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309" r:id="rId3"/>
    <p:sldId id="310" r:id="rId4"/>
    <p:sldId id="263" r:id="rId5"/>
    <p:sldId id="355" r:id="rId6"/>
    <p:sldId id="264" r:id="rId7"/>
    <p:sldId id="281" r:id="rId8"/>
    <p:sldId id="266" r:id="rId9"/>
    <p:sldId id="270" r:id="rId10"/>
    <p:sldId id="353" r:id="rId11"/>
    <p:sldId id="352" r:id="rId12"/>
    <p:sldId id="320" r:id="rId13"/>
    <p:sldId id="351" r:id="rId14"/>
    <p:sldId id="322" r:id="rId15"/>
    <p:sldId id="332" r:id="rId16"/>
    <p:sldId id="337" r:id="rId17"/>
    <p:sldId id="333" r:id="rId18"/>
    <p:sldId id="334" r:id="rId19"/>
    <p:sldId id="311" r:id="rId20"/>
    <p:sldId id="335" r:id="rId21"/>
    <p:sldId id="336" r:id="rId22"/>
    <p:sldId id="344" r:id="rId23"/>
    <p:sldId id="343" r:id="rId24"/>
    <p:sldId id="288" r:id="rId25"/>
    <p:sldId id="289" r:id="rId26"/>
    <p:sldId id="307" r:id="rId27"/>
    <p:sldId id="339" r:id="rId28"/>
    <p:sldId id="340" r:id="rId29"/>
    <p:sldId id="314" r:id="rId30"/>
    <p:sldId id="345" r:id="rId31"/>
    <p:sldId id="342" r:id="rId32"/>
    <p:sldId id="290" r:id="rId33"/>
    <p:sldId id="291" r:id="rId34"/>
    <p:sldId id="346" r:id="rId35"/>
    <p:sldId id="347" r:id="rId36"/>
    <p:sldId id="278" r:id="rId37"/>
    <p:sldId id="271" r:id="rId38"/>
    <p:sldId id="318" r:id="rId39"/>
    <p:sldId id="272" r:id="rId40"/>
    <p:sldId id="273" r:id="rId41"/>
    <p:sldId id="285" r:id="rId42"/>
    <p:sldId id="274" r:id="rId43"/>
    <p:sldId id="276" r:id="rId44"/>
    <p:sldId id="282" r:id="rId45"/>
    <p:sldId id="349" r:id="rId46"/>
    <p:sldId id="301" r:id="rId47"/>
    <p:sldId id="292" r:id="rId48"/>
    <p:sldId id="354" r:id="rId49"/>
    <p:sldId id="315" r:id="rId50"/>
    <p:sldId id="319" r:id="rId51"/>
    <p:sldId id="294" r:id="rId52"/>
    <p:sldId id="300" r:id="rId53"/>
    <p:sldId id="295" r:id="rId54"/>
    <p:sldId id="296" r:id="rId55"/>
    <p:sldId id="297" r:id="rId56"/>
    <p:sldId id="350" r:id="rId57"/>
    <p:sldId id="348" r:id="rId58"/>
    <p:sldId id="302" r:id="rId59"/>
    <p:sldId id="303" r:id="rId60"/>
    <p:sldId id="304" r:id="rId61"/>
    <p:sldId id="305" r:id="rId62"/>
  </p:sldIdLst>
  <p:sldSz cx="9144000" cy="5143500" type="screen16x9"/>
  <p:notesSz cx="6797675" cy="9926638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4">
          <p15:clr>
            <a:srgbClr val="A4A3A4"/>
          </p15:clr>
        </p15:guide>
        <p15:guide id="2" pos="642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pos="385">
          <p15:clr>
            <a:srgbClr val="A4A3A4"/>
          </p15:clr>
        </p15:guide>
        <p15:guide id="5" orient="horz" pos="981">
          <p15:clr>
            <a:srgbClr val="A4A3A4"/>
          </p15:clr>
        </p15:guide>
        <p15:guide id="6" orient="horz" pos="758">
          <p15:clr>
            <a:srgbClr val="A4A3A4"/>
          </p15:clr>
        </p15:guide>
        <p15:guide id="7" pos="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rten Kargo" initials="MK" lastIdx="13" clrIdx="0">
    <p:extLst>
      <p:ext uri="{19B8F6BF-5375-455C-9EA6-DF929625EA0E}">
        <p15:presenceInfo xmlns:p15="http://schemas.microsoft.com/office/powerpoint/2012/main" userId="S-1-5-21-1647451481-3672502608-3803859085-57911" providerId="AD"/>
      </p:ext>
    </p:extLst>
  </p:cmAuthor>
  <p:cmAuthor id="2" name="Kristoffer Eriksen" initials="KE" lastIdx="7" clrIdx="1">
    <p:extLst>
      <p:ext uri="{19B8F6BF-5375-455C-9EA6-DF929625EA0E}">
        <p15:presenceInfo xmlns:p15="http://schemas.microsoft.com/office/powerpoint/2012/main" userId="S-1-5-21-448769487-3943699621-2193482561-35254" providerId="AD"/>
      </p:ext>
    </p:extLst>
  </p:cmAuthor>
  <p:cmAuthor id="3" name="Kristoffer Risgaard Eriksen" initials="KRE" lastIdx="1" clrIdx="2">
    <p:extLst>
      <p:ext uri="{19B8F6BF-5375-455C-9EA6-DF929625EA0E}">
        <p15:presenceInfo xmlns:p15="http://schemas.microsoft.com/office/powerpoint/2012/main" userId="S-1-5-21-448769487-3943699621-2193482561-38359" providerId="AD"/>
      </p:ext>
    </p:extLst>
  </p:cmAuthor>
  <p:cmAuthor id="4" name="Ruth Bønløkke Davis" initials="RBD" lastIdx="10" clrIdx="3">
    <p:extLst>
      <p:ext uri="{19B8F6BF-5375-455C-9EA6-DF929625EA0E}">
        <p15:presenceInfo xmlns:p15="http://schemas.microsoft.com/office/powerpoint/2012/main" userId="S-1-5-21-448769487-3943699621-2193482561-299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471"/>
    <a:srgbClr val="09562C"/>
    <a:srgbClr val="4C4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llemlayout 2 - Marker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3" autoAdjust="0"/>
    <p:restoredTop sz="89249" autoAdjust="0"/>
  </p:normalViewPr>
  <p:slideViewPr>
    <p:cSldViewPr snapToObjects="1">
      <p:cViewPr varScale="1">
        <p:scale>
          <a:sx n="149" d="100"/>
          <a:sy n="149" d="100"/>
        </p:scale>
        <p:origin x="360" y="108"/>
      </p:cViewPr>
      <p:guideLst>
        <p:guide orient="horz" pos="1344"/>
        <p:guide pos="642"/>
        <p:guide orient="horz" pos="1026"/>
        <p:guide pos="385"/>
        <p:guide orient="horz" pos="981"/>
        <p:guide orient="horz" pos="758"/>
        <p:guide pos="22"/>
      </p:guideLst>
    </p:cSldViewPr>
  </p:slideViewPr>
  <p:outlineViewPr>
    <p:cViewPr>
      <p:scale>
        <a:sx n="33" d="100"/>
        <a:sy n="33" d="100"/>
      </p:scale>
      <p:origin x="0" y="-31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72"/>
    </p:cViewPr>
  </p:sorterViewPr>
  <p:notesViewPr>
    <p:cSldViewPr snapToObjects="1">
      <p:cViewPr varScale="1">
        <p:scale>
          <a:sx n="74" d="100"/>
          <a:sy n="74" d="100"/>
        </p:scale>
        <p:origin x="-3198" y="-90"/>
      </p:cViewPr>
      <p:guideLst>
        <p:guide orient="horz" pos="3107"/>
        <p:guide pos="2141"/>
        <p:guide orient="horz"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74" Type="http://schemas.openxmlformats.org/officeDocument/2006/relationships/customXml" Target="../customXml/item4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73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Kvaeg\Kvaeg\2-6-avlsvaerdivurdering\01%20medarbejdere\KRE\Samlede%20oversigt%20over%20AntalKRYdyr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Antal køer i alt.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'Toltal antal krydsninger'!$B$1:$J$1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'Toltal antal krydsninger'!$B$2:$J$2</c:f>
              <c:numCache>
                <c:formatCode>General</c:formatCode>
                <c:ptCount val="9"/>
                <c:pt idx="0">
                  <c:v>13025</c:v>
                </c:pt>
                <c:pt idx="1">
                  <c:v>15047</c:v>
                </c:pt>
                <c:pt idx="2">
                  <c:v>16640</c:v>
                </c:pt>
                <c:pt idx="3">
                  <c:v>20271</c:v>
                </c:pt>
                <c:pt idx="4">
                  <c:v>21917</c:v>
                </c:pt>
                <c:pt idx="5">
                  <c:v>23090</c:v>
                </c:pt>
                <c:pt idx="6">
                  <c:v>23164</c:v>
                </c:pt>
                <c:pt idx="7">
                  <c:v>22980</c:v>
                </c:pt>
                <c:pt idx="8">
                  <c:v>22247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FC-4BD1-BEE0-F3CCA9C262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7143296"/>
        <c:axId val="37144832"/>
      </c:barChart>
      <c:catAx>
        <c:axId val="3714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7144832"/>
        <c:crosses val="autoZero"/>
        <c:auto val="1"/>
        <c:lblAlgn val="ctr"/>
        <c:lblOffset val="100"/>
        <c:noMultiLvlLbl val="0"/>
      </c:catAx>
      <c:valAx>
        <c:axId val="371448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71432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3849688" y="9195118"/>
            <a:ext cx="2933700" cy="233192"/>
          </a:xfrm>
          <a:prstGeom prst="rect">
            <a:avLst/>
          </a:prstGeom>
        </p:spPr>
        <p:txBody>
          <a:bodyPr vert="horz" lIns="92656" tIns="46328" rIns="92656" bIns="4632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49688" y="9393072"/>
            <a:ext cx="2946400" cy="496731"/>
          </a:xfrm>
          <a:prstGeom prst="rect">
            <a:avLst/>
          </a:prstGeom>
        </p:spPr>
        <p:txBody>
          <a:bodyPr vert="horz" lIns="92656" tIns="46328" rIns="92656" bIns="4632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C0CF0E-1A96-4167-9B9C-14DA2945C64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2" name="Tekstfelt 1"/>
          <p:cNvSpPr txBox="1"/>
          <p:nvPr/>
        </p:nvSpPr>
        <p:spPr>
          <a:xfrm>
            <a:off x="374501" y="9195120"/>
            <a:ext cx="2160240" cy="588350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br>
              <a:rPr lang="da-DK" dirty="0"/>
            </a:br>
            <a:r>
              <a:rPr lang="da-DK" sz="1400" dirty="0"/>
              <a:t>seges.dk</a:t>
            </a:r>
          </a:p>
        </p:txBody>
      </p:sp>
    </p:spTree>
    <p:extLst>
      <p:ext uri="{BB962C8B-B14F-4D97-AF65-F5344CB8AC3E}">
        <p14:creationId xmlns:p14="http://schemas.microsoft.com/office/powerpoint/2010/main" val="2984954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733"/>
          </a:xfrm>
          <a:prstGeom prst="rect">
            <a:avLst/>
          </a:prstGeom>
        </p:spPr>
        <p:txBody>
          <a:bodyPr vert="horz" lIns="92656" tIns="46328" rIns="92656" bIns="4632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56" tIns="46328" rIns="92656" bIns="46328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1" y="4714955"/>
            <a:ext cx="5438775" cy="4467386"/>
          </a:xfrm>
          <a:prstGeom prst="rect">
            <a:avLst/>
          </a:prstGeom>
        </p:spPr>
        <p:txBody>
          <a:bodyPr vert="horz" lIns="92656" tIns="46328" rIns="92656" bIns="46328" rtlCol="0">
            <a:normAutofit/>
          </a:bodyPr>
          <a:lstStyle/>
          <a:p>
            <a:pPr lvl="0"/>
            <a:r>
              <a:rPr lang="da-DK" noProof="0"/>
              <a:t>Klik for at redigere typografi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428310"/>
            <a:ext cx="2946400" cy="496731"/>
          </a:xfrm>
          <a:prstGeom prst="rect">
            <a:avLst/>
          </a:prstGeom>
        </p:spPr>
        <p:txBody>
          <a:bodyPr vert="horz" lIns="92656" tIns="46328" rIns="92656" bIns="4632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310"/>
            <a:ext cx="2946400" cy="496731"/>
          </a:xfrm>
          <a:prstGeom prst="rect">
            <a:avLst/>
          </a:prstGeom>
        </p:spPr>
        <p:txBody>
          <a:bodyPr vert="horz" lIns="92656" tIns="46328" rIns="92656" bIns="4632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FE4F35-38D1-4586-8062-C0D74F49BC4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56266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ndbrugsinfo.dk/Kvaeg/Avl/Sider/Film-om-Kombi-Kryds_2279.aspx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https://www.dairynz.co.nz/media/5788533/nz-dairy-statistics-2016-17-web.pdf</a:t>
            </a:r>
          </a:p>
          <a:p>
            <a:endParaRPr lang="da-DK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4,9 millioner malkekøer i New Zealand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E4F35-38D1-4586-8062-C0D74F49BC40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4602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6AB58-AE3B-4C2E-B4DD-16FF9BD329F7}" type="slidenum">
              <a:rPr lang="da-DK" altLang="en-US"/>
              <a:pPr/>
              <a:t>25</a:t>
            </a:fld>
            <a:endParaRPr lang="da-DK" alt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880" y="4721941"/>
            <a:ext cx="5447030" cy="4473416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133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6AB58-AE3B-4C2E-B4DD-16FF9BD329F7}" type="slidenum">
              <a:rPr lang="da-DK" altLang="en-US"/>
              <a:pPr/>
              <a:t>26</a:t>
            </a:fld>
            <a:endParaRPr lang="da-DK" alt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altLang="da-DK" dirty="0">
                <a:solidFill>
                  <a:srgbClr val="000000"/>
                </a:solidFill>
                <a:cs typeface="Arial" pitchFamily="34" charset="0"/>
              </a:rPr>
              <a:t>Bemærk profit - </a:t>
            </a:r>
            <a:r>
              <a:rPr lang="da-DK" altLang="da-DK" sz="1200" dirty="0">
                <a:solidFill>
                  <a:srgbClr val="000000"/>
                </a:solidFill>
                <a:cs typeface="Arial" pitchFamily="34" charset="0"/>
              </a:rPr>
              <a:t>Modificeret efter Heins, Hansen og De Vries, 2012</a:t>
            </a:r>
            <a:endParaRPr lang="en-US" altLang="da-DK" sz="1200" dirty="0">
              <a:solidFill>
                <a:srgbClr val="000000"/>
              </a:solidFill>
              <a:cs typeface="Arial" pitchFamily="34" charset="0"/>
            </a:endParaRPr>
          </a:p>
          <a:p>
            <a:pPr eaLnBrk="1" hangingPunct="1"/>
            <a:endParaRPr lang="da-DK" altLang="da-DK" dirty="0">
              <a:solidFill>
                <a:srgbClr val="000000"/>
              </a:solidFill>
              <a:cs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da-DK" altLang="da-DK" dirty="0">
                <a:solidFill>
                  <a:srgbClr val="000000"/>
                </a:solidFill>
                <a:cs typeface="Arial" pitchFamily="34" charset="0"/>
              </a:rPr>
              <a:t> Sundhedsomkostninger indgår ikke i beregningerne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da-DK" altLang="da-DK" dirty="0">
                <a:solidFill>
                  <a:srgbClr val="000000"/>
                </a:solidFill>
                <a:cs typeface="Arial" pitchFamily="34" charset="0"/>
              </a:rPr>
              <a:t> I beregningerne antages ens kødproduktionsegenskaber på</a:t>
            </a:r>
          </a:p>
          <a:p>
            <a:pPr eaLnBrk="1" hangingPunct="1"/>
            <a:r>
              <a:rPr lang="da-DK" altLang="da-DK" dirty="0">
                <a:solidFill>
                  <a:srgbClr val="000000"/>
                </a:solidFill>
                <a:cs typeface="Arial" pitchFamily="34" charset="0"/>
              </a:rPr>
              <a:t>  tværs af racer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da-DK" altLang="da-DK" dirty="0">
                <a:solidFill>
                  <a:srgbClr val="000000"/>
                </a:solidFill>
                <a:cs typeface="Arial" pitchFamily="34" charset="0"/>
              </a:rPr>
              <a:t> Lave opdrætsomkostninger</a:t>
            </a:r>
            <a:endParaRPr lang="en-US" altLang="da-DK" dirty="0">
              <a:solidFill>
                <a:srgbClr val="000000"/>
              </a:solidFill>
              <a:cs typeface="Arial" pitchFamily="34" charset="0"/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4276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51D94-5711-4DB0-8CD6-B7C0F68C992F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125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51D94-5711-4DB0-8CD6-B7C0F68C992F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264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E4F35-38D1-4586-8062-C0D74F49BC40}" type="slidenum">
              <a:rPr lang="da-DK" smtClean="0"/>
              <a:pPr>
                <a:defRPr/>
              </a:pPr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2774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E4F35-38D1-4586-8062-C0D74F49BC40}" type="slidenum">
              <a:rPr lang="da-DK" smtClean="0"/>
              <a:pPr>
                <a:defRPr/>
              </a:pPr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4675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E4F35-38D1-4586-8062-C0D74F49BC40}" type="slidenum">
              <a:rPr lang="da-DK" smtClean="0"/>
              <a:pPr>
                <a:defRPr/>
              </a:pPr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1996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E4F35-38D1-4586-8062-C0D74F49BC40}" type="slidenum">
              <a:rPr lang="da-DK" smtClean="0"/>
              <a:pPr>
                <a:defRPr/>
              </a:pPr>
              <a:t>36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816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Princippet ved rotationskrydsning er meget enkelt. Man skal altid vælge den ren racede tyre som hundyret har færres raceandel af f.eks.(RDM x Holstein X Jersey x RDM osv.)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E4F35-38D1-4586-8062-C0D74F49BC40}" type="slidenum">
              <a:rPr lang="da-DK" smtClean="0"/>
              <a:pPr>
                <a:defRPr/>
              </a:pPr>
              <a:t>37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0955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Procross og Goldencross</a:t>
            </a:r>
            <a:r>
              <a:rPr lang="da-DK" baseline="0" dirty="0"/>
              <a:t> er de meste bruget rotations krydsninger der findes. Det er dog meste Procross der er bliver brugt rundt om i verden, mens Goldencross med Jersey vokser slige så stille.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E4F35-38D1-4586-8062-C0D74F49BC40}" type="slidenum">
              <a:rPr lang="da-DK" smtClean="0"/>
              <a:pPr>
                <a:defRPr/>
              </a:pPr>
              <a:t>39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3897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Her hjemme har vi været lidt længere tid om at komme i gang, men de seneste år, er der flere og flere der er begyndt og krydse. 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E4F35-38D1-4586-8062-C0D74F49BC40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3060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r>
              <a:rPr lang="da-DK" dirty="0"/>
              <a:t>Når man snakker Zigzag krydsninger, går man ind og vælge de to racer som man ville have med i sin krydsnings arbejde i ens besætningen. Det ville sige at Zigzag er en 2 race krydsnings metode. Kvien der kommer ud af den første generations krydsning, den skal insemineres med den sammen race som dyres morfar f.eks. (Holstein x RDM x Holstein osv.). 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E4F35-38D1-4586-8062-C0D74F49BC40}" type="slidenum">
              <a:rPr lang="da-DK" smtClean="0"/>
              <a:pPr>
                <a:defRPr/>
              </a:pPr>
              <a:t>40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38122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85DE7-16FA-4DB4-9B1A-D45F75C46296}" type="slidenum">
              <a:rPr lang="da-DK" smtClean="0"/>
              <a:t>42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25806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85DE7-16FA-4DB4-9B1A-D45F75C46296}" type="slidenum">
              <a:rPr lang="da-DK" smtClean="0"/>
              <a:t>43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3610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Det er en video</a:t>
            </a:r>
            <a:r>
              <a:rPr lang="da-DK" baseline="0" dirty="0"/>
              <a:t>, hvor forsker Morten Kargo fortælle omkring hvad krydsning 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>
                <a:hlinkClick r:id="rId3"/>
              </a:rPr>
              <a:t>https://www.landbrugsinfo.dk/Kvaeg/Avl/Sider/Film-om-Kombi-Kryds_2279.aspx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E4F35-38D1-4586-8062-C0D74F49BC40}" type="slidenum">
              <a:rPr lang="da-DK" smtClean="0"/>
              <a:pPr>
                <a:defRPr/>
              </a:pPr>
              <a:t>44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13406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E4F35-38D1-4586-8062-C0D74F49BC40}" type="slidenum">
              <a:rPr lang="da-DK" smtClean="0"/>
              <a:pPr>
                <a:defRPr/>
              </a:pPr>
              <a:t>46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17335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https://player.vimeo.com/video/211261544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E4F35-38D1-4586-8062-C0D74F49BC40}" type="slidenum">
              <a:rPr lang="da-DK" smtClean="0"/>
              <a:pPr>
                <a:defRPr/>
              </a:pPr>
              <a:t>49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80720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Dette er et udskrift fra DLBR, hvor man kan få det til at dele op efter fars race, morfars race og alle for se hvordan </a:t>
            </a:r>
            <a:r>
              <a:rPr lang="da-DK"/>
              <a:t>krydsnings dyrene </a:t>
            </a:r>
            <a:r>
              <a:rPr lang="da-DK" dirty="0"/>
              <a:t>klare sig i for hold til de renracede dyr.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E4F35-38D1-4586-8062-C0D74F49BC40}" type="slidenum">
              <a:rPr lang="da-DK" smtClean="0"/>
              <a:pPr>
                <a:defRPr/>
              </a:pPr>
              <a:t>50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10053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E4F35-38D1-4586-8062-C0D74F49BC40}" type="slidenum">
              <a:rPr lang="da-DK" smtClean="0"/>
              <a:pPr>
                <a:defRPr/>
              </a:pPr>
              <a:t>51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78059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altLang="en-US" noProof="0" dirty="0"/>
              <a:t>Simherd</a:t>
            </a:r>
            <a:r>
              <a:rPr lang="da-DK" altLang="en-US" baseline="0" noProof="0" dirty="0"/>
              <a:t> er blevet lavet sådan at man nu kan regne udregninger på krydsnings dyr også.</a:t>
            </a:r>
            <a:endParaRPr lang="da-DK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9732878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E4F35-38D1-4586-8062-C0D74F49BC40}" type="slidenum">
              <a:rPr lang="da-DK" smtClean="0"/>
              <a:pPr>
                <a:defRPr/>
              </a:pPr>
              <a:t>53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3769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6AB58-AE3B-4C2E-B4DD-16FF9BD329F7}" type="slidenum">
              <a:rPr lang="da-DK" altLang="en-US"/>
              <a:pPr/>
              <a:t>8</a:t>
            </a:fld>
            <a:endParaRPr lang="da-DK" alt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88551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E4F35-38D1-4586-8062-C0D74F49BC40}" type="slidenum">
              <a:rPr lang="da-DK" smtClean="0"/>
              <a:pPr>
                <a:defRPr/>
              </a:pPr>
              <a:t>54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04539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E4F35-38D1-4586-8062-C0D74F49BC40}" type="slidenum">
              <a:rPr lang="da-DK" smtClean="0"/>
              <a:pPr>
                <a:defRPr/>
              </a:pPr>
              <a:t>55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73352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På</a:t>
            </a:r>
            <a:r>
              <a:rPr lang="da-DK" baseline="0" dirty="0"/>
              <a:t> landbrugsinfo kan man finde forskellige skemaer som kan hjælpe landmanden med at finde ud af om krydsning er noget for ham.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E4F35-38D1-4586-8062-C0D74F49BC40}" type="slidenum">
              <a:rPr lang="da-DK" smtClean="0"/>
              <a:pPr>
                <a:defRPr/>
              </a:pPr>
              <a:t>58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77011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E4F35-38D1-4586-8062-C0D74F49BC40}" type="slidenum">
              <a:rPr lang="da-DK" smtClean="0"/>
              <a:pPr>
                <a:defRPr/>
              </a:pPr>
              <a:t>59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15092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E4F35-38D1-4586-8062-C0D74F49BC40}" type="slidenum">
              <a:rPr lang="da-DK" smtClean="0"/>
              <a:pPr>
                <a:defRPr/>
              </a:pPr>
              <a:t>60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76695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E4F35-38D1-4586-8062-C0D74F49BC40}" type="slidenum">
              <a:rPr lang="da-DK" smtClean="0"/>
              <a:pPr>
                <a:defRPr/>
              </a:pPr>
              <a:t>61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385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6AB58-AE3B-4C2E-B4DD-16FF9BD329F7}" type="slidenum">
              <a:rPr lang="da-DK" altLang="en-US"/>
              <a:pPr/>
              <a:t>11</a:t>
            </a:fld>
            <a:endParaRPr lang="da-DK" alt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</p:spPr>
        <p:txBody>
          <a:bodyPr/>
          <a:lstStyle/>
          <a:p>
            <a:r>
              <a:rPr lang="da-DK" altLang="en-US" noProof="0" dirty="0"/>
              <a:t>Hvis man kigger på hvordan krydsningsfrodighed</a:t>
            </a:r>
            <a:r>
              <a:rPr lang="da-DK" altLang="en-US" baseline="0" noProof="0" dirty="0"/>
              <a:t>en påvirker de forskellige egenskaber så er næsten alle egenskaberne bedre i % ved krydsnings dyr. Undtag ved kalvens evne til at blive født, der er den 10 – 15 % dårlige, hvilket skyldes at krydsnings kalve for det meste er større en normalt racede kalve.</a:t>
            </a:r>
            <a:endParaRPr lang="da-DK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82326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E4F35-38D1-4586-8062-C0D74F49BC40}" type="slidenum">
              <a:rPr lang="da-DK" smtClean="0"/>
              <a:pPr>
                <a:defRPr/>
              </a:pPr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9044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/>
              <a:t>Alle resultat er hvordan de forskellige racer ligger i forhold til </a:t>
            </a:r>
            <a:r>
              <a:rPr lang="da-DK" dirty="0" err="1"/>
              <a:t>holstein</a:t>
            </a:r>
            <a:r>
              <a:rPr lang="da-DK" dirty="0"/>
              <a:t>. </a:t>
            </a:r>
          </a:p>
          <a:p>
            <a:pPr>
              <a:defRPr/>
            </a:pPr>
            <a:r>
              <a:rPr lang="da-DK" sz="2850" dirty="0"/>
              <a:t>Renracede besætninger </a:t>
            </a:r>
          </a:p>
          <a:p>
            <a:pPr lvl="1">
              <a:defRPr/>
            </a:pPr>
            <a:r>
              <a:rPr lang="da-DK" sz="2400" dirty="0"/>
              <a:t>Max. 10 % af køerne må være af anden race</a:t>
            </a:r>
          </a:p>
          <a:p>
            <a:pPr lvl="1">
              <a:defRPr/>
            </a:pPr>
            <a:r>
              <a:rPr lang="da-DK" sz="2400" dirty="0"/>
              <a:t>Sammenligning af besætningsgennemsnit indenfor postnummerområde </a:t>
            </a:r>
          </a:p>
          <a:p>
            <a:pPr lvl="1">
              <a:defRPr/>
            </a:pPr>
            <a:r>
              <a:rPr lang="da-DK" sz="2400" dirty="0"/>
              <a:t>Både konventionelle og økologiske værdier </a:t>
            </a:r>
            <a:r>
              <a:rPr lang="da-DK" sz="2400" dirty="0">
                <a:solidFill>
                  <a:srgbClr val="FF0000"/>
                </a:solidFill>
              </a:rPr>
              <a:t>MK:</a:t>
            </a:r>
          </a:p>
          <a:p>
            <a:pPr marL="0" lvl="1" indent="0">
              <a:buNone/>
              <a:defRPr/>
            </a:pPr>
            <a:r>
              <a:rPr lang="da-DK" sz="2400" dirty="0">
                <a:solidFill>
                  <a:srgbClr val="FF0000"/>
                </a:solidFill>
              </a:rPr>
              <a:t>Skal forklares noget bedre</a:t>
            </a:r>
            <a:r>
              <a:rPr lang="da-DK" sz="2400" dirty="0"/>
              <a:t> 	</a:t>
            </a:r>
          </a:p>
          <a:p>
            <a:pPr>
              <a:defRPr/>
            </a:pPr>
            <a:r>
              <a:rPr lang="da-DK" sz="2850" dirty="0"/>
              <a:t>Holstein og RDM i samme besætning	</a:t>
            </a:r>
          </a:p>
          <a:p>
            <a:pPr lvl="1">
              <a:defRPr/>
            </a:pPr>
            <a:r>
              <a:rPr lang="da-DK" sz="2400" dirty="0"/>
              <a:t>30-70 % af begge racer </a:t>
            </a:r>
          </a:p>
          <a:p>
            <a:pPr lvl="1">
              <a:defRPr/>
            </a:pPr>
            <a:r>
              <a:rPr lang="da-DK" sz="2400" dirty="0"/>
              <a:t>(ikke nok Jersey)</a:t>
            </a:r>
          </a:p>
          <a:p>
            <a:pPr>
              <a:defRPr/>
            </a:pPr>
            <a:r>
              <a:rPr lang="da-DK" sz="2850" dirty="0"/>
              <a:t>Produktionsøkonomi</a:t>
            </a:r>
          </a:p>
          <a:p>
            <a:pPr lvl="1">
              <a:defRPr/>
            </a:pPr>
            <a:r>
              <a:rPr lang="da-DK" sz="2400" dirty="0" err="1"/>
              <a:t>Driftgrensanalyser</a:t>
            </a:r>
            <a:endParaRPr lang="da-DK" sz="2400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E4F35-38D1-4586-8062-C0D74F49BC40}" type="slidenum">
              <a:rPr lang="da-DK" smtClean="0"/>
              <a:pPr>
                <a:defRPr/>
              </a:pPr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2497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E4F35-38D1-4586-8062-C0D74F49BC40}" type="slidenum">
              <a:rPr lang="da-DK" smtClean="0"/>
              <a:pPr>
                <a:defRPr/>
              </a:pPr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7820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https://www.landbrugsinfo.dk/Kvaeg/Avl/krydsning/Sider/Jeg-er-i-gang-med-at-krydse_2279.aspx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E4F35-38D1-4586-8062-C0D74F49BC4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861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6AB58-AE3B-4C2E-B4DD-16FF9BD329F7}" type="slidenum">
              <a:rPr lang="da-DK" altLang="en-US"/>
              <a:pPr/>
              <a:t>24</a:t>
            </a:fld>
            <a:endParaRPr lang="da-DK" alt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880" y="4721941"/>
            <a:ext cx="5447030" cy="4473416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705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ES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km\Desktop\forside_grafik_mork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533"/>
            <a:ext cx="9144000" cy="286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dsholder til billede 3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-3894"/>
            <a:ext cx="9144000" cy="2859088"/>
          </a:xfrm>
        </p:spPr>
        <p:txBody>
          <a:bodyPr anchor="ctr">
            <a:normAutofit/>
          </a:bodyPr>
          <a:lstStyle>
            <a:lvl1pPr marL="0" indent="0" algn="l">
              <a:buNone/>
              <a:defRPr sz="1050"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og indsæt billede fra:</a:t>
            </a:r>
            <a:br>
              <a:rPr lang="da-DK" dirty="0"/>
            </a:br>
            <a:r>
              <a:rPr lang="da-DK" dirty="0"/>
              <a:t>Q:\SEGES_Visuel_identitet\PowerPoint\Skabeloner\Forsidebilleder til SEGES </a:t>
            </a:r>
            <a:r>
              <a:rPr lang="da-DK" dirty="0" err="1"/>
              <a:t>pptx</a:t>
            </a:r>
            <a:br>
              <a:rPr lang="da-DK" dirty="0"/>
            </a:br>
            <a:r>
              <a:rPr lang="da-DK" dirty="0"/>
              <a:t>hvis du ikke ønsker </a:t>
            </a:r>
            <a:r>
              <a:rPr lang="da-DK" dirty="0" err="1"/>
              <a:t>stiber</a:t>
            </a:r>
            <a:r>
              <a:rPr lang="da-DK" dirty="0"/>
              <a:t>.</a:t>
            </a:r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5" hasCustomPrompt="1"/>
          </p:nvPr>
        </p:nvSpPr>
        <p:spPr>
          <a:xfrm>
            <a:off x="281191" y="4155926"/>
            <a:ext cx="16452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900" kern="1200" baseline="0" noProof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8" hasCustomPrompt="1"/>
          </p:nvPr>
        </p:nvSpPr>
        <p:spPr>
          <a:xfrm>
            <a:off x="2051720" y="4155927"/>
            <a:ext cx="16452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9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7" name="Titel 1"/>
          <p:cNvSpPr>
            <a:spLocks noGrp="1"/>
          </p:cNvSpPr>
          <p:nvPr>
            <p:ph type="ctrTitle" hasCustomPrompt="1"/>
          </p:nvPr>
        </p:nvSpPr>
        <p:spPr>
          <a:xfrm>
            <a:off x="285358" y="2931790"/>
            <a:ext cx="7696100" cy="637892"/>
          </a:xfrm>
        </p:spPr>
        <p:txBody>
          <a:bodyPr anchor="ctr">
            <a:normAutofit/>
          </a:bodyPr>
          <a:lstStyle>
            <a:lvl1pPr algn="l">
              <a:defRPr sz="2400" b="1" i="0" cap="all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8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82630" y="3613508"/>
            <a:ext cx="6233586" cy="508607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baseline="0">
                <a:solidFill>
                  <a:schemeClr val="tx2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/>
              <a:t>Indsæt forfatter og fag- eller forretningsområde</a:t>
            </a:r>
          </a:p>
        </p:txBody>
      </p:sp>
      <p:sp>
        <p:nvSpPr>
          <p:cNvPr id="20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6660232" y="3613508"/>
            <a:ext cx="2295500" cy="507356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/>
              <a:t>Indsæt sted og dato</a:t>
            </a:r>
          </a:p>
        </p:txBody>
      </p:sp>
      <p:pic>
        <p:nvPicPr>
          <p:cNvPr id="41" name="SEGES" descr="C:\Users\akm\Dropbox\Power Point\SEGES\Seges_logo_RG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43930" y="4443958"/>
            <a:ext cx="1593279" cy="5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5436496" y="1131766"/>
            <a:ext cx="3600000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LD-logo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41694612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28"/>
          <p:cNvSpPr>
            <a:spLocks noGrp="1"/>
          </p:cNvSpPr>
          <p:nvPr>
            <p:ph type="title"/>
          </p:nvPr>
        </p:nvSpPr>
        <p:spPr>
          <a:xfrm>
            <a:off x="457200" y="519522"/>
            <a:ext cx="8229600" cy="756084"/>
          </a:xfrm>
        </p:spPr>
        <p:txBody>
          <a:bodyPr/>
          <a:lstStyle/>
          <a:p>
            <a:endParaRPr lang="da-DK" b="1" dirty="0">
              <a:solidFill>
                <a:srgbClr val="1B48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ladsholder til indhold 29"/>
          <p:cNvSpPr>
            <a:spLocks noGrp="1"/>
          </p:cNvSpPr>
          <p:nvPr>
            <p:ph idx="1"/>
          </p:nvPr>
        </p:nvSpPr>
        <p:spPr>
          <a:xfrm>
            <a:off x="457200" y="1337518"/>
            <a:ext cx="8229600" cy="3394472"/>
          </a:xfrm>
        </p:spPr>
        <p:txBody>
          <a:bodyPr/>
          <a:lstStyle/>
          <a:p>
            <a:endParaRPr lang="da-DK" dirty="0"/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240654" y="191412"/>
            <a:ext cx="442914" cy="166093"/>
            <a:chOff x="454" y="227"/>
            <a:chExt cx="384" cy="192"/>
          </a:xfrm>
        </p:grpSpPr>
        <p:sp>
          <p:nvSpPr>
            <p:cNvPr id="6" name="Freeform 5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2700"/>
                </a:lnSpc>
                <a:buFont typeface="AU Passata" pitchFamily="34" charset="0"/>
                <a:buNone/>
                <a:defRPr/>
              </a:pPr>
              <a:endParaRPr lang="da-DK"/>
            </a:p>
          </p:txBody>
        </p:sp>
        <p:sp>
          <p:nvSpPr>
            <p:cNvPr id="7" name="Freeform 6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2700"/>
                </a:lnSpc>
                <a:buFont typeface="AU Passata" pitchFamily="34" charset="0"/>
                <a:buNone/>
                <a:defRPr/>
              </a:pPr>
              <a:endParaRPr lang="da-DK"/>
            </a:p>
          </p:txBody>
        </p:sp>
      </p:grpSp>
      <p:sp>
        <p:nvSpPr>
          <p:cNvPr id="8" name="bmkFldMainEntity"/>
          <p:cNvSpPr txBox="1">
            <a:spLocks noChangeArrowheads="1"/>
          </p:cNvSpPr>
          <p:nvPr userDrawn="1"/>
        </p:nvSpPr>
        <p:spPr bwMode="auto">
          <a:xfrm>
            <a:off x="827586" y="87474"/>
            <a:ext cx="1656183" cy="28889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ct val="100000"/>
              </a:lnSpc>
              <a:defRPr/>
            </a:pPr>
            <a:r>
              <a:rPr lang="en-US" sz="675" dirty="0">
                <a:solidFill>
                  <a:schemeClr val="bg1"/>
                </a:solidFill>
                <a:latin typeface="AU Passata" pitchFamily="34" charset="0"/>
              </a:rPr>
              <a:t>AARHUS</a:t>
            </a:r>
          </a:p>
          <a:p>
            <a:pPr>
              <a:lnSpc>
                <a:spcPct val="100000"/>
              </a:lnSpc>
              <a:defRPr/>
            </a:pPr>
            <a:r>
              <a:rPr lang="en-US" sz="675" dirty="0">
                <a:solidFill>
                  <a:schemeClr val="bg1"/>
                </a:solidFill>
                <a:latin typeface="AU Passata" pitchFamily="34" charset="0"/>
              </a:rPr>
              <a:t>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42A5-5DD8-46E8-98A7-8C4EFE63B29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2" name="Billede 11" descr="grafik2.png"/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9" y="4075855"/>
            <a:ext cx="2699791" cy="1067645"/>
          </a:xfrm>
          <a:prstGeom prst="rect">
            <a:avLst/>
          </a:prstGeom>
        </p:spPr>
      </p:pic>
      <p:pic>
        <p:nvPicPr>
          <p:cNvPr id="13" name="Billede 12" descr="Seges_logo_RGB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52320" y="4791381"/>
            <a:ext cx="1238672" cy="21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6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BB93-E6CF-453C-8239-6ABD0FC34326}" type="datetimeFigureOut">
              <a:rPr lang="da-DK" smtClean="0"/>
              <a:t>12-12-2018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278-320D-419C-9A5B-60174E51D6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1403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BB93-E6CF-453C-8239-6ABD0FC34326}" type="datetimeFigureOut">
              <a:rPr lang="da-DK" smtClean="0"/>
              <a:t>12-12-2018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278-320D-419C-9A5B-60174E51D6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7746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el og indholdsobje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2000" y="735546"/>
            <a:ext cx="7200400" cy="857250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defRPr lang="da-DK" b="1" dirty="0"/>
            </a:lvl1pPr>
          </a:lstStyle>
          <a:p>
            <a:pPr lvl="0"/>
            <a:r>
              <a:rPr lang="da-DK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72000" y="1592796"/>
            <a:ext cx="7200400" cy="3193200"/>
          </a:xfrm>
          <a:prstGeom prst="rect">
            <a:avLst/>
          </a:prstGeom>
        </p:spPr>
        <p:txBody>
          <a:bodyPr/>
          <a:lstStyle>
            <a:lvl1pPr marL="432000" indent="-4320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400"/>
            </a:lvl1pPr>
            <a:lvl2pPr marL="864000" indent="-4320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000"/>
            </a:lvl2pPr>
            <a:lvl3pPr marL="1296000" indent="-4320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000"/>
            </a:lvl3pPr>
            <a:lvl4pPr marL="1728000" indent="-4320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000"/>
            </a:lvl4pPr>
            <a:lvl5pPr marL="2160000" indent="-4320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000"/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6156179" y="87474"/>
            <a:ext cx="2664296" cy="5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ctr">
            <a:normAutofit/>
          </a:bodyPr>
          <a:lstStyle>
            <a:lvl1pPr algn="r">
              <a:buNone/>
              <a:defRPr lang="da-DK" sz="1800" kern="120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5"/>
          </p:nvPr>
        </p:nvSpPr>
        <p:spPr>
          <a:xfrm>
            <a:off x="1069731" y="4869657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 sz="1200" b="0" smtClean="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EF2F444F-E5ED-452D-9EB7-1D5AB54381F4}" type="datetime2">
              <a:rPr lang="da-DK"/>
              <a:pPr>
                <a:defRPr/>
              </a:pPr>
              <a:t>12. december 2018</a:t>
            </a:fld>
            <a:endParaRPr lang="da-DK"/>
          </a:p>
        </p:txBody>
      </p:sp>
      <p:sp>
        <p:nvSpPr>
          <p:cNvPr id="6" name="Pladsholder til diasnummer 4"/>
          <p:cNvSpPr>
            <a:spLocks noGrp="1"/>
          </p:cNvSpPr>
          <p:nvPr>
            <p:ph type="sldNum" sz="quarter" idx="16"/>
          </p:nvPr>
        </p:nvSpPr>
        <p:spPr>
          <a:xfrm>
            <a:off x="301870" y="4869657"/>
            <a:ext cx="825012" cy="273844"/>
          </a:xfrm>
          <a:prstGeom prst="rect">
            <a:avLst/>
          </a:prstGeom>
        </p:spPr>
        <p:txBody>
          <a:bodyPr/>
          <a:lstStyle>
            <a:lvl1pPr algn="r" defTabSz="457200">
              <a:defRPr sz="1200" b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5E2F83-94A6-4AA2-97F5-C11057B1D3CA}" type="slidenum">
              <a:rPr lang="da-DK"/>
              <a:pPr>
                <a:defRPr/>
              </a:pPr>
              <a:t>‹nr.›</a:t>
            </a:fld>
            <a:r>
              <a:rPr lang="da-DK" dirty="0">
                <a:solidFill>
                  <a:prstClr val="white"/>
                </a:solidFill>
              </a:rPr>
              <a:t>...</a:t>
            </a:r>
            <a:r>
              <a:rPr lang="da-DK" dirty="0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46036776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7396" y="294664"/>
            <a:ext cx="7040215" cy="533729"/>
          </a:xfrm>
        </p:spPr>
        <p:txBody>
          <a:bodyPr/>
          <a:lstStyle>
            <a:lvl1pPr>
              <a:defRPr sz="2400"/>
            </a:lvl1pPr>
          </a:lstStyle>
          <a:p>
            <a:r>
              <a:rPr lang="da-DK" noProof="0" dirty="0"/>
              <a:t>Overskrift i op til 2 linjer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1861700" y="-510"/>
            <a:ext cx="1809306" cy="738698"/>
            <a:chOff x="-2481943" y="-680"/>
            <a:chExt cx="2412094" cy="984930"/>
          </a:xfrm>
        </p:grpSpPr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75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75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75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750" dirty="0">
                  <a:solidFill>
                    <a:schemeClr val="tx1"/>
                  </a:solidFill>
                  <a:latin typeface="+mn-lt"/>
                </a:rPr>
              </a:br>
              <a:r>
                <a:rPr lang="da-DK" sz="75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750" dirty="0">
                  <a:solidFill>
                    <a:schemeClr val="tx1"/>
                  </a:solidFill>
                  <a:latin typeface="+mn-lt"/>
                </a:rPr>
              </a:br>
              <a:r>
                <a:rPr lang="da-DK" sz="75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75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20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25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27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Rectangle 22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>
          <a:xfrm>
            <a:off x="7748008" y="-200686"/>
            <a:ext cx="759717" cy="108001"/>
          </a:xfrm>
        </p:spPr>
        <p:txBody>
          <a:bodyPr/>
          <a:lstStyle/>
          <a:p>
            <a:fld id="{0D5B630E-43CE-844A-940E-F43487ACEA3D}" type="datetime1">
              <a:rPr lang="da-DK" smtClean="0"/>
              <a:t>12-12-2018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8507726" y="-200686"/>
            <a:ext cx="184631" cy="108000"/>
          </a:xfrm>
        </p:spPr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407247" y="1162050"/>
            <a:ext cx="7040215" cy="3111104"/>
          </a:xfrm>
        </p:spPr>
        <p:txBody>
          <a:bodyPr/>
          <a:lstStyle>
            <a:lvl1pPr>
              <a:spcAft>
                <a:spcPts val="450"/>
              </a:spcAft>
              <a:defRPr sz="2100"/>
            </a:lvl1pPr>
            <a:lvl2pPr>
              <a:spcAft>
                <a:spcPts val="450"/>
              </a:spcAft>
              <a:defRPr sz="1800"/>
            </a:lvl2pPr>
            <a:lvl3pPr>
              <a:spcAft>
                <a:spcPts val="450"/>
              </a:spcAft>
              <a:defRPr sz="1500"/>
            </a:lvl3pPr>
            <a:lvl4pPr>
              <a:spcAft>
                <a:spcPts val="450"/>
              </a:spcAft>
              <a:defRPr sz="1500"/>
            </a:lvl4pPr>
            <a:lvl5pPr>
              <a:spcAft>
                <a:spcPts val="450"/>
              </a:spcAft>
              <a:defRPr sz="1500"/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38" name="Picture 37" descr="LF_Logo_RGB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783" y="4491156"/>
            <a:ext cx="756097" cy="440692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-1857617" y="3104672"/>
            <a:ext cx="1749257" cy="5257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450"/>
              </a:spcBef>
              <a:defRPr/>
            </a:pPr>
            <a:r>
              <a:rPr lang="en-GB" sz="75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750" b="1" noProof="1">
                <a:solidFill>
                  <a:schemeClr val="tx1"/>
                </a:solidFill>
                <a:latin typeface="+mn-lt"/>
              </a:rPr>
            </a:br>
            <a:r>
              <a:rPr lang="en-GB" sz="75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75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75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75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450"/>
              </a:spcBef>
              <a:defRPr/>
            </a:pPr>
            <a:r>
              <a:rPr lang="en-GB" sz="75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75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4" name="TextBox 17"/>
          <p:cNvSpPr txBox="1">
            <a:spLocks noChangeArrowheads="1"/>
          </p:cNvSpPr>
          <p:nvPr userDrawn="1"/>
        </p:nvSpPr>
        <p:spPr bwMode="auto">
          <a:xfrm>
            <a:off x="-2090329" y="1133828"/>
            <a:ext cx="1981968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750" b="1" dirty="0">
                <a:solidFill>
                  <a:schemeClr val="tx1"/>
                </a:solidFill>
              </a:rPr>
              <a:t>Skift</a:t>
            </a:r>
            <a:r>
              <a:rPr lang="da-DK" sz="750" b="1" baseline="0" dirty="0">
                <a:solidFill>
                  <a:schemeClr val="tx1"/>
                </a:solidFill>
              </a:rPr>
              <a:t> farve på LF bjælkerne</a:t>
            </a:r>
            <a:endParaRPr lang="da-DK" sz="750" b="1" dirty="0">
              <a:solidFill>
                <a:schemeClr val="tx1"/>
              </a:solidFill>
            </a:endParaRPr>
          </a:p>
          <a:p>
            <a:pPr marL="171450" indent="-171450" algn="r" eaLnBrk="1" hangingPunct="1">
              <a:buAutoNum type="arabicPeriod"/>
              <a:defRPr/>
            </a:pPr>
            <a:r>
              <a:rPr lang="da-DK" sz="750" b="0" dirty="0">
                <a:solidFill>
                  <a:schemeClr val="tx1"/>
                </a:solidFill>
              </a:rPr>
              <a:t>Klik på bjælken</a:t>
            </a:r>
          </a:p>
          <a:p>
            <a:pPr marL="171450" indent="-171450" algn="r" eaLnBrk="1" hangingPunct="1">
              <a:buAutoNum type="arabicPeriod"/>
              <a:defRPr/>
            </a:pPr>
            <a:r>
              <a:rPr lang="da-DK" sz="75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171450" indent="-171450" algn="r" eaLnBrk="1" hangingPunct="1">
              <a:buAutoNum type="arabicPeriod"/>
              <a:defRPr/>
            </a:pPr>
            <a:r>
              <a:rPr lang="da-DK" sz="75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750" b="0" dirty="0" err="1">
                <a:solidFill>
                  <a:schemeClr val="tx1"/>
                </a:solidFill>
              </a:rPr>
              <a:t>temafarvene</a:t>
            </a:r>
            <a:r>
              <a:rPr lang="da-DK" sz="75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31" name="Picture 30" descr="Skærmbillede 2016-04-05 kl. 09.35.22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2356" y="3790734"/>
            <a:ext cx="1653993" cy="1343695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162021" cy="4293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4279500"/>
            <a:ext cx="162021" cy="864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35" name="Billede 3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27" y="4624285"/>
            <a:ext cx="429212" cy="17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17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3"/>
          </p:nvPr>
        </p:nvSpPr>
        <p:spPr>
          <a:xfrm>
            <a:off x="609600" y="1203325"/>
            <a:ext cx="8077200" cy="338455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3320153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03498"/>
            <a:ext cx="6482680" cy="85725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pic>
        <p:nvPicPr>
          <p:cNvPr id="7" name="Billede 6" descr="Udsnit_mønster_V2.png"/>
          <p:cNvPicPr>
            <a:picLocks noChangeAspect="1"/>
          </p:cNvPicPr>
          <p:nvPr userDrawn="1"/>
        </p:nvPicPr>
        <p:blipFill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28" r="5859"/>
          <a:stretch>
            <a:fillRect/>
          </a:stretch>
        </p:blipFill>
        <p:spPr>
          <a:xfrm>
            <a:off x="6444208" y="0"/>
            <a:ext cx="2699792" cy="2286000"/>
          </a:xfrm>
          <a:prstGeom prst="rect">
            <a:avLst/>
          </a:prstGeom>
        </p:spPr>
      </p:pic>
      <p:sp>
        <p:nvSpPr>
          <p:cNvPr id="9" name="Pladsholder til indhold 8"/>
          <p:cNvSpPr>
            <a:spLocks noGrp="1"/>
          </p:cNvSpPr>
          <p:nvPr>
            <p:ph sz="quarter" idx="12"/>
          </p:nvPr>
        </p:nvSpPr>
        <p:spPr>
          <a:xfrm>
            <a:off x="609600" y="1203598"/>
            <a:ext cx="7462838" cy="3186113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262175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" name="Billede 5" descr="grafik2.png"/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9" y="4075855"/>
            <a:ext cx="2699791" cy="1067645"/>
          </a:xfrm>
          <a:prstGeom prst="rect">
            <a:avLst/>
          </a:prstGeom>
        </p:spPr>
      </p:pic>
      <p:pic>
        <p:nvPicPr>
          <p:cNvPr id="7" name="SEGES" descr="C:\Users\akm\Dropbox\Power Point\SEGES\Seges_logo_RG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28757" y="4635500"/>
            <a:ext cx="1292275" cy="45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dsholder til indhold 8"/>
          <p:cNvSpPr>
            <a:spLocks noGrp="1"/>
          </p:cNvSpPr>
          <p:nvPr>
            <p:ph sz="quarter" idx="13"/>
          </p:nvPr>
        </p:nvSpPr>
        <p:spPr>
          <a:xfrm>
            <a:off x="609600" y="1203598"/>
            <a:ext cx="8077200" cy="3186113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5477106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43608" y="3036342"/>
            <a:ext cx="7200400" cy="1263600"/>
          </a:xfrm>
        </p:spPr>
        <p:txBody>
          <a:bodyPr anchor="t">
            <a:normAutofit/>
          </a:bodyPr>
          <a:lstStyle>
            <a:lvl1pPr algn="l">
              <a:defRPr sz="2800" b="0" cap="all" baseline="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tilføje en </a:t>
            </a:r>
            <a:br>
              <a:rPr lang="da-DK" dirty="0"/>
            </a:br>
            <a:r>
              <a:rPr lang="da-DK" dirty="0"/>
              <a:t>sekundær tekst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1043608" y="1785343"/>
            <a:ext cx="7200400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</p:txBody>
      </p:sp>
      <p:pic>
        <p:nvPicPr>
          <p:cNvPr id="6" name="Picture 7" descr="C:\Users\akm\Dropbox\Power Point\SEGES\Hjorrne3_linked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44009" cy="208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i fuld stør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609600" y="1203598"/>
            <a:ext cx="4068000" cy="3402378"/>
          </a:xfrm>
        </p:spPr>
        <p:txBody>
          <a:bodyPr/>
          <a:lstStyle>
            <a:lvl1pPr latinLnBrk="0">
              <a:defRPr lang="da-DK" sz="2400"/>
            </a:lvl1pPr>
            <a:lvl2pPr>
              <a:defRPr lang="da-DK" sz="2000"/>
            </a:lvl2pPr>
            <a:lvl3pPr>
              <a:defRPr lang="da-DK" sz="1800"/>
            </a:lvl3pPr>
            <a:lvl4pPr>
              <a:defRPr lang="da-DK" sz="1600"/>
            </a:lvl4pPr>
            <a:lvl5pPr>
              <a:defRPr lang="da-DK" sz="1600"/>
            </a:lvl5pPr>
            <a:lvl6pPr>
              <a:defRPr lang="da-DK" sz="1600"/>
            </a:lvl6pPr>
            <a:lvl7pPr>
              <a:defRPr lang="da-DK" sz="1600"/>
            </a:lvl7pPr>
            <a:lvl8pPr>
              <a:defRPr lang="da-DK" sz="1600"/>
            </a:lvl8pPr>
            <a:lvl9pPr>
              <a:defRPr lang="da-DK"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716016" y="1203598"/>
            <a:ext cx="3970784" cy="3402378"/>
          </a:xfrm>
        </p:spPr>
        <p:txBody>
          <a:bodyPr/>
          <a:lstStyle>
            <a:lvl1pPr latinLnBrk="0">
              <a:defRPr lang="da-DK" sz="2400"/>
            </a:lvl1pPr>
            <a:lvl2pPr>
              <a:defRPr lang="da-DK" sz="2000"/>
            </a:lvl2pPr>
            <a:lvl3pPr>
              <a:defRPr lang="da-DK" sz="1800"/>
            </a:lvl3pPr>
            <a:lvl4pPr>
              <a:defRPr lang="da-DK" sz="1600"/>
            </a:lvl4pPr>
            <a:lvl5pPr>
              <a:defRPr lang="da-DK" sz="1600"/>
            </a:lvl5pPr>
            <a:lvl6pPr>
              <a:defRPr lang="da-DK" sz="1600"/>
            </a:lvl6pPr>
            <a:lvl7pPr>
              <a:defRPr lang="da-DK" sz="1600"/>
            </a:lvl7pPr>
            <a:lvl8pPr>
              <a:defRPr lang="da-DK" sz="1600"/>
            </a:lvl8pPr>
            <a:lvl9pPr>
              <a:defRPr lang="da-DK"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455291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ES forside - trekants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>
          <a:xfrm>
            <a:off x="260276" y="2571750"/>
            <a:ext cx="6615980" cy="951747"/>
          </a:xfrm>
        </p:spPr>
        <p:txBody>
          <a:bodyPr anchor="ctr">
            <a:normAutofit/>
          </a:bodyPr>
          <a:lstStyle>
            <a:lvl1pPr algn="l">
              <a:defRPr sz="2800" b="1" i="0" cap="all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Pladsholder til forfatter og hovedafdeling"/>
          <p:cNvSpPr>
            <a:spLocks noGrp="1"/>
          </p:cNvSpPr>
          <p:nvPr>
            <p:ph type="body" sz="quarter" idx="12" hasCustomPrompt="1"/>
          </p:nvPr>
        </p:nvSpPr>
        <p:spPr>
          <a:xfrm>
            <a:off x="255898" y="1851670"/>
            <a:ext cx="5031804" cy="702077"/>
          </a:xfrm>
        </p:spPr>
        <p:txBody>
          <a:bodyPr anchor="t">
            <a:noAutofit/>
          </a:bodyPr>
          <a:lstStyle>
            <a:lvl1pPr marL="0" indent="0">
              <a:buNone/>
              <a:defRPr sz="2000" b="1" baseline="0">
                <a:solidFill>
                  <a:schemeClr val="accent1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/>
              <a:t>Indsæt forfatter og fag- eller kommunikationsområde</a:t>
            </a:r>
          </a:p>
        </p:txBody>
      </p:sp>
      <p:sp>
        <p:nvSpPr>
          <p:cNvPr id="13" name="Pladsholder til sted og dato"/>
          <p:cNvSpPr>
            <a:spLocks noGrp="1"/>
          </p:cNvSpPr>
          <p:nvPr>
            <p:ph type="body" sz="quarter" idx="17" hasCustomPrompt="1"/>
          </p:nvPr>
        </p:nvSpPr>
        <p:spPr>
          <a:xfrm>
            <a:off x="255898" y="1275606"/>
            <a:ext cx="3591644" cy="543575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/>
              <a:t>Klik for at tilføje sted og dato</a:t>
            </a:r>
          </a:p>
        </p:txBody>
      </p:sp>
      <p:sp>
        <p:nvSpPr>
          <p:cNvPr id="7" name="LD-logo"/>
          <p:cNvSpPr>
            <a:spLocks noGrp="1"/>
          </p:cNvSpPr>
          <p:nvPr>
            <p:ph type="pic" sz="quarter" idx="14" hasCustomPrompt="1"/>
          </p:nvPr>
        </p:nvSpPr>
        <p:spPr>
          <a:xfrm>
            <a:off x="251920" y="3533158"/>
            <a:ext cx="3600000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1825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>
                <a:tab pos="0" algn="l"/>
              </a:tabLst>
              <a:defRPr lang="da-DK" sz="8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1825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da-DK" noProof="0" dirty="0"/>
              <a:t>Klik og indsæt LD-logo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marL="447675" marR="0" lvl="0" indent="-44767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noProof="0" dirty="0"/>
          </a:p>
          <a:p>
            <a:pPr lvl="0"/>
            <a:endParaRPr lang="da-DK" noProof="0" dirty="0"/>
          </a:p>
          <a:p>
            <a:pPr lvl="0"/>
            <a:r>
              <a:rPr lang="da-DK" noProof="0" dirty="0"/>
              <a:t> </a:t>
            </a:r>
            <a:br>
              <a:rPr lang="da-DK" noProof="0" dirty="0"/>
            </a:br>
            <a:endParaRPr lang="da-DK" noProof="0" dirty="0"/>
          </a:p>
        </p:txBody>
      </p:sp>
      <p:sp>
        <p:nvSpPr>
          <p:cNvPr id="8" name="Logo"/>
          <p:cNvSpPr>
            <a:spLocks noGrp="1"/>
          </p:cNvSpPr>
          <p:nvPr>
            <p:ph type="pic" sz="quarter" idx="15" hasCustomPrompt="1"/>
          </p:nvPr>
        </p:nvSpPr>
        <p:spPr>
          <a:xfrm>
            <a:off x="3886255" y="4083918"/>
            <a:ext cx="16452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950" kern="1200" baseline="0" noProof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</a:t>
            </a:r>
            <a:r>
              <a:rPr lang="da-DK" noProof="0" dirty="0" err="1"/>
              <a:t>gudp</a:t>
            </a:r>
            <a:r>
              <a:rPr lang="da-DK" noProof="0" dirty="0"/>
              <a:t>-logo, </a:t>
            </a:r>
            <a:br>
              <a:rPr lang="da-DK" noProof="0" dirty="0"/>
            </a:br>
            <a:r>
              <a:rPr lang="da-DK" noProof="0" dirty="0"/>
              <a:t>fond-logo eller </a:t>
            </a:r>
            <a:r>
              <a:rPr lang="da-DK" noProof="0" dirty="0" err="1"/>
              <a:t>DanAvl</a:t>
            </a:r>
            <a:r>
              <a:rPr lang="da-DK" noProof="0" dirty="0"/>
              <a:t>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9" name="Logo"/>
          <p:cNvSpPr>
            <a:spLocks noGrp="1"/>
          </p:cNvSpPr>
          <p:nvPr>
            <p:ph type="pic" sz="quarter" idx="18" hasCustomPrompt="1"/>
          </p:nvPr>
        </p:nvSpPr>
        <p:spPr>
          <a:xfrm>
            <a:off x="5580112" y="4083918"/>
            <a:ext cx="16452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950" kern="1200" baseline="0" noProof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</a:t>
            </a:r>
            <a:r>
              <a:rPr lang="da-DK" noProof="0" dirty="0" err="1"/>
              <a:t>gudp</a:t>
            </a:r>
            <a:r>
              <a:rPr lang="da-DK" noProof="0" dirty="0"/>
              <a:t>-logo, </a:t>
            </a:r>
            <a:br>
              <a:rPr lang="da-DK" noProof="0" dirty="0"/>
            </a:br>
            <a:r>
              <a:rPr lang="da-DK" noProof="0" dirty="0"/>
              <a:t>fond-logo eller </a:t>
            </a:r>
            <a:r>
              <a:rPr lang="da-DK" noProof="0" dirty="0" err="1"/>
              <a:t>DanAvl</a:t>
            </a:r>
            <a:r>
              <a:rPr lang="da-DK" noProof="0" dirty="0"/>
              <a:t>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pic>
        <p:nvPicPr>
          <p:cNvPr id="11" name="Striber" descr="C:\Users\akm\Desktop\SEGES_Stribe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367484" y="0"/>
            <a:ext cx="6776515" cy="399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EGES" descr="C:\Users\akm\Dropbox\Power Point\SEGES\Seges_logo_RG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43930" y="4443958"/>
            <a:ext cx="1593279" cy="5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66867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 noChangeAspect="1"/>
          </p:cNvGrpSpPr>
          <p:nvPr userDrawn="1"/>
        </p:nvGrpSpPr>
        <p:grpSpPr bwMode="auto">
          <a:xfrm>
            <a:off x="241301" y="191691"/>
            <a:ext cx="442913" cy="165497"/>
            <a:chOff x="454" y="227"/>
            <a:chExt cx="384" cy="192"/>
          </a:xfrm>
        </p:grpSpPr>
        <p:sp>
          <p:nvSpPr>
            <p:cNvPr id="6" name="Freeform 8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>
                <a:gd name="T0" fmla="*/ 8139 w 8160"/>
                <a:gd name="T1" fmla="*/ 416 h 4080"/>
                <a:gd name="T2" fmla="*/ 8033 w 8160"/>
                <a:gd name="T3" fmla="*/ 1019 h 4080"/>
                <a:gd name="T4" fmla="*/ 7841 w 8160"/>
                <a:gd name="T5" fmla="*/ 1587 h 4080"/>
                <a:gd name="T6" fmla="*/ 7571 w 8160"/>
                <a:gd name="T7" fmla="*/ 2114 h 4080"/>
                <a:gd name="T8" fmla="*/ 7231 w 8160"/>
                <a:gd name="T9" fmla="*/ 2594 h 4080"/>
                <a:gd name="T10" fmla="*/ 6827 w 8160"/>
                <a:gd name="T11" fmla="*/ 3019 h 4080"/>
                <a:gd name="T12" fmla="*/ 6365 w 8160"/>
                <a:gd name="T13" fmla="*/ 3382 h 4080"/>
                <a:gd name="T14" fmla="*/ 5853 w 8160"/>
                <a:gd name="T15" fmla="*/ 3677 h 4080"/>
                <a:gd name="T16" fmla="*/ 5297 w 8160"/>
                <a:gd name="T17" fmla="*/ 3896 h 4080"/>
                <a:gd name="T18" fmla="*/ 4703 w 8160"/>
                <a:gd name="T19" fmla="*/ 4033 h 4080"/>
                <a:gd name="T20" fmla="*/ 4080 w 8160"/>
                <a:gd name="T21" fmla="*/ 4080 h 4080"/>
                <a:gd name="T22" fmla="*/ 3460 w 8160"/>
                <a:gd name="T23" fmla="*/ 4033 h 4080"/>
                <a:gd name="T24" fmla="*/ 2868 w 8160"/>
                <a:gd name="T25" fmla="*/ 3896 h 4080"/>
                <a:gd name="T26" fmla="*/ 2313 w 8160"/>
                <a:gd name="T27" fmla="*/ 3677 h 4080"/>
                <a:gd name="T28" fmla="*/ 1800 w 8160"/>
                <a:gd name="T29" fmla="*/ 3382 h 4080"/>
                <a:gd name="T30" fmla="*/ 1338 w 8160"/>
                <a:gd name="T31" fmla="*/ 3019 h 4080"/>
                <a:gd name="T32" fmla="*/ 933 w 8160"/>
                <a:gd name="T33" fmla="*/ 2594 h 4080"/>
                <a:gd name="T34" fmla="*/ 592 w 8160"/>
                <a:gd name="T35" fmla="*/ 2114 h 4080"/>
                <a:gd name="T36" fmla="*/ 321 w 8160"/>
                <a:gd name="T37" fmla="*/ 1587 h 4080"/>
                <a:gd name="T38" fmla="*/ 129 w 8160"/>
                <a:gd name="T39" fmla="*/ 1019 h 4080"/>
                <a:gd name="T40" fmla="*/ 21 w 8160"/>
                <a:gd name="T41" fmla="*/ 416 h 4080"/>
                <a:gd name="T42" fmla="*/ 2040 w 8160"/>
                <a:gd name="T43" fmla="*/ 0 h 4080"/>
                <a:gd name="T44" fmla="*/ 2064 w 8160"/>
                <a:gd name="T45" fmla="*/ 309 h 4080"/>
                <a:gd name="T46" fmla="*/ 2133 w 8160"/>
                <a:gd name="T47" fmla="*/ 604 h 4080"/>
                <a:gd name="T48" fmla="*/ 2243 w 8160"/>
                <a:gd name="T49" fmla="*/ 881 h 4080"/>
                <a:gd name="T50" fmla="*/ 2391 w 8160"/>
                <a:gd name="T51" fmla="*/ 1137 h 4080"/>
                <a:gd name="T52" fmla="*/ 2572 w 8160"/>
                <a:gd name="T53" fmla="*/ 1369 h 4080"/>
                <a:gd name="T54" fmla="*/ 2786 w 8160"/>
                <a:gd name="T55" fmla="*/ 1572 h 4080"/>
                <a:gd name="T56" fmla="*/ 3025 w 8160"/>
                <a:gd name="T57" fmla="*/ 1743 h 4080"/>
                <a:gd name="T58" fmla="*/ 3290 w 8160"/>
                <a:gd name="T59" fmla="*/ 1879 h 4080"/>
                <a:gd name="T60" fmla="*/ 3573 w 8160"/>
                <a:gd name="T61" fmla="*/ 1976 h 4080"/>
                <a:gd name="T62" fmla="*/ 3873 w 8160"/>
                <a:gd name="T63" fmla="*/ 2030 h 4080"/>
                <a:gd name="T64" fmla="*/ 4186 w 8160"/>
                <a:gd name="T65" fmla="*/ 2037 h 4080"/>
                <a:gd name="T66" fmla="*/ 4492 w 8160"/>
                <a:gd name="T67" fmla="*/ 1998 h 4080"/>
                <a:gd name="T68" fmla="*/ 4784 w 8160"/>
                <a:gd name="T69" fmla="*/ 1916 h 4080"/>
                <a:gd name="T70" fmla="*/ 5054 w 8160"/>
                <a:gd name="T71" fmla="*/ 1792 h 4080"/>
                <a:gd name="T72" fmla="*/ 5303 w 8160"/>
                <a:gd name="T73" fmla="*/ 1632 h 4080"/>
                <a:gd name="T74" fmla="*/ 5524 w 8160"/>
                <a:gd name="T75" fmla="*/ 1439 h 4080"/>
                <a:gd name="T76" fmla="*/ 5716 w 8160"/>
                <a:gd name="T77" fmla="*/ 1217 h 4080"/>
                <a:gd name="T78" fmla="*/ 5875 w 8160"/>
                <a:gd name="T79" fmla="*/ 969 h 4080"/>
                <a:gd name="T80" fmla="*/ 5997 w 8160"/>
                <a:gd name="T81" fmla="*/ 699 h 4080"/>
                <a:gd name="T82" fmla="*/ 6079 w 8160"/>
                <a:gd name="T83" fmla="*/ 409 h 4080"/>
                <a:gd name="T84" fmla="*/ 6118 w 8160"/>
                <a:gd name="T85" fmla="*/ 104 h 40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7" name="Freeform 9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>
                <a:gd name="T0" fmla="*/ 2878 w 8160"/>
                <a:gd name="T1" fmla="*/ 8160 h 8160"/>
                <a:gd name="T2" fmla="*/ 0 w 8160"/>
                <a:gd name="T3" fmla="*/ 8160 h 8160"/>
                <a:gd name="T4" fmla="*/ 8160 w 8160"/>
                <a:gd name="T5" fmla="*/ 0 h 8160"/>
                <a:gd name="T6" fmla="*/ 8160 w 8160"/>
                <a:gd name="T7" fmla="*/ 2892 h 8160"/>
                <a:gd name="T8" fmla="*/ 2878 w 8160"/>
                <a:gd name="T9" fmla="*/ 8160 h 8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4" name="Titel 28"/>
          <p:cNvSpPr>
            <a:spLocks noGrp="1"/>
          </p:cNvSpPr>
          <p:nvPr>
            <p:ph type="title"/>
          </p:nvPr>
        </p:nvSpPr>
        <p:spPr>
          <a:xfrm>
            <a:off x="457200" y="519522"/>
            <a:ext cx="8229600" cy="756084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25" name="Pladsholder til indhold 29"/>
          <p:cNvSpPr>
            <a:spLocks noGrp="1"/>
          </p:cNvSpPr>
          <p:nvPr>
            <p:ph idx="1"/>
          </p:nvPr>
        </p:nvSpPr>
        <p:spPr>
          <a:xfrm>
            <a:off x="457200" y="1337518"/>
            <a:ext cx="8229600" cy="339447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1368ED-5B91-46A1-9DE4-7D40140F55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0" name="Billede 9" descr="grafik2.png"/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9" y="4075855"/>
            <a:ext cx="2699791" cy="1067645"/>
          </a:xfrm>
          <a:prstGeom prst="rect">
            <a:avLst/>
          </a:prstGeom>
        </p:spPr>
      </p:pic>
      <p:pic>
        <p:nvPicPr>
          <p:cNvPr id="11" name="Billede 10" descr="Seges_logo_RGB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52320" y="4791381"/>
            <a:ext cx="1238672" cy="21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2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609600" y="303498"/>
            <a:ext cx="8077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a-DK" noProof="0" dirty="0"/>
              <a:t>Klik for at indsætte Overskrift </a:t>
            </a:r>
          </a:p>
        </p:txBody>
      </p:sp>
      <p:sp>
        <p:nvSpPr>
          <p:cNvPr id="12" name="Pladsholder til dato 3"/>
          <p:cNvSpPr>
            <a:spLocks noGrp="1"/>
          </p:cNvSpPr>
          <p:nvPr>
            <p:ph type="dt" sz="half" idx="2"/>
          </p:nvPr>
        </p:nvSpPr>
        <p:spPr>
          <a:xfrm>
            <a:off x="755576" y="4865098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13" name="Pladsholder til diasnummer 4"/>
          <p:cNvSpPr>
            <a:spLocks noGrp="1"/>
          </p:cNvSpPr>
          <p:nvPr>
            <p:ph type="sldNum" sz="quarter" idx="4"/>
          </p:nvPr>
        </p:nvSpPr>
        <p:spPr>
          <a:xfrm>
            <a:off x="0" y="4865098"/>
            <a:ext cx="711200" cy="273844"/>
          </a:xfrm>
          <a:prstGeom prst="rect">
            <a:avLst/>
          </a:prstGeom>
        </p:spPr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 dirty="0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  <p:sp>
        <p:nvSpPr>
          <p:cNvPr id="2" name="Pladsholder til tekst 1"/>
          <p:cNvSpPr>
            <a:spLocks noGrp="1"/>
          </p:cNvSpPr>
          <p:nvPr>
            <p:ph type="body" idx="1"/>
          </p:nvPr>
        </p:nvSpPr>
        <p:spPr>
          <a:xfrm>
            <a:off x="609600" y="1206438"/>
            <a:ext cx="8077200" cy="3429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Første niveau</a:t>
            </a:r>
          </a:p>
          <a:p>
            <a:pPr lvl="2"/>
            <a:r>
              <a:rPr lang="da-DK" dirty="0"/>
              <a:t>Andet niveau</a:t>
            </a:r>
          </a:p>
          <a:p>
            <a:pPr lvl="3"/>
            <a:r>
              <a:rPr lang="da-DK" dirty="0"/>
              <a:t>Tredje niveau</a:t>
            </a:r>
          </a:p>
          <a:p>
            <a:pPr lvl="4"/>
            <a:r>
              <a:rPr lang="da-DK" dirty="0"/>
              <a:t>Fjerde niveau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>
            <a:off x="3124200" y="486509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8" name="SEGES" descr="C:\Users\akm\Dropbox\Power Point\SEGES\Seges_logo_RGB.pn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28757" y="4635500"/>
            <a:ext cx="1292275" cy="45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67" r:id="rId3"/>
    <p:sldLayoutId id="2147483670" r:id="rId4"/>
    <p:sldLayoutId id="2147483651" r:id="rId5"/>
    <p:sldLayoutId id="2147483652" r:id="rId6"/>
    <p:sldLayoutId id="2147483658" r:id="rId7"/>
    <p:sldLayoutId id="2147483649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ransition spd="med">
    <p:fade/>
  </p:transition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 cap="all" baseline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lang="en-US" sz="24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266700" indent="-2667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Arial" panose="020B0604020202020204" pitchFamily="34" charset="0"/>
        <a:buChar char="●"/>
        <a:defRPr lang="en-US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541338" indent="-257175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●"/>
        <a:defRPr lang="en-US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808038" indent="-26035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●"/>
        <a:defRPr lang="en-US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074738" indent="-252413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●"/>
        <a:defRPr lang="da-DK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ndbrugsinfo.dk/Afrapportering/kvaeg/2016/Konverterede%20billeder/Beskrivelse-af-rotationskrydsning_2279.docx/03901af1a72a90c5635d18e21cc0d6955f3d26d2.jp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2" Type="http://schemas.openxmlformats.org/officeDocument/2006/relationships/hyperlink" Target="https://www.landbrugsinfo.dk/Afrapportering/kvaeg/2016/Konverterede%20billeder/Beskrivelse-af-rotationskrydsning_2279.docx/06762d11ed9c3a68dd034a3086d32704a0ebafef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hyperlink" Target="https://www.landbrugsinfo.dk/Afrapportering/kvaeg/2016/Konverterede%20billeder/Beskrivelse-af-rotationskrydsning_2279.docx/1b2a9471c456962d079a9b620ac446c0c1df2b73.jpg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ndbrugsinfo.dk/Afrapportering/kvaeg/2016/Konverterede%20billeder/Beskrivelse-af-Zig-Zag-krydsning_2279.docx/08913ca5d39e0774cb5a3c56d45e782fc1cb98e5.jpg" TargetMode="Externa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hyperlink" Target="https://www.landbrugsinfo.dk/Afrapportering/kvaeg/2016/Konverterede%20billeder/Beskrivelse-af-Zig-Zag-krydsning_2279.docx/41d4fdb92e8eab5a1e6a3922fad985dc7896e48c.jpg" TargetMode="External"/><Relationship Id="rId4" Type="http://schemas.openxmlformats.org/officeDocument/2006/relationships/image" Target="../media/image3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4.jpeg"/><Relationship Id="rId4" Type="http://schemas.openxmlformats.org/officeDocument/2006/relationships/image" Target="../media/image39.png"/><Relationship Id="rId9" Type="http://schemas.openxmlformats.org/officeDocument/2006/relationships/hyperlink" Target="http://www.aarstiderne.com/Kasserne/Koed/OkseKassen.aspx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aarstiderne.com/Kasserne/Koed/OkseKassen.aspx" TargetMode="Externa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ndbrugsinfo.dk/Kvaeg/Avl/Sider/Film-om-Kombi-Kryds_2279.aspx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dk/url?sa=i&amp;rct=j&amp;q=&amp;esrc=s&amp;source=images&amp;cd=&amp;cad=rja&amp;uact=8&amp;ved=0ahUKEwjeuISr76jRAhUC1SwKHbBTALgQjRwIBw&amp;url=http://www.eurotoys.dk/site/Schleich.asp?site%3D50%26v3%3DBondeg%E5rdsdyr,%20K%F8er&amp;bvm=bv.142059868,d.bGg&amp;psig=AFQjCNGZwztuqxbCCAWzRXWra1BDCdIPSQ&amp;ust=1483632334758904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hyperlink" Target="http://www.google.dk/url?sa=i&amp;rct=j&amp;q=&amp;esrc=s&amp;source=images&amp;cd=&amp;cad=rja&amp;uact=8&amp;ved=0ahUKEwjeuISr76jRAhUC1SwKHbBTALgQjRwIBw&amp;url=http://www.eurotoys.dk/site/Schleich.asp?site%3D50%26v3%3DBondeg%E5rdsdyr,%20K%F8er&amp;bvm=bv.142059868,d.bGg&amp;psig=AFQjCNGZwztuqxbCCAWzRXWra1BDCdIPSQ&amp;ust=1483632334758904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landbrugsinfo.dk/kvaeg/avl/krydsning/sider/startside.aspx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andbrugsinfo.dk/kvaeg/avl/krydsning/sider/startside.asp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sz="3600" dirty="0" err="1"/>
              <a:t>MalkekvægsKrydsning</a:t>
            </a:r>
            <a:r>
              <a:rPr lang="da-DK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083484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566386-FB29-4351-B8D0-7AA4FDE11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Krydsningsfrodighed 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012AF8D-3EC9-4EB1-A8FA-638240B88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61C12F7-C257-4173-9655-BAB636C99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10</a:t>
            </a:fld>
            <a:r>
              <a:rPr lang="da-DK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25C949-4B5B-45E3-89CC-4C9C6D91DF1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E6FED2B-F08E-4906-8AB3-9089B98875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514" y="1160748"/>
            <a:ext cx="6499632" cy="356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3691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35A0E823-2A16-4355-8E20-3C908487C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1510"/>
            <a:ext cx="8077200" cy="857250"/>
          </a:xfrm>
        </p:spPr>
        <p:txBody>
          <a:bodyPr>
            <a:normAutofit fontScale="90000"/>
          </a:bodyPr>
          <a:lstStyle/>
          <a:p>
            <a:r>
              <a:rPr lang="da-DK" altLang="en-US" dirty="0"/>
              <a:t>krydsningsfrodighed for væsentlige egenskaber under danske forhold</a:t>
            </a:r>
            <a:br>
              <a:rPr lang="da-DK" altLang="en-US" dirty="0"/>
            </a:br>
            <a:endParaRPr lang="da-DK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390A-8514-42D0-B968-5466BAF28491}" type="slidenum">
              <a:rPr lang="da-DK" altLang="en-US"/>
              <a:pPr/>
              <a:t>11</a:t>
            </a:fld>
            <a:endParaRPr lang="da-DK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" y="1657500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457200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5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826919"/>
              </p:ext>
            </p:extLst>
          </p:nvPr>
        </p:nvGraphicFramePr>
        <p:xfrm>
          <a:off x="899592" y="1679622"/>
          <a:ext cx="7416824" cy="2332288"/>
        </p:xfrm>
        <a:graphic>
          <a:graphicData uri="http://schemas.openxmlformats.org/drawingml/2006/table">
            <a:tbl>
              <a:tblPr/>
              <a:tblGrid>
                <a:gridCol w="3671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5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184">
                <a:tc>
                  <a:txBody>
                    <a:bodyPr/>
                    <a:lstStyle>
                      <a:lvl1pPr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da-DK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Egenskab</a:t>
                      </a:r>
                      <a:endParaRPr kumimoji="0" lang="da-DK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da-DK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Krydsningsfrodighed</a:t>
                      </a:r>
                      <a:endParaRPr kumimoji="0" lang="da-DK" alt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184">
                <a:tc>
                  <a:txBody>
                    <a:bodyPr/>
                    <a:lstStyle>
                      <a:lvl1pPr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da-DK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DB pr. ko</a:t>
                      </a:r>
                      <a:endParaRPr kumimoji="0" lang="da-DK" alt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da-DK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Mindst 10 %</a:t>
                      </a:r>
                      <a:endParaRPr kumimoji="0" lang="da-DK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584133"/>
                  </a:ext>
                </a:extLst>
              </a:tr>
              <a:tr h="333184">
                <a:tc>
                  <a:txBody>
                    <a:bodyPr/>
                    <a:lstStyle>
                      <a:lvl1pPr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da-DK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Produktionsegenskaber </a:t>
                      </a:r>
                      <a:endParaRPr kumimoji="0" lang="da-DK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da-DK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3 %</a:t>
                      </a:r>
                      <a:endParaRPr kumimoji="0" lang="da-DK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184">
                <a:tc>
                  <a:txBody>
                    <a:bodyPr/>
                    <a:lstStyle>
                      <a:lvl1pPr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da-DK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Frugtbarhed</a:t>
                      </a:r>
                      <a:endParaRPr kumimoji="0" lang="da-DK" alt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da-DK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10 %</a:t>
                      </a:r>
                      <a:endParaRPr kumimoji="0" lang="da-DK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184">
                <a:tc>
                  <a:txBody>
                    <a:bodyPr/>
                    <a:lstStyle>
                      <a:lvl1pPr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da-DK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Holdbarhed</a:t>
                      </a:r>
                      <a:endParaRPr kumimoji="0" lang="da-DK" alt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da-DK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10-15 %</a:t>
                      </a:r>
                      <a:endParaRPr kumimoji="0" lang="da-DK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9357337"/>
                  </a:ext>
                </a:extLst>
              </a:tr>
              <a:tr h="333184">
                <a:tc>
                  <a:txBody>
                    <a:bodyPr/>
                    <a:lstStyle>
                      <a:lvl1pPr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da-DK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Koens evne til at f</a:t>
                      </a:r>
                      <a:r>
                        <a:rPr kumimoji="0" lang="da-DK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ø</a:t>
                      </a:r>
                      <a:r>
                        <a:rPr kumimoji="0" lang="da-DK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de</a:t>
                      </a:r>
                      <a:endParaRPr kumimoji="0" lang="da-DK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da-DK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10-15 %</a:t>
                      </a:r>
                      <a:endParaRPr kumimoji="0" lang="da-DK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184">
                <a:tc>
                  <a:txBody>
                    <a:bodyPr/>
                    <a:lstStyle>
                      <a:lvl1pPr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da-DK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Kalvens evne til at blive f</a:t>
                      </a:r>
                      <a:r>
                        <a:rPr kumimoji="0" lang="da-DK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ø</a:t>
                      </a:r>
                      <a:r>
                        <a:rPr kumimoji="0" lang="da-DK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dt</a:t>
                      </a:r>
                      <a:endParaRPr kumimoji="0" lang="da-DK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4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5000"/>
                        </a:lnSpc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chemeClr val="accent1"/>
                        </a:buClr>
                        <a:tabLst>
                          <a:tab pos="457200" algn="l"/>
                        </a:tabLst>
                        <a:defRPr sz="2100">
                          <a:solidFill>
                            <a:srgbClr val="000066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da-DK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-10-15 %</a:t>
                      </a:r>
                      <a:endParaRPr kumimoji="0" lang="da-DK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84406" marR="84406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980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38C3BE9-F17E-4E72-B226-DFECFAB2B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F4D9147-50E4-4E67-989E-00D6B052C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278-320D-419C-9A5B-60174E51D612}" type="slidenum">
              <a:rPr lang="da-DK" smtClean="0"/>
              <a:t>12</a:t>
            </a:fld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4773FCA-DE34-4C2F-8446-DC762DD075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43100" y="3036888"/>
            <a:ext cx="7200900" cy="1263650"/>
          </a:xfrm>
        </p:spPr>
        <p:txBody>
          <a:bodyPr/>
          <a:lstStyle/>
          <a:p>
            <a:br>
              <a:rPr lang="da-DK" dirty="0"/>
            </a:b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10E3A9E-B988-4D5D-BECB-FA9D7CA249F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39552" y="2066925"/>
            <a:ext cx="7200900" cy="1125538"/>
          </a:xfrm>
        </p:spPr>
        <p:txBody>
          <a:bodyPr>
            <a:normAutofit lnSpcReduction="10000"/>
          </a:bodyPr>
          <a:lstStyle/>
          <a:p>
            <a:r>
              <a:rPr lang="da-DK" sz="3600" b="1" cap="all" dirty="0">
                <a:solidFill>
                  <a:schemeClr val="accent1"/>
                </a:solidFill>
              </a:rPr>
              <a:t>Krydsning forudsætter ligeværdige malkeracer</a:t>
            </a:r>
          </a:p>
        </p:txBody>
      </p:sp>
    </p:spTree>
    <p:extLst>
      <p:ext uri="{BB962C8B-B14F-4D97-AF65-F5344CB8AC3E}">
        <p14:creationId xmlns:p14="http://schemas.microsoft.com/office/powerpoint/2010/main" val="154153452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D1A81-2D4E-4C4D-B72C-AD993A201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Danske race sammenligninger</a:t>
            </a:r>
            <a:br>
              <a:rPr lang="da-DK" dirty="0"/>
            </a:br>
            <a:r>
              <a:rPr lang="da-DK" dirty="0"/>
              <a:t>- </a:t>
            </a:r>
            <a:r>
              <a:rPr lang="da-DK" altLang="da-DK" dirty="0"/>
              <a:t>Undersøgelse fra 2018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814C29-BC34-4AAB-ACD1-B5744FBE1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da-DK" altLang="da-DK" dirty="0"/>
          </a:p>
          <a:p>
            <a:r>
              <a:rPr lang="da-DK" altLang="da-DK" b="1" dirty="0"/>
              <a:t>Formål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altLang="da-DK" dirty="0"/>
              <a:t>At finde ud af, om der er forskel i økonomisk værdi mellem de danske malkeracer for at fastslå, om de er økonomisk ligeværdige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altLang="da-DK" dirty="0"/>
          </a:p>
          <a:p>
            <a:r>
              <a:rPr lang="da-DK" altLang="da-DK" b="1" dirty="0"/>
              <a:t>Fremgangsmåde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altLang="da-DK" dirty="0"/>
              <a:t>Baseret på data, som indgår i avlsværdivurderingen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altLang="da-DK" sz="2400" dirty="0"/>
              <a:t>Kun koens egen præstation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a-DK" altLang="da-DK" sz="2400" dirty="0"/>
              <a:t>Ingen opdræt eller slagteafregning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altLang="da-DK" sz="2400" dirty="0"/>
              <a:t>Forskel i præstation mellem racer ganges med egenskabens økonomiske værdi</a:t>
            </a:r>
            <a:endParaRPr lang="da-DK" alt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altLang="da-DK" dirty="0"/>
          </a:p>
          <a:p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DFDA79F-156D-4C41-B20E-C1DF9F98D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55156E-B68F-4FAD-8428-A349E510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278-320D-419C-9A5B-60174E51D612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6018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D7BDA1-4FFC-4F01-A38C-ED4EFD3FE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Hvilke dyr indgår?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38F231A-E258-4CBE-8B6C-7BE68E9C9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a-DK" alt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altLang="da-DK" dirty="0"/>
              <a:t>Holstein, RDC og Jersey køer </a:t>
            </a:r>
          </a:p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da-DK" altLang="da-DK" dirty="0"/>
              <a:t>Født fra 2010-2012</a:t>
            </a:r>
          </a:p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da-DK" altLang="da-DK" dirty="0"/>
              <a:t>Fra besætninger med 70-200 køer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altLang="da-DK" dirty="0"/>
              <a:t>Information fra 3 laktationer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A4863CD-037E-4C48-B8BB-AB19A09E5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278-320D-419C-9A5B-60174E51D612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7868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7CA8F-E007-45A4-A478-DAA027890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Resultater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6304156-F755-44EA-AC16-AFECE1DBC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278-320D-419C-9A5B-60174E51D612}" type="slidenum">
              <a:rPr lang="da-DK" smtClean="0"/>
              <a:t>15</a:t>
            </a:fld>
            <a:endParaRPr lang="da-DK"/>
          </a:p>
        </p:txBody>
      </p:sp>
      <p:graphicFrame>
        <p:nvGraphicFramePr>
          <p:cNvPr id="11" name="Pladsholder til indhold 3">
            <a:extLst>
              <a:ext uri="{FF2B5EF4-FFF2-40B4-BE49-F238E27FC236}">
                <a16:creationId xmlns:a16="http://schemas.microsoft.com/office/drawing/2014/main" id="{704F189B-083D-4CF6-97BC-6063A1B184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410704"/>
              </p:ext>
            </p:extLst>
          </p:nvPr>
        </p:nvGraphicFramePr>
        <p:xfrm>
          <a:off x="2195736" y="2183581"/>
          <a:ext cx="4824413" cy="216813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902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960">
                  <a:extLst>
                    <a:ext uri="{9D8B030D-6E8A-4147-A177-3AD203B41FA5}">
                      <a16:colId xmlns:a16="http://schemas.microsoft.com/office/drawing/2014/main" val="2852038333"/>
                    </a:ext>
                  </a:extLst>
                </a:gridCol>
                <a:gridCol w="960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154">
                <a:tc>
                  <a:txBody>
                    <a:bodyPr/>
                    <a:lstStyle/>
                    <a:p>
                      <a:pPr algn="r" fontAlgn="b"/>
                      <a:endParaRPr lang="da-DK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17" marR="5717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RDM</a:t>
                      </a:r>
                      <a:endParaRPr lang="da-DK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47" marR="7147" marT="714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JER</a:t>
                      </a:r>
                      <a:endParaRPr lang="da-DK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47" marR="7147" marT="7142" marB="0" anchor="ctr"/>
                </a:tc>
                <a:extLst>
                  <a:ext uri="{0D108BD9-81ED-4DB2-BD59-A6C34878D82A}">
                    <a16:rowId xmlns:a16="http://schemas.microsoft.com/office/drawing/2014/main" val="288015557"/>
                  </a:ext>
                </a:extLst>
              </a:tr>
              <a:tr h="422994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dirty="0" err="1">
                          <a:solidFill>
                            <a:schemeClr val="tx1"/>
                          </a:solidFill>
                        </a:rPr>
                        <a:t>Renracede</a:t>
                      </a:r>
                      <a:r>
                        <a:rPr lang="da-DK" sz="1400" b="1" dirty="0">
                          <a:solidFill>
                            <a:schemeClr val="tx1"/>
                          </a:solidFill>
                        </a:rPr>
                        <a:t> besætninger</a:t>
                      </a:r>
                      <a:endParaRPr lang="da-DK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17" marR="5717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+12</a:t>
                      </a:r>
                    </a:p>
                  </a:txBody>
                  <a:tcPr marL="7145" marR="7145" marT="714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+8</a:t>
                      </a:r>
                    </a:p>
                  </a:txBody>
                  <a:tcPr marL="7145" marR="7145" marT="714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994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dirty="0">
                          <a:solidFill>
                            <a:schemeClr val="tx1"/>
                          </a:solidFill>
                        </a:rPr>
                        <a:t>RDM og HOL i samme besætning</a:t>
                      </a:r>
                      <a:endParaRPr lang="da-DK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17" marR="5717" marT="57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-92</a:t>
                      </a:r>
                    </a:p>
                  </a:txBody>
                  <a:tcPr marL="7145" marR="7145" marT="714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145" marR="7145" marT="714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994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dirty="0">
                          <a:solidFill>
                            <a:schemeClr val="tx1"/>
                          </a:solidFill>
                        </a:rPr>
                        <a:t>Økologiske besætninger (</a:t>
                      </a:r>
                      <a:r>
                        <a:rPr lang="da-DK" sz="1400" b="1" dirty="0" err="1">
                          <a:solidFill>
                            <a:schemeClr val="tx1"/>
                          </a:solidFill>
                        </a:rPr>
                        <a:t>Konv</a:t>
                      </a:r>
                      <a:r>
                        <a:rPr lang="da-DK" sz="1400" b="1" dirty="0">
                          <a:solidFill>
                            <a:schemeClr val="tx1"/>
                          </a:solidFill>
                        </a:rPr>
                        <a:t> $) </a:t>
                      </a:r>
                      <a:endParaRPr lang="da-DK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17" marR="5717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+72</a:t>
                      </a:r>
                    </a:p>
                  </a:txBody>
                  <a:tcPr marL="7145" marR="7145" marT="714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-12</a:t>
                      </a:r>
                    </a:p>
                  </a:txBody>
                  <a:tcPr marL="7145" marR="7145" marT="71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994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dirty="0">
                          <a:solidFill>
                            <a:schemeClr val="tx1"/>
                          </a:solidFill>
                        </a:rPr>
                        <a:t>Økologiske besætninger (</a:t>
                      </a:r>
                      <a:r>
                        <a:rPr lang="da-DK" sz="1400" b="1" dirty="0" err="1">
                          <a:solidFill>
                            <a:schemeClr val="tx1"/>
                          </a:solidFill>
                        </a:rPr>
                        <a:t>Øko</a:t>
                      </a:r>
                      <a:r>
                        <a:rPr lang="da-DK" sz="1400" b="1" dirty="0">
                          <a:solidFill>
                            <a:schemeClr val="tx1"/>
                          </a:solidFill>
                        </a:rPr>
                        <a:t> $) </a:t>
                      </a:r>
                      <a:endParaRPr lang="da-DK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717" marR="5717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+247</a:t>
                      </a:r>
                    </a:p>
                  </a:txBody>
                  <a:tcPr marL="7145" marR="7145" marT="714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+233</a:t>
                      </a:r>
                    </a:p>
                  </a:txBody>
                  <a:tcPr marL="7145" marR="7145" marT="714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2" name="Lige forbindelse 5">
            <a:extLst>
              <a:ext uri="{FF2B5EF4-FFF2-40B4-BE49-F238E27FC236}">
                <a16:creationId xmlns:a16="http://schemas.microsoft.com/office/drawing/2014/main" id="{59F9023E-F85F-40DA-BBC0-36AE457970F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5736" y="2183581"/>
            <a:ext cx="4824413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Lige forbindelse 7">
            <a:extLst>
              <a:ext uri="{FF2B5EF4-FFF2-40B4-BE49-F238E27FC236}">
                <a16:creationId xmlns:a16="http://schemas.microsoft.com/office/drawing/2014/main" id="{111D2F3A-6CBB-4194-9E42-8A8F79A33C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5736" y="4371950"/>
            <a:ext cx="4824413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Lige forbindelse 8">
            <a:extLst>
              <a:ext uri="{FF2B5EF4-FFF2-40B4-BE49-F238E27FC236}">
                <a16:creationId xmlns:a16="http://schemas.microsoft.com/office/drawing/2014/main" id="{8A758721-2DCF-4F97-83B7-723B87B9CE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5736" y="2669356"/>
            <a:ext cx="4824413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Lige forbindelse 9">
            <a:extLst>
              <a:ext uri="{FF2B5EF4-FFF2-40B4-BE49-F238E27FC236}">
                <a16:creationId xmlns:a16="http://schemas.microsoft.com/office/drawing/2014/main" id="{84BFA7D2-A6D8-49A5-80ED-1B7FC732E94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95736" y="2183581"/>
            <a:ext cx="0" cy="2168129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Lige forbindelse 11">
            <a:extLst>
              <a:ext uri="{FF2B5EF4-FFF2-40B4-BE49-F238E27FC236}">
                <a16:creationId xmlns:a16="http://schemas.microsoft.com/office/drawing/2014/main" id="{4C9C27E6-0C0D-4AE8-9FAC-8CDE8212E5D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112767" y="2202631"/>
            <a:ext cx="0" cy="2169319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Lige forbindelse 12">
            <a:extLst>
              <a:ext uri="{FF2B5EF4-FFF2-40B4-BE49-F238E27FC236}">
                <a16:creationId xmlns:a16="http://schemas.microsoft.com/office/drawing/2014/main" id="{C4D6C429-65C1-436D-AA61-C69AA01EC1E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020149" y="2202631"/>
            <a:ext cx="0" cy="2169319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kstfelt 2">
            <a:extLst>
              <a:ext uri="{FF2B5EF4-FFF2-40B4-BE49-F238E27FC236}">
                <a16:creationId xmlns:a16="http://schemas.microsoft.com/office/drawing/2014/main" id="{E4E053F1-73C6-421F-9424-1871F66CE8A5}"/>
              </a:ext>
            </a:extLst>
          </p:cNvPr>
          <p:cNvSpPr txBox="1"/>
          <p:nvPr/>
        </p:nvSpPr>
        <p:spPr>
          <a:xfrm>
            <a:off x="2267744" y="1386318"/>
            <a:ext cx="482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Værdien (kr.) af RDM og JER i en gennemsnitslaktation i forhold til Holstein</a:t>
            </a:r>
          </a:p>
        </p:txBody>
      </p:sp>
    </p:spTree>
    <p:extLst>
      <p:ext uri="{BB962C8B-B14F-4D97-AF65-F5344CB8AC3E}">
        <p14:creationId xmlns:p14="http://schemas.microsoft.com/office/powerpoint/2010/main" val="2209766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0FC75C-9E93-48BD-865B-A63618AF7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62" y="1995686"/>
            <a:ext cx="8077200" cy="857250"/>
          </a:xfrm>
        </p:spPr>
        <p:txBody>
          <a:bodyPr>
            <a:normAutofit fontScale="90000"/>
          </a:bodyPr>
          <a:lstStyle/>
          <a:p>
            <a:r>
              <a:rPr lang="da-DK" dirty="0"/>
              <a:t>Racesammenligning Baseret på økonomiske nøgletal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8BCE24-DAA6-47F0-A3DC-AE7998235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278-320D-419C-9A5B-60174E51D612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4323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4F9F8D-6810-4E9E-8295-EC26F009F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altLang="da-DK" dirty="0"/>
              <a:t>Driftsgrensanalyse</a:t>
            </a:r>
            <a:br>
              <a:rPr lang="da-DK" altLang="da-DK" dirty="0"/>
            </a:br>
            <a:r>
              <a:rPr lang="da-DK" altLang="da-DK" dirty="0"/>
              <a:t>- DB pr. årsko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AA981CA-82D5-43C7-B7E7-D7F472851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7319FE6-DBA8-4CBD-AE16-09DC38B02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278-320D-419C-9A5B-60174E51D612}" type="slidenum">
              <a:rPr lang="da-DK" smtClean="0"/>
              <a:t>17</a:t>
            </a:fld>
            <a:endParaRPr lang="da-DK"/>
          </a:p>
        </p:txBody>
      </p:sp>
      <p:sp>
        <p:nvSpPr>
          <p:cNvPr id="7" name="Pladsholder til tekst 5">
            <a:extLst>
              <a:ext uri="{FF2B5EF4-FFF2-40B4-BE49-F238E27FC236}">
                <a16:creationId xmlns:a16="http://schemas.microsoft.com/office/drawing/2014/main" id="{2D15BC26-02A3-4204-B80F-88B4E908B30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151335"/>
            <a:ext cx="4040066" cy="479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2400" kern="12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66700" indent="-2667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●"/>
              <a:defRPr lang="en-US" sz="2000" kern="12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1338" indent="-2571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●"/>
              <a:defRPr lang="en-US" sz="2000" kern="12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8038" indent="-2603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●"/>
              <a:defRPr lang="en-US" sz="2000" kern="12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4738" indent="-2524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●"/>
              <a:defRPr lang="da-DK" sz="2000" kern="12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altLang="da-DK" b="1" dirty="0"/>
              <a:t>Indtægter</a:t>
            </a:r>
          </a:p>
        </p:txBody>
      </p:sp>
      <p:sp>
        <p:nvSpPr>
          <p:cNvPr id="8" name="Pladsholder til indhold 4">
            <a:extLst>
              <a:ext uri="{FF2B5EF4-FFF2-40B4-BE49-F238E27FC236}">
                <a16:creationId xmlns:a16="http://schemas.microsoft.com/office/drawing/2014/main" id="{C0DBD914-7A83-4353-A5FD-E9085A80C73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95536" y="1624508"/>
            <a:ext cx="4040066" cy="2963466"/>
          </a:xfrm>
          <a:prstGeom prst="rect">
            <a:avLst/>
          </a:prstGeom>
        </p:spPr>
        <p:txBody>
          <a:bodyPr/>
          <a:lstStyle/>
          <a:p>
            <a:pPr lvl="1">
              <a:defRPr/>
            </a:pPr>
            <a:r>
              <a:rPr lang="da-DK" dirty="0"/>
              <a:t>Mælk</a:t>
            </a:r>
          </a:p>
          <a:p>
            <a:pPr lvl="1">
              <a:defRPr/>
            </a:pPr>
            <a:r>
              <a:rPr lang="da-DK" dirty="0"/>
              <a:t>Salg af dyr</a:t>
            </a:r>
          </a:p>
          <a:p>
            <a:pPr lvl="1">
              <a:defRPr/>
            </a:pPr>
            <a:r>
              <a:rPr lang="da-DK" dirty="0"/>
              <a:t>Køb af dyr</a:t>
            </a:r>
          </a:p>
          <a:p>
            <a:pPr lvl="1">
              <a:defRPr/>
            </a:pPr>
            <a:r>
              <a:rPr lang="da-DK" dirty="0"/>
              <a:t>Besætningsforskydning</a:t>
            </a:r>
          </a:p>
          <a:p>
            <a:pPr lvl="1">
              <a:defRPr/>
            </a:pPr>
            <a:r>
              <a:rPr lang="da-DK" dirty="0"/>
              <a:t>Andre landbrugsindtægter</a:t>
            </a:r>
          </a:p>
          <a:p>
            <a:pPr>
              <a:defRPr/>
            </a:pPr>
            <a:endParaRPr lang="da-DK" dirty="0"/>
          </a:p>
          <a:p>
            <a:pPr>
              <a:defRPr/>
            </a:pPr>
            <a:endParaRPr lang="da-DK" dirty="0"/>
          </a:p>
        </p:txBody>
      </p:sp>
      <p:sp>
        <p:nvSpPr>
          <p:cNvPr id="9" name="Pladsholder til tekst 6">
            <a:extLst>
              <a:ext uri="{FF2B5EF4-FFF2-40B4-BE49-F238E27FC236}">
                <a16:creationId xmlns:a16="http://schemas.microsoft.com/office/drawing/2014/main" id="{9998BCAC-A8AB-4797-8337-F0874B9F1622}"/>
              </a:ext>
            </a:extLst>
          </p:cNvPr>
          <p:cNvSpPr txBox="1">
            <a:spLocks noChangeArrowheads="1"/>
          </p:cNvSpPr>
          <p:nvPr/>
        </p:nvSpPr>
        <p:spPr>
          <a:xfrm>
            <a:off x="4645270" y="1151335"/>
            <a:ext cx="4041531" cy="479822"/>
          </a:xfrm>
          <a:prstGeom prst="rect">
            <a:avLst/>
          </a:prstGeom>
        </p:spPr>
        <p:txBody>
          <a:bodyPr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2400" kern="12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66700" indent="-2667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●"/>
              <a:defRPr lang="en-US" sz="2000" kern="12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1338" indent="-2571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●"/>
              <a:defRPr lang="en-US" sz="2000" kern="12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8038" indent="-2603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●"/>
              <a:defRPr lang="en-US" sz="2000" kern="12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4738" indent="-2524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●"/>
              <a:defRPr lang="da-DK" sz="2000" kern="12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altLang="da-DK" b="1" dirty="0"/>
              <a:t>Udgifter</a:t>
            </a:r>
          </a:p>
        </p:txBody>
      </p:sp>
      <p:sp>
        <p:nvSpPr>
          <p:cNvPr id="10" name="Pladsholder til indhold 7">
            <a:extLst>
              <a:ext uri="{FF2B5EF4-FFF2-40B4-BE49-F238E27FC236}">
                <a16:creationId xmlns:a16="http://schemas.microsoft.com/office/drawing/2014/main" id="{8834F8A2-FCDC-491B-B4AA-19C573E10AC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45270" y="1631156"/>
            <a:ext cx="4041531" cy="2963466"/>
          </a:xfrm>
          <a:prstGeom prst="rect">
            <a:avLst/>
          </a:prstGeom>
        </p:spPr>
        <p:txBody>
          <a:bodyPr/>
          <a:lstStyle/>
          <a:p>
            <a:pPr lvl="1">
              <a:defRPr/>
            </a:pPr>
            <a:r>
              <a:rPr lang="da-DK" dirty="0"/>
              <a:t>Interne overførselspriser for foder</a:t>
            </a:r>
          </a:p>
          <a:p>
            <a:pPr lvl="1">
              <a:defRPr/>
            </a:pPr>
            <a:r>
              <a:rPr lang="da-DK" dirty="0"/>
              <a:t>Dyrlæge og medicin</a:t>
            </a:r>
          </a:p>
          <a:p>
            <a:pPr lvl="1">
              <a:defRPr/>
            </a:pPr>
            <a:r>
              <a:rPr lang="da-DK" dirty="0"/>
              <a:t>Avl, rådgivning og kontrol</a:t>
            </a:r>
          </a:p>
          <a:p>
            <a:pPr lvl="1">
              <a:defRPr/>
            </a:pPr>
            <a:r>
              <a:rPr lang="da-DK" dirty="0"/>
              <a:t>Div. stykomkostning</a:t>
            </a:r>
          </a:p>
          <a:p>
            <a:pPr lvl="1">
              <a:defRPr/>
            </a:pPr>
            <a:r>
              <a:rPr lang="da-DK" dirty="0"/>
              <a:t>Uden lønomkostninger og ejer- aflønning</a:t>
            </a:r>
          </a:p>
          <a:p>
            <a:pPr>
              <a:defRPr/>
            </a:pPr>
            <a:endParaRPr lang="da-DK" dirty="0"/>
          </a:p>
        </p:txBody>
      </p:sp>
      <p:sp>
        <p:nvSpPr>
          <p:cNvPr id="11" name="Tekstfelt 1">
            <a:extLst>
              <a:ext uri="{FF2B5EF4-FFF2-40B4-BE49-F238E27FC236}">
                <a16:creationId xmlns:a16="http://schemas.microsoft.com/office/drawing/2014/main" id="{B52E1E49-CF70-4617-BFAA-38391A940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4225291"/>
            <a:ext cx="6192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 sz="1800" dirty="0">
                <a:solidFill>
                  <a:srgbClr val="2D3582"/>
                </a:solidFill>
              </a:rPr>
              <a:t>Samme besætninger som de øvrige analyser </a:t>
            </a:r>
          </a:p>
        </p:txBody>
      </p:sp>
    </p:spTree>
    <p:extLst>
      <p:ext uri="{BB962C8B-B14F-4D97-AF65-F5344CB8AC3E}">
        <p14:creationId xmlns:p14="http://schemas.microsoft.com/office/powerpoint/2010/main" val="586719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F76545-10E4-4375-913F-9C6ABE9B8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altLang="da-DK" dirty="0"/>
              <a:t>DB pr. årsko </a:t>
            </a:r>
            <a:br>
              <a:rPr lang="da-DK" altLang="da-DK" dirty="0"/>
            </a:br>
            <a:r>
              <a:rPr lang="da-DK" altLang="da-DK" sz="2200" b="0" dirty="0"/>
              <a:t>- I forhold til Holstein</a:t>
            </a:r>
            <a:endParaRPr lang="da-DK" sz="2200" b="0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598E36A-C5E6-460C-95D2-1AEEEA43D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B7B5F09-7C3F-4C07-AA0D-8E606FCA9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278-320D-419C-9A5B-60174E51D612}" type="slidenum">
              <a:rPr lang="da-DK" smtClean="0"/>
              <a:t>18</a:t>
            </a:fld>
            <a:endParaRPr lang="da-DK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5CEAE2D9-6F84-4F78-802C-CBE03DD1C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354781"/>
              </p:ext>
            </p:extLst>
          </p:nvPr>
        </p:nvGraphicFramePr>
        <p:xfrm>
          <a:off x="1801200" y="1347614"/>
          <a:ext cx="5040560" cy="325040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75145">
                  <a:extLst>
                    <a:ext uri="{9D8B030D-6E8A-4147-A177-3AD203B41FA5}">
                      <a16:colId xmlns:a16="http://schemas.microsoft.com/office/drawing/2014/main" val="3814464837"/>
                    </a:ext>
                  </a:extLst>
                </a:gridCol>
                <a:gridCol w="1921199">
                  <a:extLst>
                    <a:ext uri="{9D8B030D-6E8A-4147-A177-3AD203B41FA5}">
                      <a16:colId xmlns:a16="http://schemas.microsoft.com/office/drawing/2014/main" val="1214727035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4276419059"/>
                    </a:ext>
                  </a:extLst>
                </a:gridCol>
              </a:tblGrid>
              <a:tr h="464344">
                <a:tc>
                  <a:txBody>
                    <a:bodyPr/>
                    <a:lstStyle/>
                    <a:p>
                      <a:pPr algn="l" fontAlgn="b"/>
                      <a:endParaRPr lang="da-DK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3" marR="7143" marT="71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3" marR="7143" marT="71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Gennemsnit</a:t>
                      </a:r>
                      <a:br>
                        <a:rPr lang="da-DK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a-DK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(2015-2017)</a:t>
                      </a:r>
                    </a:p>
                  </a:txBody>
                  <a:tcPr marL="7143" marR="7143" marT="71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5963331"/>
                  </a:ext>
                </a:extLst>
              </a:tr>
              <a:tr h="464344">
                <a:tc rowSpan="3">
                  <a:txBody>
                    <a:bodyPr/>
                    <a:lstStyle/>
                    <a:p>
                      <a:pPr algn="ctr" fontAlgn="b"/>
                      <a:r>
                        <a:rPr lang="da-DK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RDM</a:t>
                      </a:r>
                      <a:endParaRPr lang="da-DK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3" marR="7143" marT="71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DB</a:t>
                      </a:r>
                      <a:endParaRPr lang="da-DK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3" marR="7143" marT="71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277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3" marR="7143" marT="71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851255"/>
                  </a:ext>
                </a:extLst>
              </a:tr>
              <a:tr h="464344">
                <a:tc vMerge="1">
                  <a:txBody>
                    <a:bodyPr/>
                    <a:lstStyle/>
                    <a:p>
                      <a:pPr algn="l" fontAlgn="b"/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500" b="1" u="none" strike="noStrike">
                          <a:solidFill>
                            <a:srgbClr val="000000"/>
                          </a:solidFill>
                          <a:effectLst/>
                        </a:rPr>
                        <a:t>DB mælk</a:t>
                      </a:r>
                      <a:endParaRPr lang="da-DK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3" marR="7143" marT="71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349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3" marR="7143" marT="71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11732"/>
                  </a:ext>
                </a:extLst>
              </a:tr>
              <a:tr h="464344">
                <a:tc vMerge="1">
                  <a:txBody>
                    <a:bodyPr/>
                    <a:lstStyle/>
                    <a:p>
                      <a:pPr algn="l" fontAlgn="b"/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DB mælk + </a:t>
                      </a:r>
                      <a:br>
                        <a:rPr lang="da-DK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da-DK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salg af dyr</a:t>
                      </a:r>
                      <a:endParaRPr lang="da-DK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3" marR="7143" marT="71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192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3" marR="7143" marT="71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524896"/>
                  </a:ext>
                </a:extLst>
              </a:tr>
              <a:tr h="464344">
                <a:tc rowSpan="3">
                  <a:txBody>
                    <a:bodyPr/>
                    <a:lstStyle/>
                    <a:p>
                      <a:pPr algn="ctr" fontAlgn="b"/>
                      <a:r>
                        <a:rPr lang="da-DK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JER</a:t>
                      </a:r>
                      <a:endParaRPr lang="da-DK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3" marR="7143" marT="71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500" b="1" u="none" strike="noStrike">
                          <a:solidFill>
                            <a:srgbClr val="000000"/>
                          </a:solidFill>
                          <a:effectLst/>
                        </a:rPr>
                        <a:t>DB</a:t>
                      </a:r>
                      <a:endParaRPr lang="da-DK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3" marR="7143" marT="71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-750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3" marR="7143" marT="71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6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700607"/>
                  </a:ext>
                </a:extLst>
              </a:tr>
              <a:tr h="464344">
                <a:tc vMerge="1">
                  <a:txBody>
                    <a:bodyPr/>
                    <a:lstStyle/>
                    <a:p>
                      <a:pPr algn="l" fontAlgn="b"/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DB mælk</a:t>
                      </a:r>
                      <a:endParaRPr lang="da-DK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3" marR="7143" marT="71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244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3" marR="7143" marT="71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316053"/>
                  </a:ext>
                </a:extLst>
              </a:tr>
              <a:tr h="464344">
                <a:tc vMerge="1">
                  <a:txBody>
                    <a:bodyPr/>
                    <a:lstStyle/>
                    <a:p>
                      <a:pPr algn="l" fontAlgn="b"/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DB mælk + </a:t>
                      </a:r>
                      <a:br>
                        <a:rPr lang="da-DK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da-DK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salg af dyr</a:t>
                      </a:r>
                      <a:endParaRPr lang="da-DK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3" marR="7143" marT="71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-605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3" marR="7143" marT="71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D6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130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352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19</a:t>
            </a:fld>
            <a:r>
              <a:rPr lang="da-DK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2759606"/>
              </p:ext>
            </p:extLst>
          </p:nvPr>
        </p:nvGraphicFramePr>
        <p:xfrm>
          <a:off x="1259632" y="1347614"/>
          <a:ext cx="6552728" cy="3108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8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0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4049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Holstein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Jersey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RDM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r>
                        <a:rPr lang="da-DK" dirty="0"/>
                        <a:t>EKM pr. årsko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10.022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- 1.168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da-DK" dirty="0"/>
                        <a:t>370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r>
                        <a:rPr lang="da-DK" dirty="0"/>
                        <a:t>Kælvningsinterval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401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- 14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da-DK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r>
                        <a:rPr lang="da-DK" dirty="0"/>
                        <a:t>Udskiftnings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41,1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- 4,7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- 3,7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r>
                        <a:rPr lang="da-DK" dirty="0"/>
                        <a:t>Antal behandlinger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1,61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-0,29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-0.34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r>
                        <a:rPr lang="da-DK" dirty="0"/>
                        <a:t>DB pr. årsko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9.503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- 403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+ 368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r>
                        <a:rPr lang="da-DK" dirty="0"/>
                        <a:t>Kr./kg EKM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0,95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+ 0,08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+ 0,07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57200" y="19548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300" b="1" dirty="0" err="1">
                <a:solidFill>
                  <a:srgbClr val="076471"/>
                </a:solidFill>
              </a:rPr>
              <a:t>SimHerd</a:t>
            </a:r>
            <a:r>
              <a:rPr lang="da-DK" sz="3300" b="1" dirty="0">
                <a:solidFill>
                  <a:srgbClr val="076471"/>
                </a:solidFill>
              </a:rPr>
              <a:t> Crossbred resultater</a:t>
            </a:r>
          </a:p>
          <a:p>
            <a:r>
              <a:rPr lang="da-DK" sz="2800" b="1" dirty="0">
                <a:solidFill>
                  <a:srgbClr val="076471"/>
                </a:solidFill>
              </a:rPr>
              <a:t>Gennemsnitligt managementniveau (konventionel)</a:t>
            </a:r>
          </a:p>
        </p:txBody>
      </p:sp>
    </p:spTree>
    <p:extLst>
      <p:ext uri="{BB962C8B-B14F-4D97-AF65-F5344CB8AC3E}">
        <p14:creationId xmlns:p14="http://schemas.microsoft.com/office/powerpoint/2010/main" val="338586985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FD07A4-52C4-4F40-A166-99E31C82C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>
                <a:solidFill>
                  <a:srgbClr val="076471"/>
                </a:solidFill>
              </a:rPr>
              <a:t>GRISE OG FJERKRÆ GØR DET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2B64E64-3C8C-4D2A-9A36-7D9D1552D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CE6CFC4-9447-462F-82CB-03A7C046A9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2</a:t>
            </a:fld>
            <a:r>
              <a:rPr lang="da-DK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7356B57-9208-4F5D-AAB9-B434C25A8E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grpSp>
        <p:nvGrpSpPr>
          <p:cNvPr id="7" name="Group 17">
            <a:extLst>
              <a:ext uri="{FF2B5EF4-FFF2-40B4-BE49-F238E27FC236}">
                <a16:creationId xmlns:a16="http://schemas.microsoft.com/office/drawing/2014/main" id="{CBFE2096-4B58-4D7A-9246-F433356C34C1}"/>
              </a:ext>
            </a:extLst>
          </p:cNvPr>
          <p:cNvGrpSpPr>
            <a:grpSpLocks/>
          </p:cNvGrpSpPr>
          <p:nvPr/>
        </p:nvGrpSpPr>
        <p:grpSpPr bwMode="auto">
          <a:xfrm>
            <a:off x="1439652" y="1384924"/>
            <a:ext cx="6322219" cy="1714500"/>
            <a:chOff x="528" y="1200"/>
            <a:chExt cx="4639" cy="948"/>
          </a:xfrm>
        </p:grpSpPr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1FB1E5EA-FD4E-4371-8DDA-8DDC99D1D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" y="1611"/>
              <a:ext cx="6" cy="34"/>
            </a:xfrm>
            <a:custGeom>
              <a:avLst/>
              <a:gdLst>
                <a:gd name="T0" fmla="*/ 5 w 6"/>
                <a:gd name="T1" fmla="*/ 2 h 38"/>
                <a:gd name="T2" fmla="*/ 5 w 6"/>
                <a:gd name="T3" fmla="*/ 2 h 38"/>
                <a:gd name="T4" fmla="*/ 5 w 6"/>
                <a:gd name="T5" fmla="*/ 3 h 38"/>
                <a:gd name="T6" fmla="*/ 5 w 6"/>
                <a:gd name="T7" fmla="*/ 4 h 38"/>
                <a:gd name="T8" fmla="*/ 5 w 6"/>
                <a:gd name="T9" fmla="*/ 4 h 38"/>
                <a:gd name="T10" fmla="*/ 3 w 6"/>
                <a:gd name="T11" fmla="*/ 4 h 38"/>
                <a:gd name="T12" fmla="*/ 3 w 6"/>
                <a:gd name="T13" fmla="*/ 4 h 38"/>
                <a:gd name="T14" fmla="*/ 3 w 6"/>
                <a:gd name="T15" fmla="*/ 4 h 38"/>
                <a:gd name="T16" fmla="*/ 3 w 6"/>
                <a:gd name="T17" fmla="*/ 4 h 38"/>
                <a:gd name="T18" fmla="*/ 3 w 6"/>
                <a:gd name="T19" fmla="*/ 4 h 38"/>
                <a:gd name="T20" fmla="*/ 3 w 6"/>
                <a:gd name="T21" fmla="*/ 4 h 38"/>
                <a:gd name="T22" fmla="*/ 2 w 6"/>
                <a:gd name="T23" fmla="*/ 4 h 38"/>
                <a:gd name="T24" fmla="*/ 2 w 6"/>
                <a:gd name="T25" fmla="*/ 4 h 38"/>
                <a:gd name="T26" fmla="*/ 2 w 6"/>
                <a:gd name="T27" fmla="*/ 4 h 38"/>
                <a:gd name="T28" fmla="*/ 2 w 6"/>
                <a:gd name="T29" fmla="*/ 4 h 38"/>
                <a:gd name="T30" fmla="*/ 2 w 6"/>
                <a:gd name="T31" fmla="*/ 5 h 38"/>
                <a:gd name="T32" fmla="*/ 1 w 6"/>
                <a:gd name="T33" fmla="*/ 5 h 38"/>
                <a:gd name="T34" fmla="*/ 1 w 6"/>
                <a:gd name="T35" fmla="*/ 5 h 38"/>
                <a:gd name="T36" fmla="*/ 1 w 6"/>
                <a:gd name="T37" fmla="*/ 5 h 38"/>
                <a:gd name="T38" fmla="*/ 1 w 6"/>
                <a:gd name="T39" fmla="*/ 5 h 38"/>
                <a:gd name="T40" fmla="*/ 1 w 6"/>
                <a:gd name="T41" fmla="*/ 6 h 38"/>
                <a:gd name="T42" fmla="*/ 0 w 6"/>
                <a:gd name="T43" fmla="*/ 6 h 38"/>
                <a:gd name="T44" fmla="*/ 0 w 6"/>
                <a:gd name="T45" fmla="*/ 7 h 38"/>
                <a:gd name="T46" fmla="*/ 0 w 6"/>
                <a:gd name="T47" fmla="*/ 7 h 38"/>
                <a:gd name="T48" fmla="*/ 0 w 6"/>
                <a:gd name="T49" fmla="*/ 8 h 38"/>
                <a:gd name="T50" fmla="*/ 0 w 6"/>
                <a:gd name="T51" fmla="*/ 8 h 38"/>
                <a:gd name="T52" fmla="*/ 0 w 6"/>
                <a:gd name="T53" fmla="*/ 8 h 38"/>
                <a:gd name="T54" fmla="*/ 0 w 6"/>
                <a:gd name="T55" fmla="*/ 9 h 38"/>
                <a:gd name="T56" fmla="*/ 0 w 6"/>
                <a:gd name="T57" fmla="*/ 9 h 38"/>
                <a:gd name="T58" fmla="*/ 0 w 6"/>
                <a:gd name="T59" fmla="*/ 9 h 38"/>
                <a:gd name="T60" fmla="*/ 0 w 6"/>
                <a:gd name="T61" fmla="*/ 9 h 38"/>
                <a:gd name="T62" fmla="*/ 0 w 6"/>
                <a:gd name="T63" fmla="*/ 10 h 38"/>
                <a:gd name="T64" fmla="*/ 3 w 6"/>
                <a:gd name="T65" fmla="*/ 12 h 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"/>
                <a:gd name="T100" fmla="*/ 0 h 38"/>
                <a:gd name="T101" fmla="*/ 6 w 6"/>
                <a:gd name="T102" fmla="*/ 38 h 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" h="38">
                  <a:moveTo>
                    <a:pt x="5" y="0"/>
                  </a:moveTo>
                  <a:lnTo>
                    <a:pt x="5" y="2"/>
                  </a:lnTo>
                  <a:lnTo>
                    <a:pt x="5" y="3"/>
                  </a:lnTo>
                  <a:lnTo>
                    <a:pt x="5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3" y="37"/>
                  </a:lnTo>
                </a:path>
              </a:pathLst>
            </a:custGeom>
            <a:noFill/>
            <a:ln w="4722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B7BE3753-8873-4B7F-8236-4116B756E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1626"/>
              <a:ext cx="30" cy="19"/>
            </a:xfrm>
            <a:custGeom>
              <a:avLst/>
              <a:gdLst>
                <a:gd name="T0" fmla="*/ 0 w 33"/>
                <a:gd name="T1" fmla="*/ 0 h 21"/>
                <a:gd name="T2" fmla="*/ 0 w 33"/>
                <a:gd name="T3" fmla="*/ 2 h 21"/>
                <a:gd name="T4" fmla="*/ 0 w 33"/>
                <a:gd name="T5" fmla="*/ 5 h 21"/>
                <a:gd name="T6" fmla="*/ 0 w 33"/>
                <a:gd name="T7" fmla="*/ 5 h 21"/>
                <a:gd name="T8" fmla="*/ 0 w 33"/>
                <a:gd name="T9" fmla="*/ 5 h 21"/>
                <a:gd name="T10" fmla="*/ 2 w 33"/>
                <a:gd name="T11" fmla="*/ 5 h 21"/>
                <a:gd name="T12" fmla="*/ 3 w 33"/>
                <a:gd name="T13" fmla="*/ 5 h 21"/>
                <a:gd name="T14" fmla="*/ 3 w 33"/>
                <a:gd name="T15" fmla="*/ 5 h 21"/>
                <a:gd name="T16" fmla="*/ 3 w 33"/>
                <a:gd name="T17" fmla="*/ 5 h 21"/>
                <a:gd name="T18" fmla="*/ 4 w 33"/>
                <a:gd name="T19" fmla="*/ 5 h 21"/>
                <a:gd name="T20" fmla="*/ 4 w 33"/>
                <a:gd name="T21" fmla="*/ 5 h 21"/>
                <a:gd name="T22" fmla="*/ 5 w 33"/>
                <a:gd name="T23" fmla="*/ 5 h 21"/>
                <a:gd name="T24" fmla="*/ 5 w 33"/>
                <a:gd name="T25" fmla="*/ 5 h 21"/>
                <a:gd name="T26" fmla="*/ 5 w 33"/>
                <a:gd name="T27" fmla="*/ 7 h 21"/>
                <a:gd name="T28" fmla="*/ 5 w 33"/>
                <a:gd name="T29" fmla="*/ 7 h 21"/>
                <a:gd name="T30" fmla="*/ 5 w 33"/>
                <a:gd name="T31" fmla="*/ 7 h 21"/>
                <a:gd name="T32" fmla="*/ 5 w 33"/>
                <a:gd name="T33" fmla="*/ 7 h 21"/>
                <a:gd name="T34" fmla="*/ 5 w 33"/>
                <a:gd name="T35" fmla="*/ 7 h 21"/>
                <a:gd name="T36" fmla="*/ 5 w 33"/>
                <a:gd name="T37" fmla="*/ 7 h 21"/>
                <a:gd name="T38" fmla="*/ 5 w 33"/>
                <a:gd name="T39" fmla="*/ 7 h 21"/>
                <a:gd name="T40" fmla="*/ 5 w 33"/>
                <a:gd name="T41" fmla="*/ 7 h 21"/>
                <a:gd name="T42" fmla="*/ 7 w 33"/>
                <a:gd name="T43" fmla="*/ 7 h 21"/>
                <a:gd name="T44" fmla="*/ 8 w 33"/>
                <a:gd name="T45" fmla="*/ 7 h 21"/>
                <a:gd name="T46" fmla="*/ 8 w 33"/>
                <a:gd name="T47" fmla="*/ 7 h 21"/>
                <a:gd name="T48" fmla="*/ 8 w 33"/>
                <a:gd name="T49" fmla="*/ 7 h 21"/>
                <a:gd name="T50" fmla="*/ 9 w 33"/>
                <a:gd name="T51" fmla="*/ 7 h 21"/>
                <a:gd name="T52" fmla="*/ 10 w 33"/>
                <a:gd name="T53" fmla="*/ 7 h 21"/>
                <a:gd name="T54" fmla="*/ 11 w 33"/>
                <a:gd name="T55" fmla="*/ 7 h 21"/>
                <a:gd name="T56" fmla="*/ 11 w 33"/>
                <a:gd name="T57" fmla="*/ 7 h 21"/>
                <a:gd name="T58" fmla="*/ 11 w 33"/>
                <a:gd name="T59" fmla="*/ 7 h 21"/>
                <a:gd name="T60" fmla="*/ 12 w 33"/>
                <a:gd name="T61" fmla="*/ 7 h 21"/>
                <a:gd name="T62" fmla="*/ 12 w 33"/>
                <a:gd name="T63" fmla="*/ 5 h 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"/>
                <a:gd name="T97" fmla="*/ 0 h 21"/>
                <a:gd name="T98" fmla="*/ 33 w 33"/>
                <a:gd name="T99" fmla="*/ 21 h 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" h="21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5" y="20"/>
                  </a:lnTo>
                  <a:lnTo>
                    <a:pt x="17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21" y="20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30" y="16"/>
                  </a:lnTo>
                  <a:lnTo>
                    <a:pt x="32" y="16"/>
                  </a:lnTo>
                </a:path>
              </a:pathLst>
            </a:custGeom>
            <a:noFill/>
            <a:ln w="4722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838DDE4D-A278-43CC-9277-C9980A9A5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1666"/>
              <a:ext cx="1" cy="18"/>
            </a:xfrm>
            <a:custGeom>
              <a:avLst/>
              <a:gdLst>
                <a:gd name="T0" fmla="*/ 1 w 2"/>
                <a:gd name="T1" fmla="*/ 0 h 20"/>
                <a:gd name="T2" fmla="*/ 1 w 2"/>
                <a:gd name="T3" fmla="*/ 0 h 20"/>
                <a:gd name="T4" fmla="*/ 1 w 2"/>
                <a:gd name="T5" fmla="*/ 0 h 20"/>
                <a:gd name="T6" fmla="*/ 1 w 2"/>
                <a:gd name="T7" fmla="*/ 0 h 20"/>
                <a:gd name="T8" fmla="*/ 0 w 2"/>
                <a:gd name="T9" fmla="*/ 0 h 20"/>
                <a:gd name="T10" fmla="*/ 0 w 2"/>
                <a:gd name="T11" fmla="*/ 0 h 20"/>
                <a:gd name="T12" fmla="*/ 0 w 2"/>
                <a:gd name="T13" fmla="*/ 3 h 20"/>
                <a:gd name="T14" fmla="*/ 0 w 2"/>
                <a:gd name="T15" fmla="*/ 3 h 20"/>
                <a:gd name="T16" fmla="*/ 0 w 2"/>
                <a:gd name="T17" fmla="*/ 3 h 20"/>
                <a:gd name="T18" fmla="*/ 0 w 2"/>
                <a:gd name="T19" fmla="*/ 4 h 20"/>
                <a:gd name="T20" fmla="*/ 0 w 2"/>
                <a:gd name="T21" fmla="*/ 4 h 20"/>
                <a:gd name="T22" fmla="*/ 0 w 2"/>
                <a:gd name="T23" fmla="*/ 5 h 20"/>
                <a:gd name="T24" fmla="*/ 0 w 2"/>
                <a:gd name="T25" fmla="*/ 5 h 20"/>
                <a:gd name="T26" fmla="*/ 0 w 2"/>
                <a:gd name="T27" fmla="*/ 5 h 20"/>
                <a:gd name="T28" fmla="*/ 0 w 2"/>
                <a:gd name="T29" fmla="*/ 5 h 20"/>
                <a:gd name="T30" fmla="*/ 0 w 2"/>
                <a:gd name="T31" fmla="*/ 5 h 20"/>
                <a:gd name="T32" fmla="*/ 0 w 2"/>
                <a:gd name="T33" fmla="*/ 5 h 20"/>
                <a:gd name="T34" fmla="*/ 0 w 2"/>
                <a:gd name="T35" fmla="*/ 5 h 20"/>
                <a:gd name="T36" fmla="*/ 0 w 2"/>
                <a:gd name="T37" fmla="*/ 5 h 20"/>
                <a:gd name="T38" fmla="*/ 0 w 2"/>
                <a:gd name="T39" fmla="*/ 5 h 20"/>
                <a:gd name="T40" fmla="*/ 0 w 2"/>
                <a:gd name="T41" fmla="*/ 5 h 20"/>
                <a:gd name="T42" fmla="*/ 0 w 2"/>
                <a:gd name="T43" fmla="*/ 5 h 20"/>
                <a:gd name="T44" fmla="*/ 0 w 2"/>
                <a:gd name="T45" fmla="*/ 5 h 20"/>
                <a:gd name="T46" fmla="*/ 0 w 2"/>
                <a:gd name="T47" fmla="*/ 5 h 20"/>
                <a:gd name="T48" fmla="*/ 0 w 2"/>
                <a:gd name="T49" fmla="*/ 5 h 20"/>
                <a:gd name="T50" fmla="*/ 0 w 2"/>
                <a:gd name="T51" fmla="*/ 5 h 20"/>
                <a:gd name="T52" fmla="*/ 0 w 2"/>
                <a:gd name="T53" fmla="*/ 5 h 20"/>
                <a:gd name="T54" fmla="*/ 0 w 2"/>
                <a:gd name="T55" fmla="*/ 5 h 20"/>
                <a:gd name="T56" fmla="*/ 0 w 2"/>
                <a:gd name="T57" fmla="*/ 5 h 20"/>
                <a:gd name="T58" fmla="*/ 0 w 2"/>
                <a:gd name="T59" fmla="*/ 6 h 20"/>
                <a:gd name="T60" fmla="*/ 0 w 2"/>
                <a:gd name="T61" fmla="*/ 6 h 20"/>
                <a:gd name="T62" fmla="*/ 0 w 2"/>
                <a:gd name="T63" fmla="*/ 6 h 2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"/>
                <a:gd name="T97" fmla="*/ 0 h 20"/>
                <a:gd name="T98" fmla="*/ 2 w 2"/>
                <a:gd name="T99" fmla="*/ 20 h 2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" h="20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</a:path>
              </a:pathLst>
            </a:custGeom>
            <a:noFill/>
            <a:ln w="4722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11" name="Freeform 21">
              <a:extLst>
                <a:ext uri="{FF2B5EF4-FFF2-40B4-BE49-F238E27FC236}">
                  <a16:creationId xmlns:a16="http://schemas.microsoft.com/office/drawing/2014/main" id="{CD1B0075-FE7C-4133-B3A1-E0F634732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" y="1480"/>
              <a:ext cx="900" cy="478"/>
            </a:xfrm>
            <a:custGeom>
              <a:avLst/>
              <a:gdLst>
                <a:gd name="T0" fmla="*/ 292 w 990"/>
                <a:gd name="T1" fmla="*/ 93 h 542"/>
                <a:gd name="T2" fmla="*/ 311 w 990"/>
                <a:gd name="T3" fmla="*/ 102 h 542"/>
                <a:gd name="T4" fmla="*/ 329 w 990"/>
                <a:gd name="T5" fmla="*/ 108 h 542"/>
                <a:gd name="T6" fmla="*/ 347 w 990"/>
                <a:gd name="T7" fmla="*/ 115 h 542"/>
                <a:gd name="T8" fmla="*/ 371 w 990"/>
                <a:gd name="T9" fmla="*/ 110 h 542"/>
                <a:gd name="T10" fmla="*/ 363 w 990"/>
                <a:gd name="T11" fmla="*/ 96 h 542"/>
                <a:gd name="T12" fmla="*/ 359 w 990"/>
                <a:gd name="T13" fmla="*/ 84 h 542"/>
                <a:gd name="T14" fmla="*/ 381 w 990"/>
                <a:gd name="T15" fmla="*/ 87 h 542"/>
                <a:gd name="T16" fmla="*/ 375 w 990"/>
                <a:gd name="T17" fmla="*/ 71 h 542"/>
                <a:gd name="T18" fmla="*/ 357 w 990"/>
                <a:gd name="T19" fmla="*/ 56 h 542"/>
                <a:gd name="T20" fmla="*/ 331 w 990"/>
                <a:gd name="T21" fmla="*/ 43 h 542"/>
                <a:gd name="T22" fmla="*/ 291 w 990"/>
                <a:gd name="T23" fmla="*/ 24 h 542"/>
                <a:gd name="T24" fmla="*/ 256 w 990"/>
                <a:gd name="T25" fmla="*/ 14 h 542"/>
                <a:gd name="T26" fmla="*/ 235 w 990"/>
                <a:gd name="T27" fmla="*/ 11 h 542"/>
                <a:gd name="T28" fmla="*/ 215 w 990"/>
                <a:gd name="T29" fmla="*/ 8 h 542"/>
                <a:gd name="T30" fmla="*/ 197 w 990"/>
                <a:gd name="T31" fmla="*/ 6 h 542"/>
                <a:gd name="T32" fmla="*/ 177 w 990"/>
                <a:gd name="T33" fmla="*/ 4 h 542"/>
                <a:gd name="T34" fmla="*/ 161 w 990"/>
                <a:gd name="T35" fmla="*/ 4 h 542"/>
                <a:gd name="T36" fmla="*/ 141 w 990"/>
                <a:gd name="T37" fmla="*/ 4 h 542"/>
                <a:gd name="T38" fmla="*/ 113 w 990"/>
                <a:gd name="T39" fmla="*/ 2 h 542"/>
                <a:gd name="T40" fmla="*/ 90 w 990"/>
                <a:gd name="T41" fmla="*/ 3 h 542"/>
                <a:gd name="T42" fmla="*/ 54 w 990"/>
                <a:gd name="T43" fmla="*/ 6 h 542"/>
                <a:gd name="T44" fmla="*/ 27 w 990"/>
                <a:gd name="T45" fmla="*/ 18 h 542"/>
                <a:gd name="T46" fmla="*/ 9 w 990"/>
                <a:gd name="T47" fmla="*/ 17 h 542"/>
                <a:gd name="T48" fmla="*/ 21 w 990"/>
                <a:gd name="T49" fmla="*/ 13 h 542"/>
                <a:gd name="T50" fmla="*/ 2 w 990"/>
                <a:gd name="T51" fmla="*/ 11 h 542"/>
                <a:gd name="T52" fmla="*/ 11 w 990"/>
                <a:gd name="T53" fmla="*/ 28 h 542"/>
                <a:gd name="T54" fmla="*/ 5 w 990"/>
                <a:gd name="T55" fmla="*/ 50 h 542"/>
                <a:gd name="T56" fmla="*/ 9 w 990"/>
                <a:gd name="T57" fmla="*/ 74 h 542"/>
                <a:gd name="T58" fmla="*/ 23 w 990"/>
                <a:gd name="T59" fmla="*/ 91 h 542"/>
                <a:gd name="T60" fmla="*/ 17 w 990"/>
                <a:gd name="T61" fmla="*/ 108 h 542"/>
                <a:gd name="T62" fmla="*/ 28 w 990"/>
                <a:gd name="T63" fmla="*/ 125 h 542"/>
                <a:gd name="T64" fmla="*/ 32 w 990"/>
                <a:gd name="T65" fmla="*/ 142 h 542"/>
                <a:gd name="T66" fmla="*/ 42 w 990"/>
                <a:gd name="T67" fmla="*/ 150 h 542"/>
                <a:gd name="T68" fmla="*/ 54 w 990"/>
                <a:gd name="T69" fmla="*/ 146 h 542"/>
                <a:gd name="T70" fmla="*/ 49 w 990"/>
                <a:gd name="T71" fmla="*/ 131 h 542"/>
                <a:gd name="T72" fmla="*/ 46 w 990"/>
                <a:gd name="T73" fmla="*/ 116 h 542"/>
                <a:gd name="T74" fmla="*/ 60 w 990"/>
                <a:gd name="T75" fmla="*/ 114 h 542"/>
                <a:gd name="T76" fmla="*/ 72 w 990"/>
                <a:gd name="T77" fmla="*/ 129 h 542"/>
                <a:gd name="T78" fmla="*/ 86 w 990"/>
                <a:gd name="T79" fmla="*/ 142 h 542"/>
                <a:gd name="T80" fmla="*/ 86 w 990"/>
                <a:gd name="T81" fmla="*/ 126 h 542"/>
                <a:gd name="T82" fmla="*/ 78 w 990"/>
                <a:gd name="T83" fmla="*/ 108 h 542"/>
                <a:gd name="T84" fmla="*/ 78 w 990"/>
                <a:gd name="T85" fmla="*/ 90 h 542"/>
                <a:gd name="T86" fmla="*/ 99 w 990"/>
                <a:gd name="T87" fmla="*/ 88 h 542"/>
                <a:gd name="T88" fmla="*/ 120 w 990"/>
                <a:gd name="T89" fmla="*/ 89 h 542"/>
                <a:gd name="T90" fmla="*/ 140 w 990"/>
                <a:gd name="T91" fmla="*/ 89 h 542"/>
                <a:gd name="T92" fmla="*/ 156 w 990"/>
                <a:gd name="T93" fmla="*/ 89 h 542"/>
                <a:gd name="T94" fmla="*/ 177 w 990"/>
                <a:gd name="T95" fmla="*/ 89 h 542"/>
                <a:gd name="T96" fmla="*/ 197 w 990"/>
                <a:gd name="T97" fmla="*/ 86 h 542"/>
                <a:gd name="T98" fmla="*/ 217 w 990"/>
                <a:gd name="T99" fmla="*/ 89 h 542"/>
                <a:gd name="T100" fmla="*/ 218 w 990"/>
                <a:gd name="T101" fmla="*/ 103 h 542"/>
                <a:gd name="T102" fmla="*/ 214 w 990"/>
                <a:gd name="T103" fmla="*/ 122 h 542"/>
                <a:gd name="T104" fmla="*/ 227 w 990"/>
                <a:gd name="T105" fmla="*/ 133 h 542"/>
                <a:gd name="T106" fmla="*/ 235 w 990"/>
                <a:gd name="T107" fmla="*/ 129 h 542"/>
                <a:gd name="T108" fmla="*/ 244 w 990"/>
                <a:gd name="T109" fmla="*/ 103 h 542"/>
                <a:gd name="T110" fmla="*/ 263 w 990"/>
                <a:gd name="T111" fmla="*/ 129 h 542"/>
                <a:gd name="T112" fmla="*/ 283 w 990"/>
                <a:gd name="T113" fmla="*/ 142 h 542"/>
                <a:gd name="T114" fmla="*/ 301 w 990"/>
                <a:gd name="T115" fmla="*/ 138 h 542"/>
                <a:gd name="T116" fmla="*/ 280 w 990"/>
                <a:gd name="T117" fmla="*/ 125 h 542"/>
                <a:gd name="T118" fmla="*/ 275 w 990"/>
                <a:gd name="T119" fmla="*/ 110 h 542"/>
                <a:gd name="T120" fmla="*/ 275 w 990"/>
                <a:gd name="T121" fmla="*/ 96 h 5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90"/>
                <a:gd name="T184" fmla="*/ 0 h 542"/>
                <a:gd name="T185" fmla="*/ 990 w 990"/>
                <a:gd name="T186" fmla="*/ 542 h 5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90" h="542">
                  <a:moveTo>
                    <a:pt x="713" y="325"/>
                  </a:moveTo>
                  <a:lnTo>
                    <a:pt x="717" y="322"/>
                  </a:lnTo>
                  <a:lnTo>
                    <a:pt x="723" y="320"/>
                  </a:lnTo>
                  <a:lnTo>
                    <a:pt x="730" y="320"/>
                  </a:lnTo>
                  <a:lnTo>
                    <a:pt x="735" y="320"/>
                  </a:lnTo>
                  <a:lnTo>
                    <a:pt x="740" y="320"/>
                  </a:lnTo>
                  <a:lnTo>
                    <a:pt x="746" y="322"/>
                  </a:lnTo>
                  <a:lnTo>
                    <a:pt x="750" y="322"/>
                  </a:lnTo>
                  <a:lnTo>
                    <a:pt x="755" y="327"/>
                  </a:lnTo>
                  <a:lnTo>
                    <a:pt x="758" y="327"/>
                  </a:lnTo>
                  <a:lnTo>
                    <a:pt x="765" y="330"/>
                  </a:lnTo>
                  <a:lnTo>
                    <a:pt x="769" y="332"/>
                  </a:lnTo>
                  <a:lnTo>
                    <a:pt x="773" y="334"/>
                  </a:lnTo>
                  <a:lnTo>
                    <a:pt x="778" y="338"/>
                  </a:lnTo>
                  <a:lnTo>
                    <a:pt x="783" y="341"/>
                  </a:lnTo>
                  <a:lnTo>
                    <a:pt x="788" y="346"/>
                  </a:lnTo>
                  <a:lnTo>
                    <a:pt x="791" y="348"/>
                  </a:lnTo>
                  <a:lnTo>
                    <a:pt x="797" y="353"/>
                  </a:lnTo>
                  <a:lnTo>
                    <a:pt x="799" y="356"/>
                  </a:lnTo>
                  <a:lnTo>
                    <a:pt x="804" y="358"/>
                  </a:lnTo>
                  <a:lnTo>
                    <a:pt x="810" y="361"/>
                  </a:lnTo>
                  <a:lnTo>
                    <a:pt x="813" y="362"/>
                  </a:lnTo>
                  <a:lnTo>
                    <a:pt x="818" y="363"/>
                  </a:lnTo>
                  <a:lnTo>
                    <a:pt x="823" y="366"/>
                  </a:lnTo>
                  <a:lnTo>
                    <a:pt x="826" y="371"/>
                  </a:lnTo>
                  <a:lnTo>
                    <a:pt x="833" y="376"/>
                  </a:lnTo>
                  <a:lnTo>
                    <a:pt x="838" y="377"/>
                  </a:lnTo>
                  <a:lnTo>
                    <a:pt x="843" y="380"/>
                  </a:lnTo>
                  <a:lnTo>
                    <a:pt x="847" y="380"/>
                  </a:lnTo>
                  <a:lnTo>
                    <a:pt x="852" y="381"/>
                  </a:lnTo>
                  <a:lnTo>
                    <a:pt x="857" y="382"/>
                  </a:lnTo>
                  <a:lnTo>
                    <a:pt x="861" y="383"/>
                  </a:lnTo>
                  <a:lnTo>
                    <a:pt x="866" y="383"/>
                  </a:lnTo>
                  <a:lnTo>
                    <a:pt x="871" y="385"/>
                  </a:lnTo>
                  <a:lnTo>
                    <a:pt x="877" y="390"/>
                  </a:lnTo>
                  <a:lnTo>
                    <a:pt x="881" y="391"/>
                  </a:lnTo>
                  <a:lnTo>
                    <a:pt x="887" y="393"/>
                  </a:lnTo>
                  <a:lnTo>
                    <a:pt x="893" y="397"/>
                  </a:lnTo>
                  <a:lnTo>
                    <a:pt x="897" y="399"/>
                  </a:lnTo>
                  <a:lnTo>
                    <a:pt x="902" y="402"/>
                  </a:lnTo>
                  <a:lnTo>
                    <a:pt x="907" y="401"/>
                  </a:lnTo>
                  <a:lnTo>
                    <a:pt x="911" y="401"/>
                  </a:lnTo>
                  <a:lnTo>
                    <a:pt x="916" y="402"/>
                  </a:lnTo>
                  <a:lnTo>
                    <a:pt x="921" y="402"/>
                  </a:lnTo>
                  <a:lnTo>
                    <a:pt x="927" y="403"/>
                  </a:lnTo>
                  <a:lnTo>
                    <a:pt x="932" y="405"/>
                  </a:lnTo>
                  <a:lnTo>
                    <a:pt x="937" y="402"/>
                  </a:lnTo>
                  <a:lnTo>
                    <a:pt x="946" y="397"/>
                  </a:lnTo>
                  <a:lnTo>
                    <a:pt x="953" y="392"/>
                  </a:lnTo>
                  <a:lnTo>
                    <a:pt x="961" y="390"/>
                  </a:lnTo>
                  <a:lnTo>
                    <a:pt x="965" y="387"/>
                  </a:lnTo>
                  <a:lnTo>
                    <a:pt x="971" y="383"/>
                  </a:lnTo>
                  <a:lnTo>
                    <a:pt x="968" y="377"/>
                  </a:lnTo>
                  <a:lnTo>
                    <a:pt x="963" y="371"/>
                  </a:lnTo>
                  <a:lnTo>
                    <a:pt x="960" y="366"/>
                  </a:lnTo>
                  <a:lnTo>
                    <a:pt x="955" y="362"/>
                  </a:lnTo>
                  <a:lnTo>
                    <a:pt x="951" y="356"/>
                  </a:lnTo>
                  <a:lnTo>
                    <a:pt x="947" y="351"/>
                  </a:lnTo>
                  <a:lnTo>
                    <a:pt x="943" y="346"/>
                  </a:lnTo>
                  <a:lnTo>
                    <a:pt x="940" y="339"/>
                  </a:lnTo>
                  <a:lnTo>
                    <a:pt x="937" y="334"/>
                  </a:lnTo>
                  <a:lnTo>
                    <a:pt x="933" y="330"/>
                  </a:lnTo>
                  <a:lnTo>
                    <a:pt x="931" y="323"/>
                  </a:lnTo>
                  <a:lnTo>
                    <a:pt x="930" y="319"/>
                  </a:lnTo>
                  <a:lnTo>
                    <a:pt x="927" y="314"/>
                  </a:lnTo>
                  <a:lnTo>
                    <a:pt x="927" y="307"/>
                  </a:lnTo>
                  <a:lnTo>
                    <a:pt x="927" y="303"/>
                  </a:lnTo>
                  <a:lnTo>
                    <a:pt x="927" y="298"/>
                  </a:lnTo>
                  <a:lnTo>
                    <a:pt x="927" y="293"/>
                  </a:lnTo>
                  <a:lnTo>
                    <a:pt x="933" y="293"/>
                  </a:lnTo>
                  <a:lnTo>
                    <a:pt x="940" y="293"/>
                  </a:lnTo>
                  <a:lnTo>
                    <a:pt x="947" y="293"/>
                  </a:lnTo>
                  <a:lnTo>
                    <a:pt x="953" y="295"/>
                  </a:lnTo>
                  <a:lnTo>
                    <a:pt x="957" y="295"/>
                  </a:lnTo>
                  <a:lnTo>
                    <a:pt x="962" y="296"/>
                  </a:lnTo>
                  <a:lnTo>
                    <a:pt x="966" y="296"/>
                  </a:lnTo>
                  <a:lnTo>
                    <a:pt x="973" y="302"/>
                  </a:lnTo>
                  <a:lnTo>
                    <a:pt x="978" y="302"/>
                  </a:lnTo>
                  <a:lnTo>
                    <a:pt x="984" y="303"/>
                  </a:lnTo>
                  <a:lnTo>
                    <a:pt x="989" y="306"/>
                  </a:lnTo>
                  <a:lnTo>
                    <a:pt x="989" y="302"/>
                  </a:lnTo>
                  <a:lnTo>
                    <a:pt x="989" y="295"/>
                  </a:lnTo>
                  <a:lnTo>
                    <a:pt x="984" y="291"/>
                  </a:lnTo>
                  <a:lnTo>
                    <a:pt x="982" y="286"/>
                  </a:lnTo>
                  <a:lnTo>
                    <a:pt x="978" y="278"/>
                  </a:lnTo>
                  <a:lnTo>
                    <a:pt x="975" y="270"/>
                  </a:lnTo>
                  <a:lnTo>
                    <a:pt x="975" y="265"/>
                  </a:lnTo>
                  <a:lnTo>
                    <a:pt x="973" y="260"/>
                  </a:lnTo>
                  <a:lnTo>
                    <a:pt x="971" y="255"/>
                  </a:lnTo>
                  <a:lnTo>
                    <a:pt x="971" y="250"/>
                  </a:lnTo>
                  <a:lnTo>
                    <a:pt x="967" y="242"/>
                  </a:lnTo>
                  <a:lnTo>
                    <a:pt x="963" y="236"/>
                  </a:lnTo>
                  <a:lnTo>
                    <a:pt x="961" y="231"/>
                  </a:lnTo>
                  <a:lnTo>
                    <a:pt x="956" y="227"/>
                  </a:lnTo>
                  <a:lnTo>
                    <a:pt x="953" y="222"/>
                  </a:lnTo>
                  <a:lnTo>
                    <a:pt x="949" y="219"/>
                  </a:lnTo>
                  <a:lnTo>
                    <a:pt x="941" y="211"/>
                  </a:lnTo>
                  <a:lnTo>
                    <a:pt x="933" y="204"/>
                  </a:lnTo>
                  <a:lnTo>
                    <a:pt x="927" y="200"/>
                  </a:lnTo>
                  <a:lnTo>
                    <a:pt x="923" y="197"/>
                  </a:lnTo>
                  <a:lnTo>
                    <a:pt x="918" y="193"/>
                  </a:lnTo>
                  <a:lnTo>
                    <a:pt x="912" y="188"/>
                  </a:lnTo>
                  <a:lnTo>
                    <a:pt x="907" y="186"/>
                  </a:lnTo>
                  <a:lnTo>
                    <a:pt x="900" y="182"/>
                  </a:lnTo>
                  <a:lnTo>
                    <a:pt x="894" y="179"/>
                  </a:lnTo>
                  <a:lnTo>
                    <a:pt x="889" y="176"/>
                  </a:lnTo>
                  <a:lnTo>
                    <a:pt x="885" y="171"/>
                  </a:lnTo>
                  <a:lnTo>
                    <a:pt x="877" y="165"/>
                  </a:lnTo>
                  <a:lnTo>
                    <a:pt x="868" y="159"/>
                  </a:lnTo>
                  <a:lnTo>
                    <a:pt x="857" y="150"/>
                  </a:lnTo>
                  <a:lnTo>
                    <a:pt x="846" y="141"/>
                  </a:lnTo>
                  <a:lnTo>
                    <a:pt x="831" y="130"/>
                  </a:lnTo>
                  <a:lnTo>
                    <a:pt x="816" y="114"/>
                  </a:lnTo>
                  <a:lnTo>
                    <a:pt x="808" y="111"/>
                  </a:lnTo>
                  <a:lnTo>
                    <a:pt x="799" y="106"/>
                  </a:lnTo>
                  <a:lnTo>
                    <a:pt x="791" y="102"/>
                  </a:lnTo>
                  <a:lnTo>
                    <a:pt x="783" y="98"/>
                  </a:lnTo>
                  <a:lnTo>
                    <a:pt x="773" y="93"/>
                  </a:lnTo>
                  <a:lnTo>
                    <a:pt x="765" y="90"/>
                  </a:lnTo>
                  <a:lnTo>
                    <a:pt x="756" y="85"/>
                  </a:lnTo>
                  <a:lnTo>
                    <a:pt x="747" y="80"/>
                  </a:lnTo>
                  <a:lnTo>
                    <a:pt x="739" y="77"/>
                  </a:lnTo>
                  <a:lnTo>
                    <a:pt x="730" y="73"/>
                  </a:lnTo>
                  <a:lnTo>
                    <a:pt x="721" y="68"/>
                  </a:lnTo>
                  <a:lnTo>
                    <a:pt x="710" y="65"/>
                  </a:lnTo>
                  <a:lnTo>
                    <a:pt x="702" y="60"/>
                  </a:lnTo>
                  <a:lnTo>
                    <a:pt x="690" y="56"/>
                  </a:lnTo>
                  <a:lnTo>
                    <a:pt x="680" y="53"/>
                  </a:lnTo>
                  <a:lnTo>
                    <a:pt x="669" y="50"/>
                  </a:lnTo>
                  <a:lnTo>
                    <a:pt x="663" y="49"/>
                  </a:lnTo>
                  <a:lnTo>
                    <a:pt x="659" y="47"/>
                  </a:lnTo>
                  <a:lnTo>
                    <a:pt x="654" y="47"/>
                  </a:lnTo>
                  <a:lnTo>
                    <a:pt x="648" y="47"/>
                  </a:lnTo>
                  <a:lnTo>
                    <a:pt x="641" y="46"/>
                  </a:lnTo>
                  <a:lnTo>
                    <a:pt x="638" y="46"/>
                  </a:lnTo>
                  <a:lnTo>
                    <a:pt x="633" y="43"/>
                  </a:lnTo>
                  <a:lnTo>
                    <a:pt x="628" y="42"/>
                  </a:lnTo>
                  <a:lnTo>
                    <a:pt x="621" y="39"/>
                  </a:lnTo>
                  <a:lnTo>
                    <a:pt x="617" y="39"/>
                  </a:lnTo>
                  <a:lnTo>
                    <a:pt x="612" y="39"/>
                  </a:lnTo>
                  <a:lnTo>
                    <a:pt x="608" y="35"/>
                  </a:lnTo>
                  <a:lnTo>
                    <a:pt x="603" y="34"/>
                  </a:lnTo>
                  <a:lnTo>
                    <a:pt x="599" y="33"/>
                  </a:lnTo>
                  <a:lnTo>
                    <a:pt x="595" y="33"/>
                  </a:lnTo>
                  <a:lnTo>
                    <a:pt x="589" y="30"/>
                  </a:lnTo>
                  <a:lnTo>
                    <a:pt x="584" y="30"/>
                  </a:lnTo>
                  <a:lnTo>
                    <a:pt x="577" y="30"/>
                  </a:lnTo>
                  <a:lnTo>
                    <a:pt x="571" y="30"/>
                  </a:lnTo>
                  <a:lnTo>
                    <a:pt x="562" y="30"/>
                  </a:lnTo>
                  <a:lnTo>
                    <a:pt x="558" y="28"/>
                  </a:lnTo>
                  <a:lnTo>
                    <a:pt x="554" y="27"/>
                  </a:lnTo>
                  <a:lnTo>
                    <a:pt x="549" y="27"/>
                  </a:lnTo>
                  <a:lnTo>
                    <a:pt x="544" y="27"/>
                  </a:lnTo>
                  <a:lnTo>
                    <a:pt x="541" y="25"/>
                  </a:lnTo>
                  <a:lnTo>
                    <a:pt x="535" y="25"/>
                  </a:lnTo>
                  <a:lnTo>
                    <a:pt x="529" y="24"/>
                  </a:lnTo>
                  <a:lnTo>
                    <a:pt x="525" y="21"/>
                  </a:lnTo>
                  <a:lnTo>
                    <a:pt x="521" y="21"/>
                  </a:lnTo>
                  <a:lnTo>
                    <a:pt x="516" y="21"/>
                  </a:lnTo>
                  <a:lnTo>
                    <a:pt x="511" y="21"/>
                  </a:lnTo>
                  <a:lnTo>
                    <a:pt x="506" y="21"/>
                  </a:lnTo>
                  <a:lnTo>
                    <a:pt x="501" y="19"/>
                  </a:lnTo>
                  <a:lnTo>
                    <a:pt x="496" y="19"/>
                  </a:lnTo>
                  <a:lnTo>
                    <a:pt x="490" y="16"/>
                  </a:lnTo>
                  <a:lnTo>
                    <a:pt x="486" y="16"/>
                  </a:lnTo>
                  <a:lnTo>
                    <a:pt x="482" y="16"/>
                  </a:lnTo>
                  <a:lnTo>
                    <a:pt x="479" y="15"/>
                  </a:lnTo>
                  <a:lnTo>
                    <a:pt x="472" y="14"/>
                  </a:lnTo>
                  <a:lnTo>
                    <a:pt x="467" y="14"/>
                  </a:lnTo>
                  <a:lnTo>
                    <a:pt x="463" y="14"/>
                  </a:lnTo>
                  <a:lnTo>
                    <a:pt x="460" y="13"/>
                  </a:lnTo>
                  <a:lnTo>
                    <a:pt x="455" y="13"/>
                  </a:lnTo>
                  <a:lnTo>
                    <a:pt x="452" y="13"/>
                  </a:lnTo>
                  <a:lnTo>
                    <a:pt x="447" y="12"/>
                  </a:lnTo>
                  <a:lnTo>
                    <a:pt x="444" y="12"/>
                  </a:lnTo>
                  <a:lnTo>
                    <a:pt x="440" y="12"/>
                  </a:lnTo>
                  <a:lnTo>
                    <a:pt x="433" y="11"/>
                  </a:lnTo>
                  <a:lnTo>
                    <a:pt x="427" y="11"/>
                  </a:lnTo>
                  <a:lnTo>
                    <a:pt x="421" y="11"/>
                  </a:lnTo>
                  <a:lnTo>
                    <a:pt x="417" y="11"/>
                  </a:lnTo>
                  <a:lnTo>
                    <a:pt x="412" y="10"/>
                  </a:lnTo>
                  <a:lnTo>
                    <a:pt x="407" y="10"/>
                  </a:lnTo>
                  <a:lnTo>
                    <a:pt x="401" y="8"/>
                  </a:lnTo>
                  <a:lnTo>
                    <a:pt x="394" y="8"/>
                  </a:lnTo>
                  <a:lnTo>
                    <a:pt x="388" y="8"/>
                  </a:lnTo>
                  <a:lnTo>
                    <a:pt x="385" y="7"/>
                  </a:lnTo>
                  <a:lnTo>
                    <a:pt x="379" y="5"/>
                  </a:lnTo>
                  <a:lnTo>
                    <a:pt x="376" y="5"/>
                  </a:lnTo>
                  <a:lnTo>
                    <a:pt x="371" y="5"/>
                  </a:lnTo>
                  <a:lnTo>
                    <a:pt x="366" y="4"/>
                  </a:lnTo>
                  <a:lnTo>
                    <a:pt x="362" y="4"/>
                  </a:lnTo>
                  <a:lnTo>
                    <a:pt x="356" y="3"/>
                  </a:lnTo>
                  <a:lnTo>
                    <a:pt x="351" y="3"/>
                  </a:lnTo>
                  <a:lnTo>
                    <a:pt x="344" y="3"/>
                  </a:lnTo>
                  <a:lnTo>
                    <a:pt x="336" y="3"/>
                  </a:lnTo>
                  <a:lnTo>
                    <a:pt x="329" y="3"/>
                  </a:lnTo>
                  <a:lnTo>
                    <a:pt x="320" y="3"/>
                  </a:lnTo>
                  <a:lnTo>
                    <a:pt x="312" y="2"/>
                  </a:lnTo>
                  <a:lnTo>
                    <a:pt x="304" y="2"/>
                  </a:lnTo>
                  <a:lnTo>
                    <a:pt x="293" y="2"/>
                  </a:lnTo>
                  <a:lnTo>
                    <a:pt x="286" y="2"/>
                  </a:lnTo>
                  <a:lnTo>
                    <a:pt x="276" y="0"/>
                  </a:lnTo>
                  <a:lnTo>
                    <a:pt x="270" y="0"/>
                  </a:lnTo>
                  <a:lnTo>
                    <a:pt x="263" y="0"/>
                  </a:lnTo>
                  <a:lnTo>
                    <a:pt x="259" y="0"/>
                  </a:lnTo>
                  <a:lnTo>
                    <a:pt x="253" y="0"/>
                  </a:lnTo>
                  <a:lnTo>
                    <a:pt x="248" y="2"/>
                  </a:lnTo>
                  <a:lnTo>
                    <a:pt x="244" y="2"/>
                  </a:lnTo>
                  <a:lnTo>
                    <a:pt x="240" y="2"/>
                  </a:lnTo>
                  <a:lnTo>
                    <a:pt x="234" y="3"/>
                  </a:lnTo>
                  <a:lnTo>
                    <a:pt x="228" y="3"/>
                  </a:lnTo>
                  <a:lnTo>
                    <a:pt x="224" y="3"/>
                  </a:lnTo>
                  <a:lnTo>
                    <a:pt x="210" y="4"/>
                  </a:lnTo>
                  <a:lnTo>
                    <a:pt x="197" y="5"/>
                  </a:lnTo>
                  <a:lnTo>
                    <a:pt x="184" y="8"/>
                  </a:lnTo>
                  <a:lnTo>
                    <a:pt x="173" y="10"/>
                  </a:lnTo>
                  <a:lnTo>
                    <a:pt x="164" y="13"/>
                  </a:lnTo>
                  <a:lnTo>
                    <a:pt x="154" y="15"/>
                  </a:lnTo>
                  <a:lnTo>
                    <a:pt x="145" y="19"/>
                  </a:lnTo>
                  <a:lnTo>
                    <a:pt x="138" y="21"/>
                  </a:lnTo>
                  <a:lnTo>
                    <a:pt x="131" y="25"/>
                  </a:lnTo>
                  <a:lnTo>
                    <a:pt x="123" y="28"/>
                  </a:lnTo>
                  <a:lnTo>
                    <a:pt x="115" y="33"/>
                  </a:lnTo>
                  <a:lnTo>
                    <a:pt x="109" y="36"/>
                  </a:lnTo>
                  <a:lnTo>
                    <a:pt x="101" y="39"/>
                  </a:lnTo>
                  <a:lnTo>
                    <a:pt x="94" y="46"/>
                  </a:lnTo>
                  <a:lnTo>
                    <a:pt x="88" y="48"/>
                  </a:lnTo>
                  <a:lnTo>
                    <a:pt x="80" y="53"/>
                  </a:lnTo>
                  <a:lnTo>
                    <a:pt x="76" y="58"/>
                  </a:lnTo>
                  <a:lnTo>
                    <a:pt x="70" y="63"/>
                  </a:lnTo>
                  <a:lnTo>
                    <a:pt x="66" y="67"/>
                  </a:lnTo>
                  <a:lnTo>
                    <a:pt x="61" y="70"/>
                  </a:lnTo>
                  <a:lnTo>
                    <a:pt x="57" y="73"/>
                  </a:lnTo>
                  <a:lnTo>
                    <a:pt x="50" y="77"/>
                  </a:lnTo>
                  <a:lnTo>
                    <a:pt x="44" y="78"/>
                  </a:lnTo>
                  <a:lnTo>
                    <a:pt x="40" y="76"/>
                  </a:lnTo>
                  <a:lnTo>
                    <a:pt x="36" y="73"/>
                  </a:lnTo>
                  <a:lnTo>
                    <a:pt x="31" y="70"/>
                  </a:lnTo>
                  <a:lnTo>
                    <a:pt x="26" y="65"/>
                  </a:lnTo>
                  <a:lnTo>
                    <a:pt x="22" y="60"/>
                  </a:lnTo>
                  <a:lnTo>
                    <a:pt x="19" y="56"/>
                  </a:lnTo>
                  <a:lnTo>
                    <a:pt x="19" y="49"/>
                  </a:lnTo>
                  <a:lnTo>
                    <a:pt x="19" y="44"/>
                  </a:lnTo>
                  <a:lnTo>
                    <a:pt x="25" y="39"/>
                  </a:lnTo>
                  <a:lnTo>
                    <a:pt x="30" y="39"/>
                  </a:lnTo>
                  <a:lnTo>
                    <a:pt x="35" y="43"/>
                  </a:lnTo>
                  <a:lnTo>
                    <a:pt x="43" y="46"/>
                  </a:lnTo>
                  <a:lnTo>
                    <a:pt x="47" y="47"/>
                  </a:lnTo>
                  <a:lnTo>
                    <a:pt x="50" y="50"/>
                  </a:lnTo>
                  <a:lnTo>
                    <a:pt x="53" y="46"/>
                  </a:lnTo>
                  <a:lnTo>
                    <a:pt x="51" y="39"/>
                  </a:lnTo>
                  <a:lnTo>
                    <a:pt x="49" y="33"/>
                  </a:lnTo>
                  <a:lnTo>
                    <a:pt x="44" y="30"/>
                  </a:lnTo>
                  <a:lnTo>
                    <a:pt x="40" y="27"/>
                  </a:lnTo>
                  <a:lnTo>
                    <a:pt x="33" y="27"/>
                  </a:lnTo>
                  <a:lnTo>
                    <a:pt x="25" y="25"/>
                  </a:lnTo>
                  <a:lnTo>
                    <a:pt x="19" y="27"/>
                  </a:lnTo>
                  <a:lnTo>
                    <a:pt x="12" y="27"/>
                  </a:lnTo>
                  <a:lnTo>
                    <a:pt x="7" y="31"/>
                  </a:lnTo>
                  <a:lnTo>
                    <a:pt x="2" y="39"/>
                  </a:lnTo>
                  <a:lnTo>
                    <a:pt x="0" y="47"/>
                  </a:lnTo>
                  <a:lnTo>
                    <a:pt x="0" y="53"/>
                  </a:lnTo>
                  <a:lnTo>
                    <a:pt x="0" y="60"/>
                  </a:lnTo>
                  <a:lnTo>
                    <a:pt x="0" y="65"/>
                  </a:lnTo>
                  <a:lnTo>
                    <a:pt x="2" y="70"/>
                  </a:lnTo>
                  <a:lnTo>
                    <a:pt x="6" y="74"/>
                  </a:lnTo>
                  <a:lnTo>
                    <a:pt x="9" y="79"/>
                  </a:lnTo>
                  <a:lnTo>
                    <a:pt x="12" y="83"/>
                  </a:lnTo>
                  <a:lnTo>
                    <a:pt x="20" y="91"/>
                  </a:lnTo>
                  <a:lnTo>
                    <a:pt x="28" y="98"/>
                  </a:lnTo>
                  <a:lnTo>
                    <a:pt x="33" y="104"/>
                  </a:lnTo>
                  <a:lnTo>
                    <a:pt x="31" y="113"/>
                  </a:lnTo>
                  <a:lnTo>
                    <a:pt x="28" y="118"/>
                  </a:lnTo>
                  <a:lnTo>
                    <a:pt x="25" y="127"/>
                  </a:lnTo>
                  <a:lnTo>
                    <a:pt x="22" y="134"/>
                  </a:lnTo>
                  <a:lnTo>
                    <a:pt x="19" y="142"/>
                  </a:lnTo>
                  <a:lnTo>
                    <a:pt x="15" y="150"/>
                  </a:lnTo>
                  <a:lnTo>
                    <a:pt x="12" y="160"/>
                  </a:lnTo>
                  <a:lnTo>
                    <a:pt x="10" y="168"/>
                  </a:lnTo>
                  <a:lnTo>
                    <a:pt x="7" y="179"/>
                  </a:lnTo>
                  <a:lnTo>
                    <a:pt x="6" y="187"/>
                  </a:lnTo>
                  <a:lnTo>
                    <a:pt x="6" y="197"/>
                  </a:lnTo>
                  <a:lnTo>
                    <a:pt x="4" y="206"/>
                  </a:lnTo>
                  <a:lnTo>
                    <a:pt x="6" y="216"/>
                  </a:lnTo>
                  <a:lnTo>
                    <a:pt x="6" y="225"/>
                  </a:lnTo>
                  <a:lnTo>
                    <a:pt x="7" y="233"/>
                  </a:lnTo>
                  <a:lnTo>
                    <a:pt x="10" y="242"/>
                  </a:lnTo>
                  <a:lnTo>
                    <a:pt x="15" y="249"/>
                  </a:lnTo>
                  <a:lnTo>
                    <a:pt x="19" y="253"/>
                  </a:lnTo>
                  <a:lnTo>
                    <a:pt x="22" y="258"/>
                  </a:lnTo>
                  <a:lnTo>
                    <a:pt x="26" y="264"/>
                  </a:lnTo>
                  <a:lnTo>
                    <a:pt x="31" y="270"/>
                  </a:lnTo>
                  <a:lnTo>
                    <a:pt x="35" y="275"/>
                  </a:lnTo>
                  <a:lnTo>
                    <a:pt x="40" y="281"/>
                  </a:lnTo>
                  <a:lnTo>
                    <a:pt x="44" y="288"/>
                  </a:lnTo>
                  <a:lnTo>
                    <a:pt x="49" y="295"/>
                  </a:lnTo>
                  <a:lnTo>
                    <a:pt x="53" y="302"/>
                  </a:lnTo>
                  <a:lnTo>
                    <a:pt x="57" y="307"/>
                  </a:lnTo>
                  <a:lnTo>
                    <a:pt x="57" y="314"/>
                  </a:lnTo>
                  <a:lnTo>
                    <a:pt x="60" y="321"/>
                  </a:lnTo>
                  <a:lnTo>
                    <a:pt x="61" y="328"/>
                  </a:lnTo>
                  <a:lnTo>
                    <a:pt x="61" y="334"/>
                  </a:lnTo>
                  <a:lnTo>
                    <a:pt x="59" y="341"/>
                  </a:lnTo>
                  <a:lnTo>
                    <a:pt x="57" y="346"/>
                  </a:lnTo>
                  <a:lnTo>
                    <a:pt x="53" y="353"/>
                  </a:lnTo>
                  <a:lnTo>
                    <a:pt x="50" y="358"/>
                  </a:lnTo>
                  <a:lnTo>
                    <a:pt x="48" y="364"/>
                  </a:lnTo>
                  <a:lnTo>
                    <a:pt x="44" y="368"/>
                  </a:lnTo>
                  <a:lnTo>
                    <a:pt x="44" y="374"/>
                  </a:lnTo>
                  <a:lnTo>
                    <a:pt x="44" y="380"/>
                  </a:lnTo>
                  <a:lnTo>
                    <a:pt x="49" y="383"/>
                  </a:lnTo>
                  <a:lnTo>
                    <a:pt x="51" y="390"/>
                  </a:lnTo>
                  <a:lnTo>
                    <a:pt x="55" y="396"/>
                  </a:lnTo>
                  <a:lnTo>
                    <a:pt x="57" y="402"/>
                  </a:lnTo>
                  <a:lnTo>
                    <a:pt x="63" y="408"/>
                  </a:lnTo>
                  <a:lnTo>
                    <a:pt x="66" y="415"/>
                  </a:lnTo>
                  <a:lnTo>
                    <a:pt x="68" y="423"/>
                  </a:lnTo>
                  <a:lnTo>
                    <a:pt x="69" y="427"/>
                  </a:lnTo>
                  <a:lnTo>
                    <a:pt x="70" y="431"/>
                  </a:lnTo>
                  <a:lnTo>
                    <a:pt x="74" y="438"/>
                  </a:lnTo>
                  <a:lnTo>
                    <a:pt x="76" y="444"/>
                  </a:lnTo>
                  <a:lnTo>
                    <a:pt x="78" y="452"/>
                  </a:lnTo>
                  <a:lnTo>
                    <a:pt x="79" y="459"/>
                  </a:lnTo>
                  <a:lnTo>
                    <a:pt x="80" y="465"/>
                  </a:lnTo>
                  <a:lnTo>
                    <a:pt x="80" y="471"/>
                  </a:lnTo>
                  <a:lnTo>
                    <a:pt x="82" y="476"/>
                  </a:lnTo>
                  <a:lnTo>
                    <a:pt x="83" y="481"/>
                  </a:lnTo>
                  <a:lnTo>
                    <a:pt x="83" y="485"/>
                  </a:lnTo>
                  <a:lnTo>
                    <a:pt x="83" y="489"/>
                  </a:lnTo>
                  <a:lnTo>
                    <a:pt x="83" y="497"/>
                  </a:lnTo>
                  <a:lnTo>
                    <a:pt x="83" y="502"/>
                  </a:lnTo>
                  <a:lnTo>
                    <a:pt x="85" y="506"/>
                  </a:lnTo>
                  <a:lnTo>
                    <a:pt x="88" y="511"/>
                  </a:lnTo>
                  <a:lnTo>
                    <a:pt x="93" y="516"/>
                  </a:lnTo>
                  <a:lnTo>
                    <a:pt x="95" y="521"/>
                  </a:lnTo>
                  <a:lnTo>
                    <a:pt x="101" y="526"/>
                  </a:lnTo>
                  <a:lnTo>
                    <a:pt x="103" y="521"/>
                  </a:lnTo>
                  <a:lnTo>
                    <a:pt x="106" y="518"/>
                  </a:lnTo>
                  <a:lnTo>
                    <a:pt x="109" y="522"/>
                  </a:lnTo>
                  <a:lnTo>
                    <a:pt x="109" y="528"/>
                  </a:lnTo>
                  <a:lnTo>
                    <a:pt x="111" y="534"/>
                  </a:lnTo>
                  <a:lnTo>
                    <a:pt x="114" y="539"/>
                  </a:lnTo>
                  <a:lnTo>
                    <a:pt x="120" y="541"/>
                  </a:lnTo>
                  <a:lnTo>
                    <a:pt x="154" y="539"/>
                  </a:lnTo>
                  <a:lnTo>
                    <a:pt x="154" y="537"/>
                  </a:lnTo>
                  <a:lnTo>
                    <a:pt x="152" y="531"/>
                  </a:lnTo>
                  <a:lnTo>
                    <a:pt x="149" y="528"/>
                  </a:lnTo>
                  <a:lnTo>
                    <a:pt x="141" y="519"/>
                  </a:lnTo>
                  <a:lnTo>
                    <a:pt x="139" y="515"/>
                  </a:lnTo>
                  <a:lnTo>
                    <a:pt x="138" y="511"/>
                  </a:lnTo>
                  <a:lnTo>
                    <a:pt x="137" y="504"/>
                  </a:lnTo>
                  <a:lnTo>
                    <a:pt x="136" y="500"/>
                  </a:lnTo>
                  <a:lnTo>
                    <a:pt x="133" y="496"/>
                  </a:lnTo>
                  <a:lnTo>
                    <a:pt x="133" y="492"/>
                  </a:lnTo>
                  <a:lnTo>
                    <a:pt x="133" y="487"/>
                  </a:lnTo>
                  <a:lnTo>
                    <a:pt x="132" y="483"/>
                  </a:lnTo>
                  <a:lnTo>
                    <a:pt x="131" y="476"/>
                  </a:lnTo>
                  <a:lnTo>
                    <a:pt x="131" y="469"/>
                  </a:lnTo>
                  <a:lnTo>
                    <a:pt x="129" y="465"/>
                  </a:lnTo>
                  <a:lnTo>
                    <a:pt x="128" y="459"/>
                  </a:lnTo>
                  <a:lnTo>
                    <a:pt x="126" y="453"/>
                  </a:lnTo>
                  <a:lnTo>
                    <a:pt x="125" y="449"/>
                  </a:lnTo>
                  <a:lnTo>
                    <a:pt x="123" y="444"/>
                  </a:lnTo>
                  <a:lnTo>
                    <a:pt x="122" y="439"/>
                  </a:lnTo>
                  <a:lnTo>
                    <a:pt x="122" y="434"/>
                  </a:lnTo>
                  <a:lnTo>
                    <a:pt x="120" y="428"/>
                  </a:lnTo>
                  <a:lnTo>
                    <a:pt x="120" y="421"/>
                  </a:lnTo>
                  <a:lnTo>
                    <a:pt x="120" y="417"/>
                  </a:lnTo>
                  <a:lnTo>
                    <a:pt x="120" y="411"/>
                  </a:lnTo>
                  <a:lnTo>
                    <a:pt x="120" y="408"/>
                  </a:lnTo>
                  <a:lnTo>
                    <a:pt x="120" y="403"/>
                  </a:lnTo>
                  <a:lnTo>
                    <a:pt x="122" y="399"/>
                  </a:lnTo>
                  <a:lnTo>
                    <a:pt x="122" y="396"/>
                  </a:lnTo>
                  <a:lnTo>
                    <a:pt x="125" y="388"/>
                  </a:lnTo>
                  <a:lnTo>
                    <a:pt x="129" y="382"/>
                  </a:lnTo>
                  <a:lnTo>
                    <a:pt x="137" y="380"/>
                  </a:lnTo>
                  <a:lnTo>
                    <a:pt x="141" y="383"/>
                  </a:lnTo>
                  <a:lnTo>
                    <a:pt x="145" y="385"/>
                  </a:lnTo>
                  <a:lnTo>
                    <a:pt x="150" y="391"/>
                  </a:lnTo>
                  <a:lnTo>
                    <a:pt x="157" y="397"/>
                  </a:lnTo>
                  <a:lnTo>
                    <a:pt x="163" y="403"/>
                  </a:lnTo>
                  <a:lnTo>
                    <a:pt x="170" y="409"/>
                  </a:lnTo>
                  <a:lnTo>
                    <a:pt x="176" y="417"/>
                  </a:lnTo>
                  <a:lnTo>
                    <a:pt x="179" y="421"/>
                  </a:lnTo>
                  <a:lnTo>
                    <a:pt x="180" y="427"/>
                  </a:lnTo>
                  <a:lnTo>
                    <a:pt x="183" y="434"/>
                  </a:lnTo>
                  <a:lnTo>
                    <a:pt x="184" y="439"/>
                  </a:lnTo>
                  <a:lnTo>
                    <a:pt x="187" y="444"/>
                  </a:lnTo>
                  <a:lnTo>
                    <a:pt x="188" y="449"/>
                  </a:lnTo>
                  <a:lnTo>
                    <a:pt x="189" y="452"/>
                  </a:lnTo>
                  <a:lnTo>
                    <a:pt x="189" y="456"/>
                  </a:lnTo>
                  <a:lnTo>
                    <a:pt x="194" y="465"/>
                  </a:lnTo>
                  <a:lnTo>
                    <a:pt x="197" y="469"/>
                  </a:lnTo>
                  <a:lnTo>
                    <a:pt x="198" y="473"/>
                  </a:lnTo>
                  <a:lnTo>
                    <a:pt x="204" y="476"/>
                  </a:lnTo>
                  <a:lnTo>
                    <a:pt x="210" y="480"/>
                  </a:lnTo>
                  <a:lnTo>
                    <a:pt x="215" y="484"/>
                  </a:lnTo>
                  <a:lnTo>
                    <a:pt x="218" y="486"/>
                  </a:lnTo>
                  <a:lnTo>
                    <a:pt x="221" y="489"/>
                  </a:lnTo>
                  <a:lnTo>
                    <a:pt x="228" y="495"/>
                  </a:lnTo>
                  <a:lnTo>
                    <a:pt x="232" y="500"/>
                  </a:lnTo>
                  <a:lnTo>
                    <a:pt x="270" y="497"/>
                  </a:lnTo>
                  <a:lnTo>
                    <a:pt x="268" y="487"/>
                  </a:lnTo>
                  <a:lnTo>
                    <a:pt x="263" y="484"/>
                  </a:lnTo>
                  <a:lnTo>
                    <a:pt x="259" y="477"/>
                  </a:lnTo>
                  <a:lnTo>
                    <a:pt x="252" y="471"/>
                  </a:lnTo>
                  <a:lnTo>
                    <a:pt x="245" y="462"/>
                  </a:lnTo>
                  <a:lnTo>
                    <a:pt x="238" y="454"/>
                  </a:lnTo>
                  <a:lnTo>
                    <a:pt x="233" y="449"/>
                  </a:lnTo>
                  <a:lnTo>
                    <a:pt x="228" y="444"/>
                  </a:lnTo>
                  <a:lnTo>
                    <a:pt x="224" y="439"/>
                  </a:lnTo>
                  <a:lnTo>
                    <a:pt x="221" y="434"/>
                  </a:lnTo>
                  <a:lnTo>
                    <a:pt x="220" y="427"/>
                  </a:lnTo>
                  <a:lnTo>
                    <a:pt x="216" y="421"/>
                  </a:lnTo>
                  <a:lnTo>
                    <a:pt x="215" y="413"/>
                  </a:lnTo>
                  <a:lnTo>
                    <a:pt x="213" y="405"/>
                  </a:lnTo>
                  <a:lnTo>
                    <a:pt x="212" y="399"/>
                  </a:lnTo>
                  <a:lnTo>
                    <a:pt x="210" y="391"/>
                  </a:lnTo>
                  <a:lnTo>
                    <a:pt x="208" y="383"/>
                  </a:lnTo>
                  <a:lnTo>
                    <a:pt x="206" y="376"/>
                  </a:lnTo>
                  <a:lnTo>
                    <a:pt x="206" y="368"/>
                  </a:lnTo>
                  <a:lnTo>
                    <a:pt x="205" y="362"/>
                  </a:lnTo>
                  <a:lnTo>
                    <a:pt x="204" y="355"/>
                  </a:lnTo>
                  <a:lnTo>
                    <a:pt x="203" y="348"/>
                  </a:lnTo>
                  <a:lnTo>
                    <a:pt x="203" y="341"/>
                  </a:lnTo>
                  <a:lnTo>
                    <a:pt x="203" y="334"/>
                  </a:lnTo>
                  <a:lnTo>
                    <a:pt x="203" y="332"/>
                  </a:lnTo>
                  <a:lnTo>
                    <a:pt x="204" y="327"/>
                  </a:lnTo>
                  <a:lnTo>
                    <a:pt x="204" y="319"/>
                  </a:lnTo>
                  <a:lnTo>
                    <a:pt x="205" y="314"/>
                  </a:lnTo>
                  <a:lnTo>
                    <a:pt x="206" y="307"/>
                  </a:lnTo>
                  <a:lnTo>
                    <a:pt x="206" y="302"/>
                  </a:lnTo>
                  <a:lnTo>
                    <a:pt x="212" y="302"/>
                  </a:lnTo>
                  <a:lnTo>
                    <a:pt x="217" y="302"/>
                  </a:lnTo>
                  <a:lnTo>
                    <a:pt x="224" y="303"/>
                  </a:lnTo>
                  <a:lnTo>
                    <a:pt x="233" y="303"/>
                  </a:lnTo>
                  <a:lnTo>
                    <a:pt x="241" y="306"/>
                  </a:lnTo>
                  <a:lnTo>
                    <a:pt x="246" y="306"/>
                  </a:lnTo>
                  <a:lnTo>
                    <a:pt x="252" y="307"/>
                  </a:lnTo>
                  <a:lnTo>
                    <a:pt x="256" y="307"/>
                  </a:lnTo>
                  <a:lnTo>
                    <a:pt x="263" y="307"/>
                  </a:lnTo>
                  <a:lnTo>
                    <a:pt x="270" y="307"/>
                  </a:lnTo>
                  <a:lnTo>
                    <a:pt x="276" y="307"/>
                  </a:lnTo>
                  <a:lnTo>
                    <a:pt x="280" y="307"/>
                  </a:lnTo>
                  <a:lnTo>
                    <a:pt x="285" y="309"/>
                  </a:lnTo>
                  <a:lnTo>
                    <a:pt x="289" y="309"/>
                  </a:lnTo>
                  <a:lnTo>
                    <a:pt x="293" y="309"/>
                  </a:lnTo>
                  <a:lnTo>
                    <a:pt x="299" y="309"/>
                  </a:lnTo>
                  <a:lnTo>
                    <a:pt x="305" y="309"/>
                  </a:lnTo>
                  <a:lnTo>
                    <a:pt x="311" y="310"/>
                  </a:lnTo>
                  <a:lnTo>
                    <a:pt x="315" y="314"/>
                  </a:lnTo>
                  <a:lnTo>
                    <a:pt x="318" y="314"/>
                  </a:lnTo>
                  <a:lnTo>
                    <a:pt x="326" y="314"/>
                  </a:lnTo>
                  <a:lnTo>
                    <a:pt x="333" y="314"/>
                  </a:lnTo>
                  <a:lnTo>
                    <a:pt x="337" y="314"/>
                  </a:lnTo>
                  <a:lnTo>
                    <a:pt x="342" y="313"/>
                  </a:lnTo>
                  <a:lnTo>
                    <a:pt x="345" y="311"/>
                  </a:lnTo>
                  <a:lnTo>
                    <a:pt x="351" y="310"/>
                  </a:lnTo>
                  <a:lnTo>
                    <a:pt x="357" y="310"/>
                  </a:lnTo>
                  <a:lnTo>
                    <a:pt x="362" y="310"/>
                  </a:lnTo>
                  <a:lnTo>
                    <a:pt x="366" y="310"/>
                  </a:lnTo>
                  <a:lnTo>
                    <a:pt x="371" y="310"/>
                  </a:lnTo>
                  <a:lnTo>
                    <a:pt x="376" y="310"/>
                  </a:lnTo>
                  <a:lnTo>
                    <a:pt x="381" y="310"/>
                  </a:lnTo>
                  <a:lnTo>
                    <a:pt x="385" y="313"/>
                  </a:lnTo>
                  <a:lnTo>
                    <a:pt x="388" y="314"/>
                  </a:lnTo>
                  <a:lnTo>
                    <a:pt x="394" y="314"/>
                  </a:lnTo>
                  <a:lnTo>
                    <a:pt x="397" y="314"/>
                  </a:lnTo>
                  <a:lnTo>
                    <a:pt x="401" y="314"/>
                  </a:lnTo>
                  <a:lnTo>
                    <a:pt x="407" y="310"/>
                  </a:lnTo>
                  <a:lnTo>
                    <a:pt x="411" y="309"/>
                  </a:lnTo>
                  <a:lnTo>
                    <a:pt x="415" y="310"/>
                  </a:lnTo>
                  <a:lnTo>
                    <a:pt x="421" y="310"/>
                  </a:lnTo>
                  <a:lnTo>
                    <a:pt x="424" y="313"/>
                  </a:lnTo>
                  <a:lnTo>
                    <a:pt x="430" y="314"/>
                  </a:lnTo>
                  <a:lnTo>
                    <a:pt x="435" y="314"/>
                  </a:lnTo>
                  <a:lnTo>
                    <a:pt x="440" y="313"/>
                  </a:lnTo>
                  <a:lnTo>
                    <a:pt x="447" y="310"/>
                  </a:lnTo>
                  <a:lnTo>
                    <a:pt x="453" y="309"/>
                  </a:lnTo>
                  <a:lnTo>
                    <a:pt x="460" y="309"/>
                  </a:lnTo>
                  <a:lnTo>
                    <a:pt x="465" y="309"/>
                  </a:lnTo>
                  <a:lnTo>
                    <a:pt x="472" y="309"/>
                  </a:lnTo>
                  <a:lnTo>
                    <a:pt x="479" y="313"/>
                  </a:lnTo>
                  <a:lnTo>
                    <a:pt x="482" y="310"/>
                  </a:lnTo>
                  <a:lnTo>
                    <a:pt x="485" y="309"/>
                  </a:lnTo>
                  <a:lnTo>
                    <a:pt x="490" y="307"/>
                  </a:lnTo>
                  <a:lnTo>
                    <a:pt x="496" y="306"/>
                  </a:lnTo>
                  <a:lnTo>
                    <a:pt x="501" y="306"/>
                  </a:lnTo>
                  <a:lnTo>
                    <a:pt x="506" y="303"/>
                  </a:lnTo>
                  <a:lnTo>
                    <a:pt x="512" y="303"/>
                  </a:lnTo>
                  <a:lnTo>
                    <a:pt x="518" y="302"/>
                  </a:lnTo>
                  <a:lnTo>
                    <a:pt x="522" y="302"/>
                  </a:lnTo>
                  <a:lnTo>
                    <a:pt x="529" y="302"/>
                  </a:lnTo>
                  <a:lnTo>
                    <a:pt x="535" y="302"/>
                  </a:lnTo>
                  <a:lnTo>
                    <a:pt x="541" y="302"/>
                  </a:lnTo>
                  <a:lnTo>
                    <a:pt x="545" y="302"/>
                  </a:lnTo>
                  <a:lnTo>
                    <a:pt x="550" y="302"/>
                  </a:lnTo>
                  <a:lnTo>
                    <a:pt x="555" y="303"/>
                  </a:lnTo>
                  <a:lnTo>
                    <a:pt x="560" y="304"/>
                  </a:lnTo>
                  <a:lnTo>
                    <a:pt x="562" y="310"/>
                  </a:lnTo>
                  <a:lnTo>
                    <a:pt x="563" y="315"/>
                  </a:lnTo>
                  <a:lnTo>
                    <a:pt x="563" y="322"/>
                  </a:lnTo>
                  <a:lnTo>
                    <a:pt x="563" y="332"/>
                  </a:lnTo>
                  <a:lnTo>
                    <a:pt x="563" y="335"/>
                  </a:lnTo>
                  <a:lnTo>
                    <a:pt x="564" y="339"/>
                  </a:lnTo>
                  <a:lnTo>
                    <a:pt x="564" y="344"/>
                  </a:lnTo>
                  <a:lnTo>
                    <a:pt x="565" y="348"/>
                  </a:lnTo>
                  <a:lnTo>
                    <a:pt x="566" y="352"/>
                  </a:lnTo>
                  <a:lnTo>
                    <a:pt x="566" y="356"/>
                  </a:lnTo>
                  <a:lnTo>
                    <a:pt x="567" y="364"/>
                  </a:lnTo>
                  <a:lnTo>
                    <a:pt x="566" y="371"/>
                  </a:lnTo>
                  <a:lnTo>
                    <a:pt x="565" y="376"/>
                  </a:lnTo>
                  <a:lnTo>
                    <a:pt x="563" y="383"/>
                  </a:lnTo>
                  <a:lnTo>
                    <a:pt x="562" y="390"/>
                  </a:lnTo>
                  <a:lnTo>
                    <a:pt x="560" y="397"/>
                  </a:lnTo>
                  <a:lnTo>
                    <a:pt x="558" y="403"/>
                  </a:lnTo>
                  <a:lnTo>
                    <a:pt x="557" y="409"/>
                  </a:lnTo>
                  <a:lnTo>
                    <a:pt x="555" y="417"/>
                  </a:lnTo>
                  <a:lnTo>
                    <a:pt x="554" y="424"/>
                  </a:lnTo>
                  <a:lnTo>
                    <a:pt x="554" y="430"/>
                  </a:lnTo>
                  <a:lnTo>
                    <a:pt x="554" y="436"/>
                  </a:lnTo>
                  <a:lnTo>
                    <a:pt x="555" y="441"/>
                  </a:lnTo>
                  <a:lnTo>
                    <a:pt x="558" y="447"/>
                  </a:lnTo>
                  <a:lnTo>
                    <a:pt x="562" y="452"/>
                  </a:lnTo>
                  <a:lnTo>
                    <a:pt x="567" y="454"/>
                  </a:lnTo>
                  <a:lnTo>
                    <a:pt x="571" y="453"/>
                  </a:lnTo>
                  <a:lnTo>
                    <a:pt x="574" y="458"/>
                  </a:lnTo>
                  <a:lnTo>
                    <a:pt x="578" y="462"/>
                  </a:lnTo>
                  <a:lnTo>
                    <a:pt x="584" y="467"/>
                  </a:lnTo>
                  <a:lnTo>
                    <a:pt x="588" y="469"/>
                  </a:lnTo>
                  <a:lnTo>
                    <a:pt x="593" y="471"/>
                  </a:lnTo>
                  <a:lnTo>
                    <a:pt x="598" y="473"/>
                  </a:lnTo>
                  <a:lnTo>
                    <a:pt x="604" y="475"/>
                  </a:lnTo>
                  <a:lnTo>
                    <a:pt x="609" y="476"/>
                  </a:lnTo>
                  <a:lnTo>
                    <a:pt x="614" y="476"/>
                  </a:lnTo>
                  <a:lnTo>
                    <a:pt x="619" y="472"/>
                  </a:lnTo>
                  <a:lnTo>
                    <a:pt x="619" y="467"/>
                  </a:lnTo>
                  <a:lnTo>
                    <a:pt x="615" y="458"/>
                  </a:lnTo>
                  <a:lnTo>
                    <a:pt x="613" y="453"/>
                  </a:lnTo>
                  <a:lnTo>
                    <a:pt x="611" y="449"/>
                  </a:lnTo>
                  <a:lnTo>
                    <a:pt x="609" y="441"/>
                  </a:lnTo>
                  <a:lnTo>
                    <a:pt x="607" y="434"/>
                  </a:lnTo>
                  <a:lnTo>
                    <a:pt x="606" y="426"/>
                  </a:lnTo>
                  <a:lnTo>
                    <a:pt x="606" y="417"/>
                  </a:lnTo>
                  <a:lnTo>
                    <a:pt x="606" y="406"/>
                  </a:lnTo>
                  <a:lnTo>
                    <a:pt x="607" y="397"/>
                  </a:lnTo>
                  <a:lnTo>
                    <a:pt x="611" y="383"/>
                  </a:lnTo>
                  <a:lnTo>
                    <a:pt x="615" y="371"/>
                  </a:lnTo>
                  <a:lnTo>
                    <a:pt x="623" y="356"/>
                  </a:lnTo>
                  <a:lnTo>
                    <a:pt x="630" y="363"/>
                  </a:lnTo>
                  <a:lnTo>
                    <a:pt x="638" y="369"/>
                  </a:lnTo>
                  <a:lnTo>
                    <a:pt x="643" y="377"/>
                  </a:lnTo>
                  <a:lnTo>
                    <a:pt x="648" y="385"/>
                  </a:lnTo>
                  <a:lnTo>
                    <a:pt x="654" y="394"/>
                  </a:lnTo>
                  <a:lnTo>
                    <a:pt x="659" y="403"/>
                  </a:lnTo>
                  <a:lnTo>
                    <a:pt x="663" y="413"/>
                  </a:lnTo>
                  <a:lnTo>
                    <a:pt x="669" y="423"/>
                  </a:lnTo>
                  <a:lnTo>
                    <a:pt x="672" y="433"/>
                  </a:lnTo>
                  <a:lnTo>
                    <a:pt x="675" y="443"/>
                  </a:lnTo>
                  <a:lnTo>
                    <a:pt x="682" y="452"/>
                  </a:lnTo>
                  <a:lnTo>
                    <a:pt x="686" y="461"/>
                  </a:lnTo>
                  <a:lnTo>
                    <a:pt x="692" y="471"/>
                  </a:lnTo>
                  <a:lnTo>
                    <a:pt x="698" y="479"/>
                  </a:lnTo>
                  <a:lnTo>
                    <a:pt x="705" y="486"/>
                  </a:lnTo>
                  <a:lnTo>
                    <a:pt x="712" y="493"/>
                  </a:lnTo>
                  <a:lnTo>
                    <a:pt x="716" y="492"/>
                  </a:lnTo>
                  <a:lnTo>
                    <a:pt x="720" y="487"/>
                  </a:lnTo>
                  <a:lnTo>
                    <a:pt x="724" y="488"/>
                  </a:lnTo>
                  <a:lnTo>
                    <a:pt x="727" y="493"/>
                  </a:lnTo>
                  <a:lnTo>
                    <a:pt x="733" y="497"/>
                  </a:lnTo>
                  <a:lnTo>
                    <a:pt x="738" y="501"/>
                  </a:lnTo>
                  <a:lnTo>
                    <a:pt x="743" y="502"/>
                  </a:lnTo>
                  <a:lnTo>
                    <a:pt x="750" y="502"/>
                  </a:lnTo>
                  <a:lnTo>
                    <a:pt x="757" y="502"/>
                  </a:lnTo>
                  <a:lnTo>
                    <a:pt x="765" y="502"/>
                  </a:lnTo>
                  <a:lnTo>
                    <a:pt x="772" y="500"/>
                  </a:lnTo>
                  <a:lnTo>
                    <a:pt x="776" y="497"/>
                  </a:lnTo>
                  <a:lnTo>
                    <a:pt x="782" y="494"/>
                  </a:lnTo>
                  <a:lnTo>
                    <a:pt x="782" y="492"/>
                  </a:lnTo>
                  <a:lnTo>
                    <a:pt x="778" y="487"/>
                  </a:lnTo>
                  <a:lnTo>
                    <a:pt x="775" y="483"/>
                  </a:lnTo>
                  <a:lnTo>
                    <a:pt x="770" y="476"/>
                  </a:lnTo>
                  <a:lnTo>
                    <a:pt x="765" y="473"/>
                  </a:lnTo>
                  <a:lnTo>
                    <a:pt x="758" y="471"/>
                  </a:lnTo>
                  <a:lnTo>
                    <a:pt x="756" y="467"/>
                  </a:lnTo>
                  <a:lnTo>
                    <a:pt x="753" y="464"/>
                  </a:lnTo>
                  <a:lnTo>
                    <a:pt x="743" y="457"/>
                  </a:lnTo>
                  <a:lnTo>
                    <a:pt x="738" y="451"/>
                  </a:lnTo>
                  <a:lnTo>
                    <a:pt x="730" y="444"/>
                  </a:lnTo>
                  <a:lnTo>
                    <a:pt x="727" y="439"/>
                  </a:lnTo>
                  <a:lnTo>
                    <a:pt x="723" y="434"/>
                  </a:lnTo>
                  <a:lnTo>
                    <a:pt x="721" y="428"/>
                  </a:lnTo>
                  <a:lnTo>
                    <a:pt x="717" y="423"/>
                  </a:lnTo>
                  <a:lnTo>
                    <a:pt x="715" y="417"/>
                  </a:lnTo>
                  <a:lnTo>
                    <a:pt x="715" y="412"/>
                  </a:lnTo>
                  <a:lnTo>
                    <a:pt x="714" y="408"/>
                  </a:lnTo>
                  <a:lnTo>
                    <a:pt x="713" y="403"/>
                  </a:lnTo>
                  <a:lnTo>
                    <a:pt x="713" y="399"/>
                  </a:lnTo>
                  <a:lnTo>
                    <a:pt x="712" y="392"/>
                  </a:lnTo>
                  <a:lnTo>
                    <a:pt x="712" y="385"/>
                  </a:lnTo>
                  <a:lnTo>
                    <a:pt x="710" y="381"/>
                  </a:lnTo>
                  <a:lnTo>
                    <a:pt x="709" y="377"/>
                  </a:lnTo>
                  <a:lnTo>
                    <a:pt x="707" y="373"/>
                  </a:lnTo>
                  <a:lnTo>
                    <a:pt x="707" y="368"/>
                  </a:lnTo>
                  <a:lnTo>
                    <a:pt x="709" y="364"/>
                  </a:lnTo>
                  <a:lnTo>
                    <a:pt x="710" y="358"/>
                  </a:lnTo>
                  <a:lnTo>
                    <a:pt x="710" y="353"/>
                  </a:lnTo>
                  <a:lnTo>
                    <a:pt x="712" y="348"/>
                  </a:lnTo>
                  <a:lnTo>
                    <a:pt x="712" y="346"/>
                  </a:lnTo>
                  <a:lnTo>
                    <a:pt x="712" y="339"/>
                  </a:lnTo>
                  <a:lnTo>
                    <a:pt x="712" y="335"/>
                  </a:lnTo>
                  <a:lnTo>
                    <a:pt x="712" y="332"/>
                  </a:lnTo>
                  <a:lnTo>
                    <a:pt x="713" y="327"/>
                  </a:lnTo>
                  <a:lnTo>
                    <a:pt x="713" y="325"/>
                  </a:lnTo>
                </a:path>
              </a:pathLst>
            </a:custGeom>
            <a:solidFill>
              <a:srgbClr val="FFCC99"/>
            </a:solidFill>
            <a:ln w="914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12" name="Freeform 22">
              <a:extLst>
                <a:ext uri="{FF2B5EF4-FFF2-40B4-BE49-F238E27FC236}">
                  <a16:creationId xmlns:a16="http://schemas.microsoft.com/office/drawing/2014/main" id="{1D9E1DE5-FAA9-4FF7-91BD-51A80CE82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1654"/>
              <a:ext cx="106" cy="95"/>
            </a:xfrm>
            <a:custGeom>
              <a:avLst/>
              <a:gdLst>
                <a:gd name="T0" fmla="*/ 32 w 117"/>
                <a:gd name="T1" fmla="*/ 3 h 108"/>
                <a:gd name="T2" fmla="*/ 34 w 117"/>
                <a:gd name="T3" fmla="*/ 4 h 108"/>
                <a:gd name="T4" fmla="*/ 36 w 117"/>
                <a:gd name="T5" fmla="*/ 6 h 108"/>
                <a:gd name="T6" fmla="*/ 39 w 117"/>
                <a:gd name="T7" fmla="*/ 9 h 108"/>
                <a:gd name="T8" fmla="*/ 41 w 117"/>
                <a:gd name="T9" fmla="*/ 11 h 108"/>
                <a:gd name="T10" fmla="*/ 43 w 117"/>
                <a:gd name="T11" fmla="*/ 13 h 108"/>
                <a:gd name="T12" fmla="*/ 43 w 117"/>
                <a:gd name="T13" fmla="*/ 15 h 108"/>
                <a:gd name="T14" fmla="*/ 43 w 117"/>
                <a:gd name="T15" fmla="*/ 16 h 108"/>
                <a:gd name="T16" fmla="*/ 43 w 117"/>
                <a:gd name="T17" fmla="*/ 18 h 108"/>
                <a:gd name="T18" fmla="*/ 43 w 117"/>
                <a:gd name="T19" fmla="*/ 20 h 108"/>
                <a:gd name="T20" fmla="*/ 42 w 117"/>
                <a:gd name="T21" fmla="*/ 20 h 108"/>
                <a:gd name="T22" fmla="*/ 41 w 117"/>
                <a:gd name="T23" fmla="*/ 23 h 108"/>
                <a:gd name="T24" fmla="*/ 39 w 117"/>
                <a:gd name="T25" fmla="*/ 24 h 108"/>
                <a:gd name="T26" fmla="*/ 39 w 117"/>
                <a:gd name="T27" fmla="*/ 26 h 108"/>
                <a:gd name="T28" fmla="*/ 39 w 117"/>
                <a:gd name="T29" fmla="*/ 26 h 108"/>
                <a:gd name="T30" fmla="*/ 38 w 117"/>
                <a:gd name="T31" fmla="*/ 29 h 108"/>
                <a:gd name="T32" fmla="*/ 39 w 117"/>
                <a:gd name="T33" fmla="*/ 29 h 108"/>
                <a:gd name="T34" fmla="*/ 38 w 117"/>
                <a:gd name="T35" fmla="*/ 29 h 108"/>
                <a:gd name="T36" fmla="*/ 35 w 117"/>
                <a:gd name="T37" fmla="*/ 29 h 108"/>
                <a:gd name="T38" fmla="*/ 34 w 117"/>
                <a:gd name="T39" fmla="*/ 29 h 108"/>
                <a:gd name="T40" fmla="*/ 32 w 117"/>
                <a:gd name="T41" fmla="*/ 28 h 108"/>
                <a:gd name="T42" fmla="*/ 30 w 117"/>
                <a:gd name="T43" fmla="*/ 26 h 108"/>
                <a:gd name="T44" fmla="*/ 29 w 117"/>
                <a:gd name="T45" fmla="*/ 26 h 108"/>
                <a:gd name="T46" fmla="*/ 26 w 117"/>
                <a:gd name="T47" fmla="*/ 26 h 108"/>
                <a:gd name="T48" fmla="*/ 25 w 117"/>
                <a:gd name="T49" fmla="*/ 25 h 108"/>
                <a:gd name="T50" fmla="*/ 24 w 117"/>
                <a:gd name="T51" fmla="*/ 25 h 108"/>
                <a:gd name="T52" fmla="*/ 22 w 117"/>
                <a:gd name="T53" fmla="*/ 24 h 108"/>
                <a:gd name="T54" fmla="*/ 18 w 117"/>
                <a:gd name="T55" fmla="*/ 23 h 108"/>
                <a:gd name="T56" fmla="*/ 13 w 117"/>
                <a:gd name="T57" fmla="*/ 20 h 108"/>
                <a:gd name="T58" fmla="*/ 10 w 117"/>
                <a:gd name="T59" fmla="*/ 18 h 108"/>
                <a:gd name="T60" fmla="*/ 5 w 117"/>
                <a:gd name="T61" fmla="*/ 16 h 108"/>
                <a:gd name="T62" fmla="*/ 5 w 117"/>
                <a:gd name="T63" fmla="*/ 14 h 108"/>
                <a:gd name="T64" fmla="*/ 0 w 117"/>
                <a:gd name="T65" fmla="*/ 11 h 108"/>
                <a:gd name="T66" fmla="*/ 0 w 117"/>
                <a:gd name="T67" fmla="*/ 10 h 108"/>
                <a:gd name="T68" fmla="*/ 32 w 117"/>
                <a:gd name="T69" fmla="*/ 0 h 1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"/>
                <a:gd name="T106" fmla="*/ 0 h 108"/>
                <a:gd name="T107" fmla="*/ 117 w 117"/>
                <a:gd name="T108" fmla="*/ 108 h 10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" h="108">
                  <a:moveTo>
                    <a:pt x="84" y="0"/>
                  </a:moveTo>
                  <a:lnTo>
                    <a:pt x="88" y="3"/>
                  </a:lnTo>
                  <a:lnTo>
                    <a:pt x="91" y="7"/>
                  </a:lnTo>
                  <a:lnTo>
                    <a:pt x="92" y="12"/>
                  </a:lnTo>
                  <a:lnTo>
                    <a:pt x="97" y="16"/>
                  </a:lnTo>
                  <a:lnTo>
                    <a:pt x="98" y="21"/>
                  </a:lnTo>
                  <a:lnTo>
                    <a:pt x="102" y="25"/>
                  </a:lnTo>
                  <a:lnTo>
                    <a:pt x="106" y="30"/>
                  </a:lnTo>
                  <a:lnTo>
                    <a:pt x="107" y="33"/>
                  </a:lnTo>
                  <a:lnTo>
                    <a:pt x="110" y="38"/>
                  </a:lnTo>
                  <a:lnTo>
                    <a:pt x="112" y="41"/>
                  </a:lnTo>
                  <a:lnTo>
                    <a:pt x="114" y="47"/>
                  </a:lnTo>
                  <a:lnTo>
                    <a:pt x="114" y="51"/>
                  </a:lnTo>
                  <a:lnTo>
                    <a:pt x="115" y="53"/>
                  </a:lnTo>
                  <a:lnTo>
                    <a:pt x="116" y="57"/>
                  </a:lnTo>
                  <a:lnTo>
                    <a:pt x="116" y="59"/>
                  </a:lnTo>
                  <a:lnTo>
                    <a:pt x="116" y="64"/>
                  </a:lnTo>
                  <a:lnTo>
                    <a:pt x="115" y="66"/>
                  </a:lnTo>
                  <a:lnTo>
                    <a:pt x="114" y="69"/>
                  </a:lnTo>
                  <a:lnTo>
                    <a:pt x="114" y="73"/>
                  </a:lnTo>
                  <a:lnTo>
                    <a:pt x="112" y="74"/>
                  </a:lnTo>
                  <a:lnTo>
                    <a:pt x="110" y="78"/>
                  </a:lnTo>
                  <a:lnTo>
                    <a:pt x="110" y="80"/>
                  </a:lnTo>
                  <a:lnTo>
                    <a:pt x="108" y="83"/>
                  </a:lnTo>
                  <a:lnTo>
                    <a:pt x="107" y="86"/>
                  </a:lnTo>
                  <a:lnTo>
                    <a:pt x="106" y="89"/>
                  </a:lnTo>
                  <a:lnTo>
                    <a:pt x="106" y="91"/>
                  </a:lnTo>
                  <a:lnTo>
                    <a:pt x="104" y="94"/>
                  </a:lnTo>
                  <a:lnTo>
                    <a:pt x="103" y="96"/>
                  </a:lnTo>
                  <a:lnTo>
                    <a:pt x="102" y="99"/>
                  </a:lnTo>
                  <a:lnTo>
                    <a:pt x="102" y="103"/>
                  </a:lnTo>
                  <a:lnTo>
                    <a:pt x="103" y="105"/>
                  </a:lnTo>
                  <a:lnTo>
                    <a:pt x="104" y="107"/>
                  </a:lnTo>
                  <a:lnTo>
                    <a:pt x="101" y="106"/>
                  </a:lnTo>
                  <a:lnTo>
                    <a:pt x="98" y="106"/>
                  </a:lnTo>
                  <a:lnTo>
                    <a:pt x="94" y="106"/>
                  </a:lnTo>
                  <a:lnTo>
                    <a:pt x="92" y="105"/>
                  </a:lnTo>
                  <a:lnTo>
                    <a:pt x="90" y="105"/>
                  </a:lnTo>
                  <a:lnTo>
                    <a:pt x="88" y="101"/>
                  </a:lnTo>
                  <a:lnTo>
                    <a:pt x="84" y="99"/>
                  </a:lnTo>
                  <a:lnTo>
                    <a:pt x="82" y="98"/>
                  </a:lnTo>
                  <a:lnTo>
                    <a:pt x="81" y="96"/>
                  </a:lnTo>
                  <a:lnTo>
                    <a:pt x="79" y="96"/>
                  </a:lnTo>
                  <a:lnTo>
                    <a:pt x="76" y="93"/>
                  </a:lnTo>
                  <a:lnTo>
                    <a:pt x="73" y="91"/>
                  </a:lnTo>
                  <a:lnTo>
                    <a:pt x="70" y="91"/>
                  </a:lnTo>
                  <a:lnTo>
                    <a:pt x="69" y="89"/>
                  </a:lnTo>
                  <a:lnTo>
                    <a:pt x="67" y="88"/>
                  </a:lnTo>
                  <a:lnTo>
                    <a:pt x="64" y="88"/>
                  </a:lnTo>
                  <a:lnTo>
                    <a:pt x="62" y="86"/>
                  </a:lnTo>
                  <a:lnTo>
                    <a:pt x="58" y="86"/>
                  </a:lnTo>
                  <a:lnTo>
                    <a:pt x="53" y="83"/>
                  </a:lnTo>
                  <a:lnTo>
                    <a:pt x="48" y="80"/>
                  </a:lnTo>
                  <a:lnTo>
                    <a:pt x="42" y="78"/>
                  </a:lnTo>
                  <a:lnTo>
                    <a:pt x="36" y="73"/>
                  </a:lnTo>
                  <a:lnTo>
                    <a:pt x="31" y="71"/>
                  </a:lnTo>
                  <a:lnTo>
                    <a:pt x="25" y="66"/>
                  </a:lnTo>
                  <a:lnTo>
                    <a:pt x="20" y="63"/>
                  </a:lnTo>
                  <a:lnTo>
                    <a:pt x="14" y="58"/>
                  </a:lnTo>
                  <a:lnTo>
                    <a:pt x="10" y="53"/>
                  </a:lnTo>
                  <a:lnTo>
                    <a:pt x="5" y="49"/>
                  </a:lnTo>
                  <a:lnTo>
                    <a:pt x="4" y="45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84" y="0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4F0D1316-AD86-46BD-82E4-CC7D1F83C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4" y="1743"/>
              <a:ext cx="8" cy="8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4 w 9"/>
                <a:gd name="T5" fmla="*/ 0 h 9"/>
                <a:gd name="T6" fmla="*/ 3 w 9"/>
                <a:gd name="T7" fmla="*/ 0 h 9"/>
                <a:gd name="T8" fmla="*/ 3 w 9"/>
                <a:gd name="T9" fmla="*/ 0 h 9"/>
                <a:gd name="T10" fmla="*/ 2 w 9"/>
                <a:gd name="T11" fmla="*/ 2 h 9"/>
                <a:gd name="T12" fmla="*/ 2 w 9"/>
                <a:gd name="T13" fmla="*/ 2 h 9"/>
                <a:gd name="T14" fmla="*/ 0 w 9"/>
                <a:gd name="T15" fmla="*/ 4 h 9"/>
                <a:gd name="T16" fmla="*/ 0 w 9"/>
                <a:gd name="T17" fmla="*/ 4 h 9"/>
                <a:gd name="T18" fmla="*/ 0 w 9"/>
                <a:gd name="T19" fmla="*/ 4 h 9"/>
                <a:gd name="T20" fmla="*/ 0 w 9"/>
                <a:gd name="T21" fmla="*/ 4 h 9"/>
                <a:gd name="T22" fmla="*/ 0 w 9"/>
                <a:gd name="T23" fmla="*/ 4 h 9"/>
                <a:gd name="T24" fmla="*/ 0 w 9"/>
                <a:gd name="T25" fmla="*/ 4 h 9"/>
                <a:gd name="T26" fmla="*/ 0 w 9"/>
                <a:gd name="T27" fmla="*/ 4 h 9"/>
                <a:gd name="T28" fmla="*/ 0 w 9"/>
                <a:gd name="T29" fmla="*/ 4 h 9"/>
                <a:gd name="T30" fmla="*/ 2 w 9"/>
                <a:gd name="T31" fmla="*/ 4 h 9"/>
                <a:gd name="T32" fmla="*/ 3 w 9"/>
                <a:gd name="T33" fmla="*/ 4 h 9"/>
                <a:gd name="T34" fmla="*/ 3 w 9"/>
                <a:gd name="T35" fmla="*/ 4 h 9"/>
                <a:gd name="T36" fmla="*/ 4 w 9"/>
                <a:gd name="T37" fmla="*/ 4 h 9"/>
                <a:gd name="T38" fmla="*/ 4 w 9"/>
                <a:gd name="T39" fmla="*/ 4 h 9"/>
                <a:gd name="T40" fmla="*/ 4 w 9"/>
                <a:gd name="T41" fmla="*/ 4 h 9"/>
                <a:gd name="T42" fmla="*/ 4 w 9"/>
                <a:gd name="T43" fmla="*/ 4 h 9"/>
                <a:gd name="T44" fmla="*/ 4 w 9"/>
                <a:gd name="T45" fmla="*/ 4 h 9"/>
                <a:gd name="T46" fmla="*/ 4 w 9"/>
                <a:gd name="T47" fmla="*/ 4 h 9"/>
                <a:gd name="T48" fmla="*/ 4 w 9"/>
                <a:gd name="T49" fmla="*/ 4 h 9"/>
                <a:gd name="T50" fmla="*/ 4 w 9"/>
                <a:gd name="T51" fmla="*/ 4 h 9"/>
                <a:gd name="T52" fmla="*/ 4 w 9"/>
                <a:gd name="T53" fmla="*/ 4 h 9"/>
                <a:gd name="T54" fmla="*/ 4 w 9"/>
                <a:gd name="T55" fmla="*/ 4 h 9"/>
                <a:gd name="T56" fmla="*/ 4 w 9"/>
                <a:gd name="T57" fmla="*/ 4 h 9"/>
                <a:gd name="T58" fmla="*/ 4 w 9"/>
                <a:gd name="T59" fmla="*/ 4 h 9"/>
                <a:gd name="T60" fmla="*/ 4 w 9"/>
                <a:gd name="T61" fmla="*/ 4 h 9"/>
                <a:gd name="T62" fmla="*/ 4 w 9"/>
                <a:gd name="T63" fmla="*/ 4 h 9"/>
                <a:gd name="T64" fmla="*/ 4 w 9"/>
                <a:gd name="T65" fmla="*/ 2 h 9"/>
                <a:gd name="T66" fmla="*/ 4 w 9"/>
                <a:gd name="T67" fmla="*/ 0 h 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"/>
                <a:gd name="T103" fmla="*/ 0 h 9"/>
                <a:gd name="T104" fmla="*/ 9 w 9"/>
                <a:gd name="T105" fmla="*/ 9 h 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" h="9"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0"/>
                  </a:lnTo>
                </a:path>
              </a:pathLst>
            </a:custGeom>
            <a:solidFill>
              <a:srgbClr val="000000"/>
            </a:solidFill>
            <a:ln w="9088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14" name="Freeform 24">
              <a:extLst>
                <a:ext uri="{FF2B5EF4-FFF2-40B4-BE49-F238E27FC236}">
                  <a16:creationId xmlns:a16="http://schemas.microsoft.com/office/drawing/2014/main" id="{FAFE4DA7-C48C-414E-93EC-7F3774CB8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1654"/>
              <a:ext cx="106" cy="95"/>
            </a:xfrm>
            <a:custGeom>
              <a:avLst/>
              <a:gdLst>
                <a:gd name="T0" fmla="*/ 32 w 117"/>
                <a:gd name="T1" fmla="*/ 3 h 108"/>
                <a:gd name="T2" fmla="*/ 34 w 117"/>
                <a:gd name="T3" fmla="*/ 4 h 108"/>
                <a:gd name="T4" fmla="*/ 36 w 117"/>
                <a:gd name="T5" fmla="*/ 6 h 108"/>
                <a:gd name="T6" fmla="*/ 39 w 117"/>
                <a:gd name="T7" fmla="*/ 9 h 108"/>
                <a:gd name="T8" fmla="*/ 41 w 117"/>
                <a:gd name="T9" fmla="*/ 11 h 108"/>
                <a:gd name="T10" fmla="*/ 43 w 117"/>
                <a:gd name="T11" fmla="*/ 13 h 108"/>
                <a:gd name="T12" fmla="*/ 43 w 117"/>
                <a:gd name="T13" fmla="*/ 15 h 108"/>
                <a:gd name="T14" fmla="*/ 43 w 117"/>
                <a:gd name="T15" fmla="*/ 16 h 108"/>
                <a:gd name="T16" fmla="*/ 43 w 117"/>
                <a:gd name="T17" fmla="*/ 18 h 108"/>
                <a:gd name="T18" fmla="*/ 43 w 117"/>
                <a:gd name="T19" fmla="*/ 20 h 108"/>
                <a:gd name="T20" fmla="*/ 42 w 117"/>
                <a:gd name="T21" fmla="*/ 20 h 108"/>
                <a:gd name="T22" fmla="*/ 41 w 117"/>
                <a:gd name="T23" fmla="*/ 23 h 108"/>
                <a:gd name="T24" fmla="*/ 39 w 117"/>
                <a:gd name="T25" fmla="*/ 24 h 108"/>
                <a:gd name="T26" fmla="*/ 39 w 117"/>
                <a:gd name="T27" fmla="*/ 26 h 108"/>
                <a:gd name="T28" fmla="*/ 39 w 117"/>
                <a:gd name="T29" fmla="*/ 26 h 108"/>
                <a:gd name="T30" fmla="*/ 38 w 117"/>
                <a:gd name="T31" fmla="*/ 29 h 108"/>
                <a:gd name="T32" fmla="*/ 39 w 117"/>
                <a:gd name="T33" fmla="*/ 29 h 108"/>
                <a:gd name="T34" fmla="*/ 38 w 117"/>
                <a:gd name="T35" fmla="*/ 29 h 108"/>
                <a:gd name="T36" fmla="*/ 35 w 117"/>
                <a:gd name="T37" fmla="*/ 29 h 108"/>
                <a:gd name="T38" fmla="*/ 34 w 117"/>
                <a:gd name="T39" fmla="*/ 29 h 108"/>
                <a:gd name="T40" fmla="*/ 32 w 117"/>
                <a:gd name="T41" fmla="*/ 28 h 108"/>
                <a:gd name="T42" fmla="*/ 30 w 117"/>
                <a:gd name="T43" fmla="*/ 26 h 108"/>
                <a:gd name="T44" fmla="*/ 29 w 117"/>
                <a:gd name="T45" fmla="*/ 26 h 108"/>
                <a:gd name="T46" fmla="*/ 26 w 117"/>
                <a:gd name="T47" fmla="*/ 26 h 108"/>
                <a:gd name="T48" fmla="*/ 25 w 117"/>
                <a:gd name="T49" fmla="*/ 25 h 108"/>
                <a:gd name="T50" fmla="*/ 24 w 117"/>
                <a:gd name="T51" fmla="*/ 25 h 108"/>
                <a:gd name="T52" fmla="*/ 22 w 117"/>
                <a:gd name="T53" fmla="*/ 24 h 108"/>
                <a:gd name="T54" fmla="*/ 18 w 117"/>
                <a:gd name="T55" fmla="*/ 23 h 108"/>
                <a:gd name="T56" fmla="*/ 13 w 117"/>
                <a:gd name="T57" fmla="*/ 20 h 108"/>
                <a:gd name="T58" fmla="*/ 10 w 117"/>
                <a:gd name="T59" fmla="*/ 18 h 108"/>
                <a:gd name="T60" fmla="*/ 5 w 117"/>
                <a:gd name="T61" fmla="*/ 16 h 108"/>
                <a:gd name="T62" fmla="*/ 5 w 117"/>
                <a:gd name="T63" fmla="*/ 14 h 108"/>
                <a:gd name="T64" fmla="*/ 0 w 117"/>
                <a:gd name="T65" fmla="*/ 11 h 108"/>
                <a:gd name="T66" fmla="*/ 0 w 117"/>
                <a:gd name="T67" fmla="*/ 10 h 1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7"/>
                <a:gd name="T103" fmla="*/ 0 h 108"/>
                <a:gd name="T104" fmla="*/ 117 w 117"/>
                <a:gd name="T105" fmla="*/ 108 h 1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7" h="108">
                  <a:moveTo>
                    <a:pt x="84" y="0"/>
                  </a:moveTo>
                  <a:lnTo>
                    <a:pt x="88" y="3"/>
                  </a:lnTo>
                  <a:lnTo>
                    <a:pt x="91" y="7"/>
                  </a:lnTo>
                  <a:lnTo>
                    <a:pt x="92" y="12"/>
                  </a:lnTo>
                  <a:lnTo>
                    <a:pt x="97" y="16"/>
                  </a:lnTo>
                  <a:lnTo>
                    <a:pt x="98" y="21"/>
                  </a:lnTo>
                  <a:lnTo>
                    <a:pt x="102" y="25"/>
                  </a:lnTo>
                  <a:lnTo>
                    <a:pt x="106" y="30"/>
                  </a:lnTo>
                  <a:lnTo>
                    <a:pt x="107" y="33"/>
                  </a:lnTo>
                  <a:lnTo>
                    <a:pt x="110" y="38"/>
                  </a:lnTo>
                  <a:lnTo>
                    <a:pt x="112" y="41"/>
                  </a:lnTo>
                  <a:lnTo>
                    <a:pt x="114" y="47"/>
                  </a:lnTo>
                  <a:lnTo>
                    <a:pt x="114" y="51"/>
                  </a:lnTo>
                  <a:lnTo>
                    <a:pt x="115" y="53"/>
                  </a:lnTo>
                  <a:lnTo>
                    <a:pt x="116" y="57"/>
                  </a:lnTo>
                  <a:lnTo>
                    <a:pt x="116" y="59"/>
                  </a:lnTo>
                  <a:lnTo>
                    <a:pt x="116" y="64"/>
                  </a:lnTo>
                  <a:lnTo>
                    <a:pt x="115" y="66"/>
                  </a:lnTo>
                  <a:lnTo>
                    <a:pt x="114" y="69"/>
                  </a:lnTo>
                  <a:lnTo>
                    <a:pt x="114" y="73"/>
                  </a:lnTo>
                  <a:lnTo>
                    <a:pt x="112" y="74"/>
                  </a:lnTo>
                  <a:lnTo>
                    <a:pt x="110" y="78"/>
                  </a:lnTo>
                  <a:lnTo>
                    <a:pt x="110" y="80"/>
                  </a:lnTo>
                  <a:lnTo>
                    <a:pt x="108" y="83"/>
                  </a:lnTo>
                  <a:lnTo>
                    <a:pt x="107" y="86"/>
                  </a:lnTo>
                  <a:lnTo>
                    <a:pt x="106" y="89"/>
                  </a:lnTo>
                  <a:lnTo>
                    <a:pt x="106" y="91"/>
                  </a:lnTo>
                  <a:lnTo>
                    <a:pt x="104" y="94"/>
                  </a:lnTo>
                  <a:lnTo>
                    <a:pt x="103" y="96"/>
                  </a:lnTo>
                  <a:lnTo>
                    <a:pt x="102" y="99"/>
                  </a:lnTo>
                  <a:lnTo>
                    <a:pt x="102" y="103"/>
                  </a:lnTo>
                  <a:lnTo>
                    <a:pt x="103" y="105"/>
                  </a:lnTo>
                  <a:lnTo>
                    <a:pt x="104" y="107"/>
                  </a:lnTo>
                  <a:lnTo>
                    <a:pt x="101" y="106"/>
                  </a:lnTo>
                  <a:lnTo>
                    <a:pt x="98" y="106"/>
                  </a:lnTo>
                  <a:lnTo>
                    <a:pt x="94" y="106"/>
                  </a:lnTo>
                  <a:lnTo>
                    <a:pt x="92" y="105"/>
                  </a:lnTo>
                  <a:lnTo>
                    <a:pt x="90" y="105"/>
                  </a:lnTo>
                  <a:lnTo>
                    <a:pt x="88" y="101"/>
                  </a:lnTo>
                  <a:lnTo>
                    <a:pt x="84" y="99"/>
                  </a:lnTo>
                  <a:lnTo>
                    <a:pt x="82" y="98"/>
                  </a:lnTo>
                  <a:lnTo>
                    <a:pt x="81" y="96"/>
                  </a:lnTo>
                  <a:lnTo>
                    <a:pt x="79" y="96"/>
                  </a:lnTo>
                  <a:lnTo>
                    <a:pt x="76" y="93"/>
                  </a:lnTo>
                  <a:lnTo>
                    <a:pt x="73" y="91"/>
                  </a:lnTo>
                  <a:lnTo>
                    <a:pt x="70" y="91"/>
                  </a:lnTo>
                  <a:lnTo>
                    <a:pt x="69" y="89"/>
                  </a:lnTo>
                  <a:lnTo>
                    <a:pt x="67" y="88"/>
                  </a:lnTo>
                  <a:lnTo>
                    <a:pt x="64" y="88"/>
                  </a:lnTo>
                  <a:lnTo>
                    <a:pt x="62" y="86"/>
                  </a:lnTo>
                  <a:lnTo>
                    <a:pt x="58" y="86"/>
                  </a:lnTo>
                  <a:lnTo>
                    <a:pt x="53" y="83"/>
                  </a:lnTo>
                  <a:lnTo>
                    <a:pt x="48" y="80"/>
                  </a:lnTo>
                  <a:lnTo>
                    <a:pt x="42" y="78"/>
                  </a:lnTo>
                  <a:lnTo>
                    <a:pt x="36" y="73"/>
                  </a:lnTo>
                  <a:lnTo>
                    <a:pt x="31" y="71"/>
                  </a:lnTo>
                  <a:lnTo>
                    <a:pt x="25" y="66"/>
                  </a:lnTo>
                  <a:lnTo>
                    <a:pt x="20" y="63"/>
                  </a:lnTo>
                  <a:lnTo>
                    <a:pt x="14" y="58"/>
                  </a:lnTo>
                  <a:lnTo>
                    <a:pt x="10" y="53"/>
                  </a:lnTo>
                  <a:lnTo>
                    <a:pt x="5" y="49"/>
                  </a:lnTo>
                  <a:lnTo>
                    <a:pt x="4" y="45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0" y="33"/>
                  </a:lnTo>
                </a:path>
              </a:pathLst>
            </a:custGeom>
            <a:noFill/>
            <a:ln w="90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15" name="Freeform 25">
              <a:extLst>
                <a:ext uri="{FF2B5EF4-FFF2-40B4-BE49-F238E27FC236}">
                  <a16:creationId xmlns:a16="http://schemas.microsoft.com/office/drawing/2014/main" id="{7C90F669-B7ED-4492-9EB6-FA22359D2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1809"/>
              <a:ext cx="21" cy="10"/>
            </a:xfrm>
            <a:custGeom>
              <a:avLst/>
              <a:gdLst>
                <a:gd name="T0" fmla="*/ 9 w 23"/>
                <a:gd name="T1" fmla="*/ 0 h 11"/>
                <a:gd name="T2" fmla="*/ 9 w 23"/>
                <a:gd name="T3" fmla="*/ 1 h 11"/>
                <a:gd name="T4" fmla="*/ 8 w 23"/>
                <a:gd name="T5" fmla="*/ 1 h 11"/>
                <a:gd name="T6" fmla="*/ 6 w 23"/>
                <a:gd name="T7" fmla="*/ 3 h 11"/>
                <a:gd name="T8" fmla="*/ 5 w 23"/>
                <a:gd name="T9" fmla="*/ 3 h 11"/>
                <a:gd name="T10" fmla="*/ 5 w 23"/>
                <a:gd name="T11" fmla="*/ 3 h 11"/>
                <a:gd name="T12" fmla="*/ 5 w 23"/>
                <a:gd name="T13" fmla="*/ 4 h 11"/>
                <a:gd name="T14" fmla="*/ 5 w 23"/>
                <a:gd name="T15" fmla="*/ 4 h 11"/>
                <a:gd name="T16" fmla="*/ 5 w 23"/>
                <a:gd name="T17" fmla="*/ 5 h 11"/>
                <a:gd name="T18" fmla="*/ 5 w 23"/>
                <a:gd name="T19" fmla="*/ 5 h 11"/>
                <a:gd name="T20" fmla="*/ 5 w 23"/>
                <a:gd name="T21" fmla="*/ 5 h 11"/>
                <a:gd name="T22" fmla="*/ 5 w 23"/>
                <a:gd name="T23" fmla="*/ 5 h 11"/>
                <a:gd name="T24" fmla="*/ 4 w 23"/>
                <a:gd name="T25" fmla="*/ 5 h 11"/>
                <a:gd name="T26" fmla="*/ 4 w 23"/>
                <a:gd name="T27" fmla="*/ 5 h 11"/>
                <a:gd name="T28" fmla="*/ 2 w 23"/>
                <a:gd name="T29" fmla="*/ 5 h 11"/>
                <a:gd name="T30" fmla="*/ 1 w 23"/>
                <a:gd name="T31" fmla="*/ 5 h 11"/>
                <a:gd name="T32" fmla="*/ 0 w 23"/>
                <a:gd name="T33" fmla="*/ 5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11"/>
                <a:gd name="T53" fmla="*/ 23 w 23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11">
                  <a:moveTo>
                    <a:pt x="22" y="0"/>
                  </a:moveTo>
                  <a:lnTo>
                    <a:pt x="21" y="1"/>
                  </a:lnTo>
                  <a:lnTo>
                    <a:pt x="19" y="1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0" y="10"/>
                  </a:lnTo>
                </a:path>
              </a:pathLst>
            </a:custGeom>
            <a:noFill/>
            <a:ln w="90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3391E61A-3A53-4874-BA31-56373FA1D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1794"/>
              <a:ext cx="44" cy="41"/>
            </a:xfrm>
            <a:custGeom>
              <a:avLst/>
              <a:gdLst>
                <a:gd name="T0" fmla="*/ 16 w 49"/>
                <a:gd name="T1" fmla="*/ 15 h 46"/>
                <a:gd name="T2" fmla="*/ 14 w 49"/>
                <a:gd name="T3" fmla="*/ 13 h 46"/>
                <a:gd name="T4" fmla="*/ 13 w 49"/>
                <a:gd name="T5" fmla="*/ 12 h 46"/>
                <a:gd name="T6" fmla="*/ 12 w 49"/>
                <a:gd name="T7" fmla="*/ 11 h 46"/>
                <a:gd name="T8" fmla="*/ 12 w 49"/>
                <a:gd name="T9" fmla="*/ 10 h 46"/>
                <a:gd name="T10" fmla="*/ 11 w 49"/>
                <a:gd name="T11" fmla="*/ 9 h 46"/>
                <a:gd name="T12" fmla="*/ 10 w 49"/>
                <a:gd name="T13" fmla="*/ 8 h 46"/>
                <a:gd name="T14" fmla="*/ 8 w 49"/>
                <a:gd name="T15" fmla="*/ 7 h 46"/>
                <a:gd name="T16" fmla="*/ 7 w 49"/>
                <a:gd name="T17" fmla="*/ 6 h 46"/>
                <a:gd name="T18" fmla="*/ 5 w 49"/>
                <a:gd name="T19" fmla="*/ 5 h 46"/>
                <a:gd name="T20" fmla="*/ 5 w 49"/>
                <a:gd name="T21" fmla="*/ 4 h 46"/>
                <a:gd name="T22" fmla="*/ 4 w 49"/>
                <a:gd name="T23" fmla="*/ 4 h 46"/>
                <a:gd name="T24" fmla="*/ 4 w 49"/>
                <a:gd name="T25" fmla="*/ 4 h 46"/>
                <a:gd name="T26" fmla="*/ 4 w 49"/>
                <a:gd name="T27" fmla="*/ 4 h 46"/>
                <a:gd name="T28" fmla="*/ 4 w 49"/>
                <a:gd name="T29" fmla="*/ 4 h 46"/>
                <a:gd name="T30" fmla="*/ 2 w 49"/>
                <a:gd name="T31" fmla="*/ 2 h 46"/>
                <a:gd name="T32" fmla="*/ 0 w 49"/>
                <a:gd name="T33" fmla="*/ 0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46"/>
                <a:gd name="T53" fmla="*/ 49 w 49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46">
                  <a:moveTo>
                    <a:pt x="48" y="45"/>
                  </a:moveTo>
                  <a:lnTo>
                    <a:pt x="43" y="41"/>
                  </a:lnTo>
                  <a:lnTo>
                    <a:pt x="39" y="36"/>
                  </a:lnTo>
                  <a:lnTo>
                    <a:pt x="36" y="34"/>
                  </a:lnTo>
                  <a:lnTo>
                    <a:pt x="33" y="29"/>
                  </a:lnTo>
                  <a:lnTo>
                    <a:pt x="30" y="27"/>
                  </a:lnTo>
                  <a:lnTo>
                    <a:pt x="27" y="24"/>
                  </a:lnTo>
                  <a:lnTo>
                    <a:pt x="23" y="22"/>
                  </a:lnTo>
                  <a:lnTo>
                    <a:pt x="21" y="20"/>
                  </a:lnTo>
                  <a:lnTo>
                    <a:pt x="17" y="17"/>
                  </a:lnTo>
                  <a:lnTo>
                    <a:pt x="16" y="15"/>
                  </a:lnTo>
                  <a:lnTo>
                    <a:pt x="11" y="12"/>
                  </a:lnTo>
                  <a:lnTo>
                    <a:pt x="9" y="10"/>
                  </a:lnTo>
                  <a:lnTo>
                    <a:pt x="7" y="8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 w="90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A38E672D-2BBC-4DB0-B473-4B8733D98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" y="1524"/>
              <a:ext cx="56" cy="69"/>
            </a:xfrm>
            <a:custGeom>
              <a:avLst/>
              <a:gdLst>
                <a:gd name="T0" fmla="*/ 22 w 62"/>
                <a:gd name="T1" fmla="*/ 0 h 78"/>
                <a:gd name="T2" fmla="*/ 20 w 62"/>
                <a:gd name="T3" fmla="*/ 3 h 78"/>
                <a:gd name="T4" fmla="*/ 19 w 62"/>
                <a:gd name="T5" fmla="*/ 4 h 78"/>
                <a:gd name="T6" fmla="*/ 16 w 62"/>
                <a:gd name="T7" fmla="*/ 4 h 78"/>
                <a:gd name="T8" fmla="*/ 14 w 62"/>
                <a:gd name="T9" fmla="*/ 4 h 78"/>
                <a:gd name="T10" fmla="*/ 14 w 62"/>
                <a:gd name="T11" fmla="*/ 5 h 78"/>
                <a:gd name="T12" fmla="*/ 13 w 62"/>
                <a:gd name="T13" fmla="*/ 7 h 78"/>
                <a:gd name="T14" fmla="*/ 11 w 62"/>
                <a:gd name="T15" fmla="*/ 8 h 78"/>
                <a:gd name="T16" fmla="*/ 10 w 62"/>
                <a:gd name="T17" fmla="*/ 9 h 78"/>
                <a:gd name="T18" fmla="*/ 9 w 62"/>
                <a:gd name="T19" fmla="*/ 10 h 78"/>
                <a:gd name="T20" fmla="*/ 7 w 62"/>
                <a:gd name="T21" fmla="*/ 12 h 78"/>
                <a:gd name="T22" fmla="*/ 6 w 62"/>
                <a:gd name="T23" fmla="*/ 13 h 78"/>
                <a:gd name="T24" fmla="*/ 5 w 62"/>
                <a:gd name="T25" fmla="*/ 15 h 78"/>
                <a:gd name="T26" fmla="*/ 5 w 62"/>
                <a:gd name="T27" fmla="*/ 17 h 78"/>
                <a:gd name="T28" fmla="*/ 5 w 62"/>
                <a:gd name="T29" fmla="*/ 19 h 78"/>
                <a:gd name="T30" fmla="*/ 5 w 62"/>
                <a:gd name="T31" fmla="*/ 20 h 78"/>
                <a:gd name="T32" fmla="*/ 0 w 62"/>
                <a:gd name="T33" fmla="*/ 23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78"/>
                <a:gd name="T53" fmla="*/ 62 w 62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78">
                  <a:moveTo>
                    <a:pt x="61" y="0"/>
                  </a:moveTo>
                  <a:lnTo>
                    <a:pt x="55" y="3"/>
                  </a:lnTo>
                  <a:lnTo>
                    <a:pt x="51" y="6"/>
                  </a:lnTo>
                  <a:lnTo>
                    <a:pt x="45" y="10"/>
                  </a:lnTo>
                  <a:lnTo>
                    <a:pt x="41" y="15"/>
                  </a:lnTo>
                  <a:lnTo>
                    <a:pt x="38" y="18"/>
                  </a:lnTo>
                  <a:lnTo>
                    <a:pt x="34" y="23"/>
                  </a:lnTo>
                  <a:lnTo>
                    <a:pt x="30" y="28"/>
                  </a:lnTo>
                  <a:lnTo>
                    <a:pt x="26" y="32"/>
                  </a:lnTo>
                  <a:lnTo>
                    <a:pt x="24" y="35"/>
                  </a:lnTo>
                  <a:lnTo>
                    <a:pt x="19" y="41"/>
                  </a:lnTo>
                  <a:lnTo>
                    <a:pt x="18" y="45"/>
                  </a:lnTo>
                  <a:lnTo>
                    <a:pt x="14" y="51"/>
                  </a:lnTo>
                  <a:lnTo>
                    <a:pt x="10" y="58"/>
                  </a:lnTo>
                  <a:lnTo>
                    <a:pt x="8" y="63"/>
                  </a:lnTo>
                  <a:lnTo>
                    <a:pt x="5" y="68"/>
                  </a:lnTo>
                  <a:lnTo>
                    <a:pt x="0" y="77"/>
                  </a:lnTo>
                </a:path>
              </a:pathLst>
            </a:custGeom>
            <a:noFill/>
            <a:ln w="1877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EB4C0686-8A37-4815-9E02-9E4F47253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" y="1734"/>
              <a:ext cx="23" cy="63"/>
            </a:xfrm>
            <a:custGeom>
              <a:avLst/>
              <a:gdLst>
                <a:gd name="T0" fmla="*/ 8 w 26"/>
                <a:gd name="T1" fmla="*/ 21 h 71"/>
                <a:gd name="T2" fmla="*/ 8 w 26"/>
                <a:gd name="T3" fmla="*/ 20 h 71"/>
                <a:gd name="T4" fmla="*/ 6 w 26"/>
                <a:gd name="T5" fmla="*/ 20 h 71"/>
                <a:gd name="T6" fmla="*/ 6 w 26"/>
                <a:gd name="T7" fmla="*/ 20 h 71"/>
                <a:gd name="T8" fmla="*/ 5 w 26"/>
                <a:gd name="T9" fmla="*/ 19 h 71"/>
                <a:gd name="T10" fmla="*/ 4 w 26"/>
                <a:gd name="T11" fmla="*/ 18 h 71"/>
                <a:gd name="T12" fmla="*/ 4 w 26"/>
                <a:gd name="T13" fmla="*/ 18 h 71"/>
                <a:gd name="T14" fmla="*/ 4 w 26"/>
                <a:gd name="T15" fmla="*/ 18 h 71"/>
                <a:gd name="T16" fmla="*/ 4 w 26"/>
                <a:gd name="T17" fmla="*/ 18 h 71"/>
                <a:gd name="T18" fmla="*/ 4 w 26"/>
                <a:gd name="T19" fmla="*/ 18 h 71"/>
                <a:gd name="T20" fmla="*/ 4 w 26"/>
                <a:gd name="T21" fmla="*/ 18 h 71"/>
                <a:gd name="T22" fmla="*/ 4 w 26"/>
                <a:gd name="T23" fmla="*/ 18 h 71"/>
                <a:gd name="T24" fmla="*/ 4 w 26"/>
                <a:gd name="T25" fmla="*/ 16 h 71"/>
                <a:gd name="T26" fmla="*/ 4 w 26"/>
                <a:gd name="T27" fmla="*/ 16 h 71"/>
                <a:gd name="T28" fmla="*/ 4 w 26"/>
                <a:gd name="T29" fmla="*/ 16 h 71"/>
                <a:gd name="T30" fmla="*/ 4 w 26"/>
                <a:gd name="T31" fmla="*/ 14 h 71"/>
                <a:gd name="T32" fmla="*/ 4 w 26"/>
                <a:gd name="T33" fmla="*/ 14 h 71"/>
                <a:gd name="T34" fmla="*/ 4 w 26"/>
                <a:gd name="T35" fmla="*/ 14 h 71"/>
                <a:gd name="T36" fmla="*/ 3 w 26"/>
                <a:gd name="T37" fmla="*/ 12 h 71"/>
                <a:gd name="T38" fmla="*/ 2 w 26"/>
                <a:gd name="T39" fmla="*/ 11 h 71"/>
                <a:gd name="T40" fmla="*/ 1 w 26"/>
                <a:gd name="T41" fmla="*/ 10 h 71"/>
                <a:gd name="T42" fmla="*/ 1 w 26"/>
                <a:gd name="T43" fmla="*/ 8 h 71"/>
                <a:gd name="T44" fmla="*/ 0 w 26"/>
                <a:gd name="T45" fmla="*/ 8 h 71"/>
                <a:gd name="T46" fmla="*/ 0 w 26"/>
                <a:gd name="T47" fmla="*/ 7 h 71"/>
                <a:gd name="T48" fmla="*/ 1 w 26"/>
                <a:gd name="T49" fmla="*/ 5 h 71"/>
                <a:gd name="T50" fmla="*/ 1 w 26"/>
                <a:gd name="T51" fmla="*/ 4 h 71"/>
                <a:gd name="T52" fmla="*/ 2 w 26"/>
                <a:gd name="T53" fmla="*/ 4 h 71"/>
                <a:gd name="T54" fmla="*/ 3 w 26"/>
                <a:gd name="T55" fmla="*/ 4 h 71"/>
                <a:gd name="T56" fmla="*/ 4 w 26"/>
                <a:gd name="T57" fmla="*/ 4 h 71"/>
                <a:gd name="T58" fmla="*/ 4 w 26"/>
                <a:gd name="T59" fmla="*/ 4 h 71"/>
                <a:gd name="T60" fmla="*/ 4 w 26"/>
                <a:gd name="T61" fmla="*/ 4 h 71"/>
                <a:gd name="T62" fmla="*/ 4 w 26"/>
                <a:gd name="T63" fmla="*/ 4 h 71"/>
                <a:gd name="T64" fmla="*/ 4 w 26"/>
                <a:gd name="T65" fmla="*/ 2 h 71"/>
                <a:gd name="T66" fmla="*/ 4 w 26"/>
                <a:gd name="T67" fmla="*/ 0 h 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"/>
                <a:gd name="T103" fmla="*/ 0 h 71"/>
                <a:gd name="T104" fmla="*/ 26 w 26"/>
                <a:gd name="T105" fmla="*/ 71 h 7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" h="71">
                  <a:moveTo>
                    <a:pt x="25" y="70"/>
                  </a:moveTo>
                  <a:lnTo>
                    <a:pt x="24" y="68"/>
                  </a:lnTo>
                  <a:lnTo>
                    <a:pt x="20" y="65"/>
                  </a:lnTo>
                  <a:lnTo>
                    <a:pt x="20" y="64"/>
                  </a:lnTo>
                  <a:lnTo>
                    <a:pt x="18" y="61"/>
                  </a:lnTo>
                  <a:lnTo>
                    <a:pt x="16" y="60"/>
                  </a:lnTo>
                  <a:lnTo>
                    <a:pt x="15" y="58"/>
                  </a:lnTo>
                  <a:lnTo>
                    <a:pt x="14" y="58"/>
                  </a:lnTo>
                  <a:lnTo>
                    <a:pt x="13" y="58"/>
                  </a:lnTo>
                  <a:lnTo>
                    <a:pt x="12" y="56"/>
                  </a:lnTo>
                  <a:lnTo>
                    <a:pt x="12" y="53"/>
                  </a:lnTo>
                  <a:lnTo>
                    <a:pt x="10" y="51"/>
                  </a:lnTo>
                  <a:lnTo>
                    <a:pt x="9" y="50"/>
                  </a:lnTo>
                  <a:lnTo>
                    <a:pt x="7" y="45"/>
                  </a:lnTo>
                  <a:lnTo>
                    <a:pt x="5" y="44"/>
                  </a:lnTo>
                  <a:lnTo>
                    <a:pt x="3" y="39"/>
                  </a:lnTo>
                  <a:lnTo>
                    <a:pt x="2" y="34"/>
                  </a:lnTo>
                  <a:lnTo>
                    <a:pt x="1" y="31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0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11" y="2"/>
                  </a:lnTo>
                  <a:lnTo>
                    <a:pt x="12" y="0"/>
                  </a:lnTo>
                </a:path>
              </a:pathLst>
            </a:custGeom>
            <a:noFill/>
            <a:ln w="90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F907CC77-B9AC-4E5E-B186-21A61D3FE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" y="1740"/>
              <a:ext cx="28" cy="8"/>
            </a:xfrm>
            <a:custGeom>
              <a:avLst/>
              <a:gdLst>
                <a:gd name="T0" fmla="*/ 0 w 31"/>
                <a:gd name="T1" fmla="*/ 0 h 9"/>
                <a:gd name="T2" fmla="*/ 4 w 31"/>
                <a:gd name="T3" fmla="*/ 0 h 9"/>
                <a:gd name="T4" fmla="*/ 5 w 31"/>
                <a:gd name="T5" fmla="*/ 0 h 9"/>
                <a:gd name="T6" fmla="*/ 5 w 31"/>
                <a:gd name="T7" fmla="*/ 1 h 9"/>
                <a:gd name="T8" fmla="*/ 5 w 31"/>
                <a:gd name="T9" fmla="*/ 1 h 9"/>
                <a:gd name="T10" fmla="*/ 5 w 31"/>
                <a:gd name="T11" fmla="*/ 3 h 9"/>
                <a:gd name="T12" fmla="*/ 5 w 31"/>
                <a:gd name="T13" fmla="*/ 4 h 9"/>
                <a:gd name="T14" fmla="*/ 5 w 31"/>
                <a:gd name="T15" fmla="*/ 4 h 9"/>
                <a:gd name="T16" fmla="*/ 5 w 31"/>
                <a:gd name="T17" fmla="*/ 4 h 9"/>
                <a:gd name="T18" fmla="*/ 6 w 31"/>
                <a:gd name="T19" fmla="*/ 4 h 9"/>
                <a:gd name="T20" fmla="*/ 6 w 31"/>
                <a:gd name="T21" fmla="*/ 4 h 9"/>
                <a:gd name="T22" fmla="*/ 8 w 31"/>
                <a:gd name="T23" fmla="*/ 4 h 9"/>
                <a:gd name="T24" fmla="*/ 9 w 31"/>
                <a:gd name="T25" fmla="*/ 4 h 9"/>
                <a:gd name="T26" fmla="*/ 9 w 31"/>
                <a:gd name="T27" fmla="*/ 4 h 9"/>
                <a:gd name="T28" fmla="*/ 10 w 31"/>
                <a:gd name="T29" fmla="*/ 4 h 9"/>
                <a:gd name="T30" fmla="*/ 11 w 31"/>
                <a:gd name="T31" fmla="*/ 4 h 9"/>
                <a:gd name="T32" fmla="*/ 11 w 31"/>
                <a:gd name="T33" fmla="*/ 4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9"/>
                <a:gd name="T53" fmla="*/ 31 w 31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9">
                  <a:moveTo>
                    <a:pt x="0" y="0"/>
                  </a:move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3"/>
                  </a:lnTo>
                  <a:lnTo>
                    <a:pt x="12" y="4"/>
                  </a:lnTo>
                  <a:lnTo>
                    <a:pt x="14" y="5"/>
                  </a:lnTo>
                  <a:lnTo>
                    <a:pt x="16" y="7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6" y="8"/>
                  </a:lnTo>
                  <a:lnTo>
                    <a:pt x="30" y="8"/>
                  </a:lnTo>
                </a:path>
              </a:pathLst>
            </a:custGeom>
            <a:noFill/>
            <a:ln w="90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id="{4A64EDEA-9BA7-4800-AF89-53585A48E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3" y="1746"/>
              <a:ext cx="48" cy="12"/>
            </a:xfrm>
            <a:custGeom>
              <a:avLst/>
              <a:gdLst>
                <a:gd name="T0" fmla="*/ 20 w 53"/>
                <a:gd name="T1" fmla="*/ 6 h 13"/>
                <a:gd name="T2" fmla="*/ 18 w 53"/>
                <a:gd name="T3" fmla="*/ 6 h 13"/>
                <a:gd name="T4" fmla="*/ 16 w 53"/>
                <a:gd name="T5" fmla="*/ 6 h 13"/>
                <a:gd name="T6" fmla="*/ 15 w 53"/>
                <a:gd name="T7" fmla="*/ 6 h 13"/>
                <a:gd name="T8" fmla="*/ 14 w 53"/>
                <a:gd name="T9" fmla="*/ 6 h 13"/>
                <a:gd name="T10" fmla="*/ 13 w 53"/>
                <a:gd name="T11" fmla="*/ 5 h 13"/>
                <a:gd name="T12" fmla="*/ 11 w 53"/>
                <a:gd name="T13" fmla="*/ 5 h 13"/>
                <a:gd name="T14" fmla="*/ 10 w 53"/>
                <a:gd name="T15" fmla="*/ 4 h 13"/>
                <a:gd name="T16" fmla="*/ 10 w 53"/>
                <a:gd name="T17" fmla="*/ 4 h 13"/>
                <a:gd name="T18" fmla="*/ 8 w 53"/>
                <a:gd name="T19" fmla="*/ 2 h 13"/>
                <a:gd name="T20" fmla="*/ 6 w 53"/>
                <a:gd name="T21" fmla="*/ 1 h 13"/>
                <a:gd name="T22" fmla="*/ 5 w 53"/>
                <a:gd name="T23" fmla="*/ 1 h 13"/>
                <a:gd name="T24" fmla="*/ 5 w 53"/>
                <a:gd name="T25" fmla="*/ 0 h 13"/>
                <a:gd name="T26" fmla="*/ 5 w 53"/>
                <a:gd name="T27" fmla="*/ 0 h 13"/>
                <a:gd name="T28" fmla="*/ 5 w 53"/>
                <a:gd name="T29" fmla="*/ 0 h 13"/>
                <a:gd name="T30" fmla="*/ 2 w 53"/>
                <a:gd name="T31" fmla="*/ 0 h 13"/>
                <a:gd name="T32" fmla="*/ 0 w 53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13"/>
                <a:gd name="T53" fmla="*/ 53 w 5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13">
                  <a:moveTo>
                    <a:pt x="52" y="12"/>
                  </a:moveTo>
                  <a:lnTo>
                    <a:pt x="48" y="12"/>
                  </a:lnTo>
                  <a:lnTo>
                    <a:pt x="44" y="11"/>
                  </a:lnTo>
                  <a:lnTo>
                    <a:pt x="41" y="8"/>
                  </a:lnTo>
                  <a:lnTo>
                    <a:pt x="37" y="7"/>
                  </a:lnTo>
                  <a:lnTo>
                    <a:pt x="34" y="5"/>
                  </a:lnTo>
                  <a:lnTo>
                    <a:pt x="30" y="5"/>
                  </a:lnTo>
                  <a:lnTo>
                    <a:pt x="27" y="4"/>
                  </a:lnTo>
                  <a:lnTo>
                    <a:pt x="25" y="4"/>
                  </a:lnTo>
                  <a:lnTo>
                    <a:pt x="21" y="2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90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21" name="Freeform 31">
              <a:extLst>
                <a:ext uri="{FF2B5EF4-FFF2-40B4-BE49-F238E27FC236}">
                  <a16:creationId xmlns:a16="http://schemas.microsoft.com/office/drawing/2014/main" id="{0CAC1D6D-8435-46C0-A85D-D3278DE26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7" y="1487"/>
              <a:ext cx="801" cy="265"/>
            </a:xfrm>
            <a:custGeom>
              <a:avLst/>
              <a:gdLst>
                <a:gd name="T0" fmla="*/ 297 w 881"/>
                <a:gd name="T1" fmla="*/ 30 h 300"/>
                <a:gd name="T2" fmla="*/ 285 w 881"/>
                <a:gd name="T3" fmla="*/ 27 h 300"/>
                <a:gd name="T4" fmla="*/ 270 w 881"/>
                <a:gd name="T5" fmla="*/ 23 h 300"/>
                <a:gd name="T6" fmla="*/ 255 w 881"/>
                <a:gd name="T7" fmla="*/ 20 h 300"/>
                <a:gd name="T8" fmla="*/ 245 w 881"/>
                <a:gd name="T9" fmla="*/ 18 h 300"/>
                <a:gd name="T10" fmla="*/ 237 w 881"/>
                <a:gd name="T11" fmla="*/ 16 h 300"/>
                <a:gd name="T12" fmla="*/ 229 w 881"/>
                <a:gd name="T13" fmla="*/ 15 h 300"/>
                <a:gd name="T14" fmla="*/ 223 w 881"/>
                <a:gd name="T15" fmla="*/ 14 h 300"/>
                <a:gd name="T16" fmla="*/ 214 w 881"/>
                <a:gd name="T17" fmla="*/ 13 h 300"/>
                <a:gd name="T18" fmla="*/ 206 w 881"/>
                <a:gd name="T19" fmla="*/ 11 h 300"/>
                <a:gd name="T20" fmla="*/ 198 w 881"/>
                <a:gd name="T21" fmla="*/ 10 h 300"/>
                <a:gd name="T22" fmla="*/ 192 w 881"/>
                <a:gd name="T23" fmla="*/ 9 h 300"/>
                <a:gd name="T24" fmla="*/ 184 w 881"/>
                <a:gd name="T25" fmla="*/ 8 h 300"/>
                <a:gd name="T26" fmla="*/ 177 w 881"/>
                <a:gd name="T27" fmla="*/ 7 h 300"/>
                <a:gd name="T28" fmla="*/ 169 w 881"/>
                <a:gd name="T29" fmla="*/ 6 h 300"/>
                <a:gd name="T30" fmla="*/ 161 w 881"/>
                <a:gd name="T31" fmla="*/ 5 h 300"/>
                <a:gd name="T32" fmla="*/ 153 w 881"/>
                <a:gd name="T33" fmla="*/ 4 h 300"/>
                <a:gd name="T34" fmla="*/ 145 w 881"/>
                <a:gd name="T35" fmla="*/ 4 h 300"/>
                <a:gd name="T36" fmla="*/ 138 w 881"/>
                <a:gd name="T37" fmla="*/ 4 h 300"/>
                <a:gd name="T38" fmla="*/ 130 w 881"/>
                <a:gd name="T39" fmla="*/ 4 h 300"/>
                <a:gd name="T40" fmla="*/ 119 w 881"/>
                <a:gd name="T41" fmla="*/ 4 h 300"/>
                <a:gd name="T42" fmla="*/ 105 w 881"/>
                <a:gd name="T43" fmla="*/ 2 h 300"/>
                <a:gd name="T44" fmla="*/ 95 w 881"/>
                <a:gd name="T45" fmla="*/ 0 h 300"/>
                <a:gd name="T46" fmla="*/ 86 w 881"/>
                <a:gd name="T47" fmla="*/ 0 h 300"/>
                <a:gd name="T48" fmla="*/ 77 w 881"/>
                <a:gd name="T49" fmla="*/ 0 h 300"/>
                <a:gd name="T50" fmla="*/ 59 w 881"/>
                <a:gd name="T51" fmla="*/ 4 h 300"/>
                <a:gd name="T52" fmla="*/ 45 w 881"/>
                <a:gd name="T53" fmla="*/ 4 h 300"/>
                <a:gd name="T54" fmla="*/ 35 w 881"/>
                <a:gd name="T55" fmla="*/ 9 h 300"/>
                <a:gd name="T56" fmla="*/ 25 w 881"/>
                <a:gd name="T57" fmla="*/ 13 h 300"/>
                <a:gd name="T58" fmla="*/ 17 w 881"/>
                <a:gd name="T59" fmla="*/ 19 h 300"/>
                <a:gd name="T60" fmla="*/ 11 w 881"/>
                <a:gd name="T61" fmla="*/ 27 h 300"/>
                <a:gd name="T62" fmla="*/ 5 w 881"/>
                <a:gd name="T63" fmla="*/ 34 h 300"/>
                <a:gd name="T64" fmla="*/ 3 w 881"/>
                <a:gd name="T65" fmla="*/ 45 h 300"/>
                <a:gd name="T66" fmla="*/ 1 w 881"/>
                <a:gd name="T67" fmla="*/ 57 h 300"/>
                <a:gd name="T68" fmla="*/ 5 w 881"/>
                <a:gd name="T69" fmla="*/ 64 h 300"/>
                <a:gd name="T70" fmla="*/ 23 w 881"/>
                <a:gd name="T71" fmla="*/ 74 h 300"/>
                <a:gd name="T72" fmla="*/ 38 w 881"/>
                <a:gd name="T73" fmla="*/ 77 h 300"/>
                <a:gd name="T74" fmla="*/ 62 w 881"/>
                <a:gd name="T75" fmla="*/ 77 h 300"/>
                <a:gd name="T76" fmla="*/ 100 w 881"/>
                <a:gd name="T77" fmla="*/ 80 h 300"/>
                <a:gd name="T78" fmla="*/ 127 w 881"/>
                <a:gd name="T79" fmla="*/ 84 h 300"/>
                <a:gd name="T80" fmla="*/ 156 w 881"/>
                <a:gd name="T81" fmla="*/ 83 h 300"/>
                <a:gd name="T82" fmla="*/ 186 w 881"/>
                <a:gd name="T83" fmla="*/ 80 h 300"/>
                <a:gd name="T84" fmla="*/ 209 w 881"/>
                <a:gd name="T85" fmla="*/ 80 h 300"/>
                <a:gd name="T86" fmla="*/ 232 w 881"/>
                <a:gd name="T87" fmla="*/ 80 h 300"/>
                <a:gd name="T88" fmla="*/ 258 w 881"/>
                <a:gd name="T89" fmla="*/ 83 h 300"/>
                <a:gd name="T90" fmla="*/ 284 w 881"/>
                <a:gd name="T91" fmla="*/ 85 h 300"/>
                <a:gd name="T92" fmla="*/ 305 w 881"/>
                <a:gd name="T93" fmla="*/ 86 h 300"/>
                <a:gd name="T94" fmla="*/ 320 w 881"/>
                <a:gd name="T95" fmla="*/ 86 h 300"/>
                <a:gd name="T96" fmla="*/ 335 w 881"/>
                <a:gd name="T97" fmla="*/ 77 h 300"/>
                <a:gd name="T98" fmla="*/ 339 w 881"/>
                <a:gd name="T99" fmla="*/ 63 h 300"/>
                <a:gd name="T100" fmla="*/ 332 w 881"/>
                <a:gd name="T101" fmla="*/ 44 h 300"/>
                <a:gd name="T102" fmla="*/ 320 w 881"/>
                <a:gd name="T103" fmla="*/ 38 h 300"/>
                <a:gd name="T104" fmla="*/ 313 w 881"/>
                <a:gd name="T105" fmla="*/ 34 h 3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81"/>
                <a:gd name="T160" fmla="*/ 0 h 300"/>
                <a:gd name="T161" fmla="*/ 881 w 881"/>
                <a:gd name="T162" fmla="*/ 300 h 3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81" h="300">
                  <a:moveTo>
                    <a:pt x="800" y="115"/>
                  </a:moveTo>
                  <a:lnTo>
                    <a:pt x="791" y="111"/>
                  </a:lnTo>
                  <a:lnTo>
                    <a:pt x="782" y="108"/>
                  </a:lnTo>
                  <a:lnTo>
                    <a:pt x="773" y="105"/>
                  </a:lnTo>
                  <a:lnTo>
                    <a:pt x="765" y="103"/>
                  </a:lnTo>
                  <a:lnTo>
                    <a:pt x="756" y="100"/>
                  </a:lnTo>
                  <a:lnTo>
                    <a:pt x="747" y="96"/>
                  </a:lnTo>
                  <a:lnTo>
                    <a:pt x="739" y="94"/>
                  </a:lnTo>
                  <a:lnTo>
                    <a:pt x="731" y="91"/>
                  </a:lnTo>
                  <a:lnTo>
                    <a:pt x="720" y="87"/>
                  </a:lnTo>
                  <a:lnTo>
                    <a:pt x="713" y="85"/>
                  </a:lnTo>
                  <a:lnTo>
                    <a:pt x="703" y="83"/>
                  </a:lnTo>
                  <a:lnTo>
                    <a:pt x="694" y="79"/>
                  </a:lnTo>
                  <a:lnTo>
                    <a:pt x="683" y="76"/>
                  </a:lnTo>
                  <a:lnTo>
                    <a:pt x="674" y="74"/>
                  </a:lnTo>
                  <a:lnTo>
                    <a:pt x="662" y="70"/>
                  </a:lnTo>
                  <a:lnTo>
                    <a:pt x="652" y="66"/>
                  </a:lnTo>
                  <a:lnTo>
                    <a:pt x="647" y="65"/>
                  </a:lnTo>
                  <a:lnTo>
                    <a:pt x="641" y="65"/>
                  </a:lnTo>
                  <a:lnTo>
                    <a:pt x="636" y="63"/>
                  </a:lnTo>
                  <a:lnTo>
                    <a:pt x="631" y="62"/>
                  </a:lnTo>
                  <a:lnTo>
                    <a:pt x="625" y="61"/>
                  </a:lnTo>
                  <a:lnTo>
                    <a:pt x="621" y="60"/>
                  </a:lnTo>
                  <a:lnTo>
                    <a:pt x="616" y="57"/>
                  </a:lnTo>
                  <a:lnTo>
                    <a:pt x="610" y="57"/>
                  </a:lnTo>
                  <a:lnTo>
                    <a:pt x="604" y="55"/>
                  </a:lnTo>
                  <a:lnTo>
                    <a:pt x="600" y="52"/>
                  </a:lnTo>
                  <a:lnTo>
                    <a:pt x="595" y="52"/>
                  </a:lnTo>
                  <a:lnTo>
                    <a:pt x="591" y="52"/>
                  </a:lnTo>
                  <a:lnTo>
                    <a:pt x="586" y="48"/>
                  </a:lnTo>
                  <a:lnTo>
                    <a:pt x="582" y="48"/>
                  </a:lnTo>
                  <a:lnTo>
                    <a:pt x="578" y="48"/>
                  </a:lnTo>
                  <a:lnTo>
                    <a:pt x="571" y="45"/>
                  </a:lnTo>
                  <a:lnTo>
                    <a:pt x="567" y="45"/>
                  </a:lnTo>
                  <a:lnTo>
                    <a:pt x="560" y="45"/>
                  </a:lnTo>
                  <a:lnTo>
                    <a:pt x="553" y="45"/>
                  </a:lnTo>
                  <a:lnTo>
                    <a:pt x="545" y="42"/>
                  </a:lnTo>
                  <a:lnTo>
                    <a:pt x="542" y="41"/>
                  </a:lnTo>
                  <a:lnTo>
                    <a:pt x="537" y="39"/>
                  </a:lnTo>
                  <a:lnTo>
                    <a:pt x="534" y="39"/>
                  </a:lnTo>
                  <a:lnTo>
                    <a:pt x="528" y="39"/>
                  </a:lnTo>
                  <a:lnTo>
                    <a:pt x="525" y="38"/>
                  </a:lnTo>
                  <a:lnTo>
                    <a:pt x="518" y="38"/>
                  </a:lnTo>
                  <a:lnTo>
                    <a:pt x="514" y="36"/>
                  </a:lnTo>
                  <a:lnTo>
                    <a:pt x="509" y="35"/>
                  </a:lnTo>
                  <a:lnTo>
                    <a:pt x="504" y="34"/>
                  </a:lnTo>
                  <a:lnTo>
                    <a:pt x="500" y="32"/>
                  </a:lnTo>
                  <a:lnTo>
                    <a:pt x="497" y="31"/>
                  </a:lnTo>
                  <a:lnTo>
                    <a:pt x="490" y="31"/>
                  </a:lnTo>
                  <a:lnTo>
                    <a:pt x="484" y="31"/>
                  </a:lnTo>
                  <a:lnTo>
                    <a:pt x="482" y="30"/>
                  </a:lnTo>
                  <a:lnTo>
                    <a:pt x="475" y="27"/>
                  </a:lnTo>
                  <a:lnTo>
                    <a:pt x="472" y="26"/>
                  </a:lnTo>
                  <a:lnTo>
                    <a:pt x="466" y="26"/>
                  </a:lnTo>
                  <a:lnTo>
                    <a:pt x="462" y="25"/>
                  </a:lnTo>
                  <a:lnTo>
                    <a:pt x="457" y="25"/>
                  </a:lnTo>
                  <a:lnTo>
                    <a:pt x="453" y="25"/>
                  </a:lnTo>
                  <a:lnTo>
                    <a:pt x="448" y="22"/>
                  </a:lnTo>
                  <a:lnTo>
                    <a:pt x="445" y="22"/>
                  </a:lnTo>
                  <a:lnTo>
                    <a:pt x="440" y="22"/>
                  </a:lnTo>
                  <a:lnTo>
                    <a:pt x="437" y="22"/>
                  </a:lnTo>
                  <a:lnTo>
                    <a:pt x="433" y="20"/>
                  </a:lnTo>
                  <a:lnTo>
                    <a:pt x="425" y="19"/>
                  </a:lnTo>
                  <a:lnTo>
                    <a:pt x="419" y="19"/>
                  </a:lnTo>
                  <a:lnTo>
                    <a:pt x="414" y="19"/>
                  </a:lnTo>
                  <a:lnTo>
                    <a:pt x="407" y="19"/>
                  </a:lnTo>
                  <a:lnTo>
                    <a:pt x="401" y="19"/>
                  </a:lnTo>
                  <a:lnTo>
                    <a:pt x="396" y="17"/>
                  </a:lnTo>
                  <a:lnTo>
                    <a:pt x="393" y="17"/>
                  </a:lnTo>
                  <a:lnTo>
                    <a:pt x="387" y="13"/>
                  </a:lnTo>
                  <a:lnTo>
                    <a:pt x="380" y="13"/>
                  </a:lnTo>
                  <a:lnTo>
                    <a:pt x="375" y="13"/>
                  </a:lnTo>
                  <a:lnTo>
                    <a:pt x="369" y="13"/>
                  </a:lnTo>
                  <a:lnTo>
                    <a:pt x="366" y="11"/>
                  </a:lnTo>
                  <a:lnTo>
                    <a:pt x="361" y="10"/>
                  </a:lnTo>
                  <a:lnTo>
                    <a:pt x="356" y="8"/>
                  </a:lnTo>
                  <a:lnTo>
                    <a:pt x="352" y="8"/>
                  </a:lnTo>
                  <a:lnTo>
                    <a:pt x="349" y="7"/>
                  </a:lnTo>
                  <a:lnTo>
                    <a:pt x="341" y="6"/>
                  </a:lnTo>
                  <a:lnTo>
                    <a:pt x="337" y="6"/>
                  </a:lnTo>
                  <a:lnTo>
                    <a:pt x="329" y="6"/>
                  </a:lnTo>
                  <a:lnTo>
                    <a:pt x="324" y="5"/>
                  </a:lnTo>
                  <a:lnTo>
                    <a:pt x="316" y="5"/>
                  </a:lnTo>
                  <a:lnTo>
                    <a:pt x="307" y="4"/>
                  </a:lnTo>
                  <a:lnTo>
                    <a:pt x="298" y="4"/>
                  </a:lnTo>
                  <a:lnTo>
                    <a:pt x="290" y="3"/>
                  </a:lnTo>
                  <a:lnTo>
                    <a:pt x="280" y="2"/>
                  </a:lnTo>
                  <a:lnTo>
                    <a:pt x="273" y="2"/>
                  </a:lnTo>
                  <a:lnTo>
                    <a:pt x="264" y="0"/>
                  </a:lnTo>
                  <a:lnTo>
                    <a:pt x="256" y="0"/>
                  </a:lnTo>
                  <a:lnTo>
                    <a:pt x="251" y="0"/>
                  </a:lnTo>
                  <a:lnTo>
                    <a:pt x="246" y="0"/>
                  </a:lnTo>
                  <a:lnTo>
                    <a:pt x="241" y="0"/>
                  </a:lnTo>
                  <a:lnTo>
                    <a:pt x="235" y="0"/>
                  </a:lnTo>
                  <a:lnTo>
                    <a:pt x="233" y="0"/>
                  </a:lnTo>
                  <a:lnTo>
                    <a:pt x="227" y="0"/>
                  </a:lnTo>
                  <a:lnTo>
                    <a:pt x="221" y="0"/>
                  </a:lnTo>
                  <a:lnTo>
                    <a:pt x="217" y="0"/>
                  </a:lnTo>
                  <a:lnTo>
                    <a:pt x="213" y="0"/>
                  </a:lnTo>
                  <a:lnTo>
                    <a:pt x="197" y="0"/>
                  </a:lnTo>
                  <a:lnTo>
                    <a:pt x="186" y="2"/>
                  </a:lnTo>
                  <a:lnTo>
                    <a:pt x="173" y="3"/>
                  </a:lnTo>
                  <a:lnTo>
                    <a:pt x="163" y="4"/>
                  </a:lnTo>
                  <a:lnTo>
                    <a:pt x="153" y="6"/>
                  </a:lnTo>
                  <a:lnTo>
                    <a:pt x="145" y="8"/>
                  </a:lnTo>
                  <a:lnTo>
                    <a:pt x="136" y="11"/>
                  </a:lnTo>
                  <a:lnTo>
                    <a:pt x="127" y="13"/>
                  </a:lnTo>
                  <a:lnTo>
                    <a:pt x="119" y="16"/>
                  </a:lnTo>
                  <a:lnTo>
                    <a:pt x="113" y="19"/>
                  </a:lnTo>
                  <a:lnTo>
                    <a:pt x="106" y="22"/>
                  </a:lnTo>
                  <a:lnTo>
                    <a:pt x="99" y="25"/>
                  </a:lnTo>
                  <a:lnTo>
                    <a:pt x="92" y="31"/>
                  </a:lnTo>
                  <a:lnTo>
                    <a:pt x="86" y="32"/>
                  </a:lnTo>
                  <a:lnTo>
                    <a:pt x="78" y="38"/>
                  </a:lnTo>
                  <a:lnTo>
                    <a:pt x="72" y="40"/>
                  </a:lnTo>
                  <a:lnTo>
                    <a:pt x="67" y="45"/>
                  </a:lnTo>
                  <a:lnTo>
                    <a:pt x="61" y="48"/>
                  </a:lnTo>
                  <a:lnTo>
                    <a:pt x="56" y="55"/>
                  </a:lnTo>
                  <a:lnTo>
                    <a:pt x="50" y="60"/>
                  </a:lnTo>
                  <a:lnTo>
                    <a:pt x="44" y="66"/>
                  </a:lnTo>
                  <a:lnTo>
                    <a:pt x="37" y="74"/>
                  </a:lnTo>
                  <a:lnTo>
                    <a:pt x="33" y="83"/>
                  </a:lnTo>
                  <a:lnTo>
                    <a:pt x="28" y="87"/>
                  </a:lnTo>
                  <a:lnTo>
                    <a:pt x="26" y="91"/>
                  </a:lnTo>
                  <a:lnTo>
                    <a:pt x="23" y="96"/>
                  </a:lnTo>
                  <a:lnTo>
                    <a:pt x="19" y="103"/>
                  </a:lnTo>
                  <a:lnTo>
                    <a:pt x="16" y="110"/>
                  </a:lnTo>
                  <a:lnTo>
                    <a:pt x="13" y="119"/>
                  </a:lnTo>
                  <a:lnTo>
                    <a:pt x="12" y="128"/>
                  </a:lnTo>
                  <a:lnTo>
                    <a:pt x="8" y="138"/>
                  </a:lnTo>
                  <a:lnTo>
                    <a:pt x="5" y="148"/>
                  </a:lnTo>
                  <a:lnTo>
                    <a:pt x="3" y="157"/>
                  </a:lnTo>
                  <a:lnTo>
                    <a:pt x="1" y="168"/>
                  </a:lnTo>
                  <a:lnTo>
                    <a:pt x="0" y="178"/>
                  </a:lnTo>
                  <a:lnTo>
                    <a:pt x="0" y="187"/>
                  </a:lnTo>
                  <a:lnTo>
                    <a:pt x="1" y="196"/>
                  </a:lnTo>
                  <a:lnTo>
                    <a:pt x="3" y="203"/>
                  </a:lnTo>
                  <a:lnTo>
                    <a:pt x="5" y="211"/>
                  </a:lnTo>
                  <a:lnTo>
                    <a:pt x="12" y="219"/>
                  </a:lnTo>
                  <a:lnTo>
                    <a:pt x="15" y="223"/>
                  </a:lnTo>
                  <a:lnTo>
                    <a:pt x="28" y="236"/>
                  </a:lnTo>
                  <a:lnTo>
                    <a:pt x="37" y="244"/>
                  </a:lnTo>
                  <a:lnTo>
                    <a:pt x="50" y="252"/>
                  </a:lnTo>
                  <a:lnTo>
                    <a:pt x="59" y="256"/>
                  </a:lnTo>
                  <a:lnTo>
                    <a:pt x="69" y="260"/>
                  </a:lnTo>
                  <a:lnTo>
                    <a:pt x="79" y="262"/>
                  </a:lnTo>
                  <a:lnTo>
                    <a:pt x="88" y="265"/>
                  </a:lnTo>
                  <a:lnTo>
                    <a:pt x="100" y="266"/>
                  </a:lnTo>
                  <a:lnTo>
                    <a:pt x="113" y="267"/>
                  </a:lnTo>
                  <a:lnTo>
                    <a:pt x="126" y="267"/>
                  </a:lnTo>
                  <a:lnTo>
                    <a:pt x="143" y="267"/>
                  </a:lnTo>
                  <a:lnTo>
                    <a:pt x="161" y="267"/>
                  </a:lnTo>
                  <a:lnTo>
                    <a:pt x="182" y="269"/>
                  </a:lnTo>
                  <a:lnTo>
                    <a:pt x="205" y="272"/>
                  </a:lnTo>
                  <a:lnTo>
                    <a:pt x="231" y="275"/>
                  </a:lnTo>
                  <a:lnTo>
                    <a:pt x="260" y="280"/>
                  </a:lnTo>
                  <a:lnTo>
                    <a:pt x="277" y="282"/>
                  </a:lnTo>
                  <a:lnTo>
                    <a:pt x="292" y="285"/>
                  </a:lnTo>
                  <a:lnTo>
                    <a:pt x="311" y="285"/>
                  </a:lnTo>
                  <a:lnTo>
                    <a:pt x="330" y="287"/>
                  </a:lnTo>
                  <a:lnTo>
                    <a:pt x="350" y="287"/>
                  </a:lnTo>
                  <a:lnTo>
                    <a:pt x="369" y="287"/>
                  </a:lnTo>
                  <a:lnTo>
                    <a:pt x="388" y="287"/>
                  </a:lnTo>
                  <a:lnTo>
                    <a:pt x="407" y="285"/>
                  </a:lnTo>
                  <a:lnTo>
                    <a:pt x="428" y="285"/>
                  </a:lnTo>
                  <a:lnTo>
                    <a:pt x="445" y="285"/>
                  </a:lnTo>
                  <a:lnTo>
                    <a:pt x="465" y="282"/>
                  </a:lnTo>
                  <a:lnTo>
                    <a:pt x="483" y="281"/>
                  </a:lnTo>
                  <a:lnTo>
                    <a:pt x="499" y="280"/>
                  </a:lnTo>
                  <a:lnTo>
                    <a:pt x="515" y="280"/>
                  </a:lnTo>
                  <a:lnTo>
                    <a:pt x="529" y="280"/>
                  </a:lnTo>
                  <a:lnTo>
                    <a:pt x="543" y="280"/>
                  </a:lnTo>
                  <a:lnTo>
                    <a:pt x="557" y="280"/>
                  </a:lnTo>
                  <a:lnTo>
                    <a:pt x="572" y="280"/>
                  </a:lnTo>
                  <a:lnTo>
                    <a:pt x="586" y="280"/>
                  </a:lnTo>
                  <a:lnTo>
                    <a:pt x="602" y="280"/>
                  </a:lnTo>
                  <a:lnTo>
                    <a:pt x="618" y="280"/>
                  </a:lnTo>
                  <a:lnTo>
                    <a:pt x="634" y="281"/>
                  </a:lnTo>
                  <a:lnTo>
                    <a:pt x="650" y="282"/>
                  </a:lnTo>
                  <a:lnTo>
                    <a:pt x="667" y="285"/>
                  </a:lnTo>
                  <a:lnTo>
                    <a:pt x="683" y="285"/>
                  </a:lnTo>
                  <a:lnTo>
                    <a:pt x="700" y="287"/>
                  </a:lnTo>
                  <a:lnTo>
                    <a:pt x="716" y="288"/>
                  </a:lnTo>
                  <a:lnTo>
                    <a:pt x="732" y="291"/>
                  </a:lnTo>
                  <a:lnTo>
                    <a:pt x="747" y="294"/>
                  </a:lnTo>
                  <a:lnTo>
                    <a:pt x="762" y="295"/>
                  </a:lnTo>
                  <a:lnTo>
                    <a:pt x="776" y="298"/>
                  </a:lnTo>
                  <a:lnTo>
                    <a:pt x="788" y="298"/>
                  </a:lnTo>
                  <a:lnTo>
                    <a:pt x="800" y="299"/>
                  </a:lnTo>
                  <a:lnTo>
                    <a:pt x="810" y="299"/>
                  </a:lnTo>
                  <a:lnTo>
                    <a:pt x="822" y="298"/>
                  </a:lnTo>
                  <a:lnTo>
                    <a:pt x="832" y="294"/>
                  </a:lnTo>
                  <a:lnTo>
                    <a:pt x="842" y="288"/>
                  </a:lnTo>
                  <a:lnTo>
                    <a:pt x="851" y="282"/>
                  </a:lnTo>
                  <a:lnTo>
                    <a:pt x="858" y="275"/>
                  </a:lnTo>
                  <a:lnTo>
                    <a:pt x="866" y="266"/>
                  </a:lnTo>
                  <a:lnTo>
                    <a:pt x="871" y="255"/>
                  </a:lnTo>
                  <a:lnTo>
                    <a:pt x="876" y="244"/>
                  </a:lnTo>
                  <a:lnTo>
                    <a:pt x="879" y="232"/>
                  </a:lnTo>
                  <a:lnTo>
                    <a:pt x="880" y="218"/>
                  </a:lnTo>
                  <a:lnTo>
                    <a:pt x="878" y="203"/>
                  </a:lnTo>
                  <a:lnTo>
                    <a:pt x="874" y="188"/>
                  </a:lnTo>
                  <a:lnTo>
                    <a:pt x="867" y="171"/>
                  </a:lnTo>
                  <a:lnTo>
                    <a:pt x="859" y="153"/>
                  </a:lnTo>
                  <a:lnTo>
                    <a:pt x="852" y="149"/>
                  </a:lnTo>
                  <a:lnTo>
                    <a:pt x="845" y="142"/>
                  </a:lnTo>
                  <a:lnTo>
                    <a:pt x="839" y="135"/>
                  </a:lnTo>
                  <a:lnTo>
                    <a:pt x="832" y="132"/>
                  </a:lnTo>
                  <a:lnTo>
                    <a:pt x="824" y="125"/>
                  </a:lnTo>
                  <a:lnTo>
                    <a:pt x="817" y="122"/>
                  </a:lnTo>
                  <a:lnTo>
                    <a:pt x="814" y="119"/>
                  </a:lnTo>
                  <a:lnTo>
                    <a:pt x="809" y="119"/>
                  </a:lnTo>
                  <a:lnTo>
                    <a:pt x="803" y="115"/>
                  </a:lnTo>
                  <a:lnTo>
                    <a:pt x="800" y="115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22" name="Freeform 32">
              <a:extLst>
                <a:ext uri="{FF2B5EF4-FFF2-40B4-BE49-F238E27FC236}">
                  <a16:creationId xmlns:a16="http://schemas.microsoft.com/office/drawing/2014/main" id="{C5FF7451-9C01-4A89-B4FD-189E6D2A2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" y="1491"/>
              <a:ext cx="769" cy="257"/>
            </a:xfrm>
            <a:custGeom>
              <a:avLst/>
              <a:gdLst>
                <a:gd name="T0" fmla="*/ 285 w 846"/>
                <a:gd name="T1" fmla="*/ 30 h 291"/>
                <a:gd name="T2" fmla="*/ 274 w 846"/>
                <a:gd name="T3" fmla="*/ 26 h 291"/>
                <a:gd name="T4" fmla="*/ 260 w 846"/>
                <a:gd name="T5" fmla="*/ 23 h 291"/>
                <a:gd name="T6" fmla="*/ 244 w 846"/>
                <a:gd name="T7" fmla="*/ 20 h 291"/>
                <a:gd name="T8" fmla="*/ 235 w 846"/>
                <a:gd name="T9" fmla="*/ 18 h 291"/>
                <a:gd name="T10" fmla="*/ 228 w 846"/>
                <a:gd name="T11" fmla="*/ 16 h 291"/>
                <a:gd name="T12" fmla="*/ 219 w 846"/>
                <a:gd name="T13" fmla="*/ 14 h 291"/>
                <a:gd name="T14" fmla="*/ 211 w 846"/>
                <a:gd name="T15" fmla="*/ 12 h 291"/>
                <a:gd name="T16" fmla="*/ 201 w 846"/>
                <a:gd name="T17" fmla="*/ 11 h 291"/>
                <a:gd name="T18" fmla="*/ 194 w 846"/>
                <a:gd name="T19" fmla="*/ 11 h 291"/>
                <a:gd name="T20" fmla="*/ 186 w 846"/>
                <a:gd name="T21" fmla="*/ 10 h 291"/>
                <a:gd name="T22" fmla="*/ 179 w 846"/>
                <a:gd name="T23" fmla="*/ 9 h 291"/>
                <a:gd name="T24" fmla="*/ 172 w 846"/>
                <a:gd name="T25" fmla="*/ 8 h 291"/>
                <a:gd name="T26" fmla="*/ 166 w 846"/>
                <a:gd name="T27" fmla="*/ 7 h 291"/>
                <a:gd name="T28" fmla="*/ 156 w 846"/>
                <a:gd name="T29" fmla="*/ 6 h 291"/>
                <a:gd name="T30" fmla="*/ 149 w 846"/>
                <a:gd name="T31" fmla="*/ 4 h 291"/>
                <a:gd name="T32" fmla="*/ 140 w 846"/>
                <a:gd name="T33" fmla="*/ 4 h 291"/>
                <a:gd name="T34" fmla="*/ 133 w 846"/>
                <a:gd name="T35" fmla="*/ 4 h 291"/>
                <a:gd name="T36" fmla="*/ 125 w 846"/>
                <a:gd name="T37" fmla="*/ 4 h 291"/>
                <a:gd name="T38" fmla="*/ 116 w 846"/>
                <a:gd name="T39" fmla="*/ 4 h 291"/>
                <a:gd name="T40" fmla="*/ 105 w 846"/>
                <a:gd name="T41" fmla="*/ 2 h 291"/>
                <a:gd name="T42" fmla="*/ 93 w 846"/>
                <a:gd name="T43" fmla="*/ 0 h 291"/>
                <a:gd name="T44" fmla="*/ 86 w 846"/>
                <a:gd name="T45" fmla="*/ 0 h 291"/>
                <a:gd name="T46" fmla="*/ 78 w 846"/>
                <a:gd name="T47" fmla="*/ 0 h 291"/>
                <a:gd name="T48" fmla="*/ 59 w 846"/>
                <a:gd name="T49" fmla="*/ 4 h 291"/>
                <a:gd name="T50" fmla="*/ 46 w 846"/>
                <a:gd name="T51" fmla="*/ 4 h 291"/>
                <a:gd name="T52" fmla="*/ 37 w 846"/>
                <a:gd name="T53" fmla="*/ 8 h 291"/>
                <a:gd name="T54" fmla="*/ 26 w 846"/>
                <a:gd name="T55" fmla="*/ 11 h 291"/>
                <a:gd name="T56" fmla="*/ 18 w 846"/>
                <a:gd name="T57" fmla="*/ 17 h 291"/>
                <a:gd name="T58" fmla="*/ 11 w 846"/>
                <a:gd name="T59" fmla="*/ 23 h 291"/>
                <a:gd name="T60" fmla="*/ 5 w 846"/>
                <a:gd name="T61" fmla="*/ 30 h 291"/>
                <a:gd name="T62" fmla="*/ 4 w 846"/>
                <a:gd name="T63" fmla="*/ 42 h 291"/>
                <a:gd name="T64" fmla="*/ 0 w 846"/>
                <a:gd name="T65" fmla="*/ 52 h 291"/>
                <a:gd name="T66" fmla="*/ 5 w 846"/>
                <a:gd name="T67" fmla="*/ 62 h 291"/>
                <a:gd name="T68" fmla="*/ 17 w 846"/>
                <a:gd name="T69" fmla="*/ 70 h 291"/>
                <a:gd name="T70" fmla="*/ 33 w 846"/>
                <a:gd name="T71" fmla="*/ 73 h 291"/>
                <a:gd name="T72" fmla="*/ 54 w 846"/>
                <a:gd name="T73" fmla="*/ 74 h 291"/>
                <a:gd name="T74" fmla="*/ 85 w 846"/>
                <a:gd name="T75" fmla="*/ 77 h 291"/>
                <a:gd name="T76" fmla="*/ 115 w 846"/>
                <a:gd name="T77" fmla="*/ 79 h 291"/>
                <a:gd name="T78" fmla="*/ 144 w 846"/>
                <a:gd name="T79" fmla="*/ 79 h 291"/>
                <a:gd name="T80" fmla="*/ 172 w 846"/>
                <a:gd name="T81" fmla="*/ 79 h 291"/>
                <a:gd name="T82" fmla="*/ 195 w 846"/>
                <a:gd name="T83" fmla="*/ 77 h 291"/>
                <a:gd name="T84" fmla="*/ 217 w 846"/>
                <a:gd name="T85" fmla="*/ 77 h 291"/>
                <a:gd name="T86" fmla="*/ 241 w 846"/>
                <a:gd name="T87" fmla="*/ 79 h 291"/>
                <a:gd name="T88" fmla="*/ 264 w 846"/>
                <a:gd name="T89" fmla="*/ 80 h 291"/>
                <a:gd name="T90" fmla="*/ 286 w 846"/>
                <a:gd name="T91" fmla="*/ 83 h 291"/>
                <a:gd name="T92" fmla="*/ 304 w 846"/>
                <a:gd name="T93" fmla="*/ 83 h 291"/>
                <a:gd name="T94" fmla="*/ 318 w 846"/>
                <a:gd name="T95" fmla="*/ 77 h 291"/>
                <a:gd name="T96" fmla="*/ 325 w 846"/>
                <a:gd name="T97" fmla="*/ 64 h 291"/>
                <a:gd name="T98" fmla="*/ 321 w 846"/>
                <a:gd name="T99" fmla="*/ 49 h 291"/>
                <a:gd name="T100" fmla="*/ 310 w 846"/>
                <a:gd name="T101" fmla="*/ 38 h 291"/>
                <a:gd name="T102" fmla="*/ 298 w 846"/>
                <a:gd name="T103" fmla="*/ 34 h 2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46"/>
                <a:gd name="T157" fmla="*/ 0 h 291"/>
                <a:gd name="T158" fmla="*/ 846 w 846"/>
                <a:gd name="T159" fmla="*/ 291 h 2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46" h="291">
                  <a:moveTo>
                    <a:pt x="768" y="111"/>
                  </a:moveTo>
                  <a:lnTo>
                    <a:pt x="759" y="109"/>
                  </a:lnTo>
                  <a:lnTo>
                    <a:pt x="750" y="105"/>
                  </a:lnTo>
                  <a:lnTo>
                    <a:pt x="742" y="103"/>
                  </a:lnTo>
                  <a:lnTo>
                    <a:pt x="733" y="100"/>
                  </a:lnTo>
                  <a:lnTo>
                    <a:pt x="726" y="97"/>
                  </a:lnTo>
                  <a:lnTo>
                    <a:pt x="718" y="95"/>
                  </a:lnTo>
                  <a:lnTo>
                    <a:pt x="708" y="91"/>
                  </a:lnTo>
                  <a:lnTo>
                    <a:pt x="701" y="88"/>
                  </a:lnTo>
                  <a:lnTo>
                    <a:pt x="692" y="85"/>
                  </a:lnTo>
                  <a:lnTo>
                    <a:pt x="682" y="82"/>
                  </a:lnTo>
                  <a:lnTo>
                    <a:pt x="675" y="80"/>
                  </a:lnTo>
                  <a:lnTo>
                    <a:pt x="665" y="78"/>
                  </a:lnTo>
                  <a:lnTo>
                    <a:pt x="657" y="74"/>
                  </a:lnTo>
                  <a:lnTo>
                    <a:pt x="646" y="71"/>
                  </a:lnTo>
                  <a:lnTo>
                    <a:pt x="637" y="69"/>
                  </a:lnTo>
                  <a:lnTo>
                    <a:pt x="626" y="65"/>
                  </a:lnTo>
                  <a:lnTo>
                    <a:pt x="619" y="65"/>
                  </a:lnTo>
                  <a:lnTo>
                    <a:pt x="616" y="63"/>
                  </a:lnTo>
                  <a:lnTo>
                    <a:pt x="613" y="61"/>
                  </a:lnTo>
                  <a:lnTo>
                    <a:pt x="605" y="60"/>
                  </a:lnTo>
                  <a:lnTo>
                    <a:pt x="600" y="58"/>
                  </a:lnTo>
                  <a:lnTo>
                    <a:pt x="596" y="58"/>
                  </a:lnTo>
                  <a:lnTo>
                    <a:pt x="592" y="57"/>
                  </a:lnTo>
                  <a:lnTo>
                    <a:pt x="586" y="55"/>
                  </a:lnTo>
                  <a:lnTo>
                    <a:pt x="581" y="54"/>
                  </a:lnTo>
                  <a:lnTo>
                    <a:pt x="571" y="52"/>
                  </a:lnTo>
                  <a:lnTo>
                    <a:pt x="568" y="50"/>
                  </a:lnTo>
                  <a:lnTo>
                    <a:pt x="564" y="47"/>
                  </a:lnTo>
                  <a:lnTo>
                    <a:pt x="559" y="47"/>
                  </a:lnTo>
                  <a:lnTo>
                    <a:pt x="551" y="45"/>
                  </a:lnTo>
                  <a:lnTo>
                    <a:pt x="546" y="43"/>
                  </a:lnTo>
                  <a:lnTo>
                    <a:pt x="542" y="43"/>
                  </a:lnTo>
                  <a:lnTo>
                    <a:pt x="534" y="43"/>
                  </a:lnTo>
                  <a:lnTo>
                    <a:pt x="527" y="43"/>
                  </a:lnTo>
                  <a:lnTo>
                    <a:pt x="519" y="40"/>
                  </a:lnTo>
                  <a:lnTo>
                    <a:pt x="516" y="40"/>
                  </a:lnTo>
                  <a:lnTo>
                    <a:pt x="510" y="40"/>
                  </a:lnTo>
                  <a:lnTo>
                    <a:pt x="507" y="37"/>
                  </a:lnTo>
                  <a:lnTo>
                    <a:pt x="502" y="37"/>
                  </a:lnTo>
                  <a:lnTo>
                    <a:pt x="497" y="34"/>
                  </a:lnTo>
                  <a:lnTo>
                    <a:pt x="493" y="34"/>
                  </a:lnTo>
                  <a:lnTo>
                    <a:pt x="489" y="34"/>
                  </a:lnTo>
                  <a:lnTo>
                    <a:pt x="484" y="33"/>
                  </a:lnTo>
                  <a:lnTo>
                    <a:pt x="480" y="33"/>
                  </a:lnTo>
                  <a:lnTo>
                    <a:pt x="475" y="32"/>
                  </a:lnTo>
                  <a:lnTo>
                    <a:pt x="471" y="30"/>
                  </a:lnTo>
                  <a:lnTo>
                    <a:pt x="465" y="30"/>
                  </a:lnTo>
                  <a:lnTo>
                    <a:pt x="460" y="29"/>
                  </a:lnTo>
                  <a:lnTo>
                    <a:pt x="456" y="27"/>
                  </a:lnTo>
                  <a:lnTo>
                    <a:pt x="452" y="26"/>
                  </a:lnTo>
                  <a:lnTo>
                    <a:pt x="447" y="26"/>
                  </a:lnTo>
                  <a:lnTo>
                    <a:pt x="442" y="26"/>
                  </a:lnTo>
                  <a:lnTo>
                    <a:pt x="438" y="26"/>
                  </a:lnTo>
                  <a:lnTo>
                    <a:pt x="434" y="25"/>
                  </a:lnTo>
                  <a:lnTo>
                    <a:pt x="430" y="23"/>
                  </a:lnTo>
                  <a:lnTo>
                    <a:pt x="427" y="22"/>
                  </a:lnTo>
                  <a:lnTo>
                    <a:pt x="422" y="21"/>
                  </a:lnTo>
                  <a:lnTo>
                    <a:pt x="415" y="20"/>
                  </a:lnTo>
                  <a:lnTo>
                    <a:pt x="407" y="20"/>
                  </a:lnTo>
                  <a:lnTo>
                    <a:pt x="402" y="20"/>
                  </a:lnTo>
                  <a:lnTo>
                    <a:pt x="396" y="17"/>
                  </a:lnTo>
                  <a:lnTo>
                    <a:pt x="390" y="17"/>
                  </a:lnTo>
                  <a:lnTo>
                    <a:pt x="386" y="17"/>
                  </a:lnTo>
                  <a:lnTo>
                    <a:pt x="379" y="17"/>
                  </a:lnTo>
                  <a:lnTo>
                    <a:pt x="376" y="17"/>
                  </a:lnTo>
                  <a:lnTo>
                    <a:pt x="370" y="14"/>
                  </a:lnTo>
                  <a:lnTo>
                    <a:pt x="363" y="14"/>
                  </a:lnTo>
                  <a:lnTo>
                    <a:pt x="360" y="14"/>
                  </a:lnTo>
                  <a:lnTo>
                    <a:pt x="354" y="12"/>
                  </a:lnTo>
                  <a:lnTo>
                    <a:pt x="351" y="12"/>
                  </a:lnTo>
                  <a:lnTo>
                    <a:pt x="346" y="11"/>
                  </a:lnTo>
                  <a:lnTo>
                    <a:pt x="341" y="8"/>
                  </a:lnTo>
                  <a:lnTo>
                    <a:pt x="337" y="8"/>
                  </a:lnTo>
                  <a:lnTo>
                    <a:pt x="331" y="8"/>
                  </a:lnTo>
                  <a:lnTo>
                    <a:pt x="324" y="8"/>
                  </a:lnTo>
                  <a:lnTo>
                    <a:pt x="319" y="8"/>
                  </a:lnTo>
                  <a:lnTo>
                    <a:pt x="316" y="7"/>
                  </a:lnTo>
                  <a:lnTo>
                    <a:pt x="309" y="6"/>
                  </a:lnTo>
                  <a:lnTo>
                    <a:pt x="302" y="6"/>
                  </a:lnTo>
                  <a:lnTo>
                    <a:pt x="294" y="5"/>
                  </a:lnTo>
                  <a:lnTo>
                    <a:pt x="287" y="3"/>
                  </a:lnTo>
                  <a:lnTo>
                    <a:pt x="279" y="3"/>
                  </a:lnTo>
                  <a:lnTo>
                    <a:pt x="269" y="2"/>
                  </a:lnTo>
                  <a:lnTo>
                    <a:pt x="261" y="1"/>
                  </a:lnTo>
                  <a:lnTo>
                    <a:pt x="253" y="1"/>
                  </a:lnTo>
                  <a:lnTo>
                    <a:pt x="246" y="1"/>
                  </a:lnTo>
                  <a:lnTo>
                    <a:pt x="240" y="0"/>
                  </a:lnTo>
                  <a:lnTo>
                    <a:pt x="235" y="0"/>
                  </a:lnTo>
                  <a:lnTo>
                    <a:pt x="230" y="0"/>
                  </a:lnTo>
                  <a:lnTo>
                    <a:pt x="225" y="0"/>
                  </a:lnTo>
                  <a:lnTo>
                    <a:pt x="222" y="0"/>
                  </a:lnTo>
                  <a:lnTo>
                    <a:pt x="216" y="0"/>
                  </a:lnTo>
                  <a:lnTo>
                    <a:pt x="213" y="0"/>
                  </a:lnTo>
                  <a:lnTo>
                    <a:pt x="208" y="0"/>
                  </a:lnTo>
                  <a:lnTo>
                    <a:pt x="203" y="0"/>
                  </a:lnTo>
                  <a:lnTo>
                    <a:pt x="190" y="1"/>
                  </a:lnTo>
                  <a:lnTo>
                    <a:pt x="178" y="1"/>
                  </a:lnTo>
                  <a:lnTo>
                    <a:pt x="166" y="3"/>
                  </a:lnTo>
                  <a:lnTo>
                    <a:pt x="155" y="5"/>
                  </a:lnTo>
                  <a:lnTo>
                    <a:pt x="146" y="8"/>
                  </a:lnTo>
                  <a:lnTo>
                    <a:pt x="138" y="8"/>
                  </a:lnTo>
                  <a:lnTo>
                    <a:pt x="129" y="11"/>
                  </a:lnTo>
                  <a:lnTo>
                    <a:pt x="121" y="14"/>
                  </a:lnTo>
                  <a:lnTo>
                    <a:pt x="114" y="17"/>
                  </a:lnTo>
                  <a:lnTo>
                    <a:pt x="108" y="20"/>
                  </a:lnTo>
                  <a:lnTo>
                    <a:pt x="101" y="21"/>
                  </a:lnTo>
                  <a:lnTo>
                    <a:pt x="95" y="26"/>
                  </a:lnTo>
                  <a:lnTo>
                    <a:pt x="87" y="30"/>
                  </a:lnTo>
                  <a:lnTo>
                    <a:pt x="81" y="33"/>
                  </a:lnTo>
                  <a:lnTo>
                    <a:pt x="74" y="36"/>
                  </a:lnTo>
                  <a:lnTo>
                    <a:pt x="68" y="40"/>
                  </a:lnTo>
                  <a:lnTo>
                    <a:pt x="63" y="43"/>
                  </a:lnTo>
                  <a:lnTo>
                    <a:pt x="58" y="47"/>
                  </a:lnTo>
                  <a:lnTo>
                    <a:pt x="53" y="54"/>
                  </a:lnTo>
                  <a:lnTo>
                    <a:pt x="47" y="58"/>
                  </a:lnTo>
                  <a:lnTo>
                    <a:pt x="41" y="65"/>
                  </a:lnTo>
                  <a:lnTo>
                    <a:pt x="36" y="72"/>
                  </a:lnTo>
                  <a:lnTo>
                    <a:pt x="30" y="80"/>
                  </a:lnTo>
                  <a:lnTo>
                    <a:pt x="26" y="84"/>
                  </a:lnTo>
                  <a:lnTo>
                    <a:pt x="24" y="88"/>
                  </a:lnTo>
                  <a:lnTo>
                    <a:pt x="19" y="95"/>
                  </a:lnTo>
                  <a:lnTo>
                    <a:pt x="18" y="100"/>
                  </a:lnTo>
                  <a:lnTo>
                    <a:pt x="15" y="107"/>
                  </a:lnTo>
                  <a:lnTo>
                    <a:pt x="11" y="117"/>
                  </a:lnTo>
                  <a:lnTo>
                    <a:pt x="9" y="124"/>
                  </a:lnTo>
                  <a:lnTo>
                    <a:pt x="6" y="134"/>
                  </a:lnTo>
                  <a:lnTo>
                    <a:pt x="4" y="144"/>
                  </a:lnTo>
                  <a:lnTo>
                    <a:pt x="1" y="152"/>
                  </a:lnTo>
                  <a:lnTo>
                    <a:pt x="0" y="162"/>
                  </a:lnTo>
                  <a:lnTo>
                    <a:pt x="0" y="172"/>
                  </a:lnTo>
                  <a:lnTo>
                    <a:pt x="0" y="180"/>
                  </a:lnTo>
                  <a:lnTo>
                    <a:pt x="0" y="190"/>
                  </a:lnTo>
                  <a:lnTo>
                    <a:pt x="0" y="196"/>
                  </a:lnTo>
                  <a:lnTo>
                    <a:pt x="5" y="205"/>
                  </a:lnTo>
                  <a:lnTo>
                    <a:pt x="8" y="212"/>
                  </a:lnTo>
                  <a:lnTo>
                    <a:pt x="14" y="217"/>
                  </a:lnTo>
                  <a:lnTo>
                    <a:pt x="25" y="227"/>
                  </a:lnTo>
                  <a:lnTo>
                    <a:pt x="37" y="236"/>
                  </a:lnTo>
                  <a:lnTo>
                    <a:pt x="45" y="242"/>
                  </a:lnTo>
                  <a:lnTo>
                    <a:pt x="55" y="247"/>
                  </a:lnTo>
                  <a:lnTo>
                    <a:pt x="64" y="251"/>
                  </a:lnTo>
                  <a:lnTo>
                    <a:pt x="75" y="253"/>
                  </a:lnTo>
                  <a:lnTo>
                    <a:pt x="85" y="255"/>
                  </a:lnTo>
                  <a:lnTo>
                    <a:pt x="97" y="257"/>
                  </a:lnTo>
                  <a:lnTo>
                    <a:pt x="108" y="257"/>
                  </a:lnTo>
                  <a:lnTo>
                    <a:pt x="121" y="257"/>
                  </a:lnTo>
                  <a:lnTo>
                    <a:pt x="137" y="257"/>
                  </a:lnTo>
                  <a:lnTo>
                    <a:pt x="154" y="258"/>
                  </a:lnTo>
                  <a:lnTo>
                    <a:pt x="173" y="260"/>
                  </a:lnTo>
                  <a:lnTo>
                    <a:pt x="195" y="262"/>
                  </a:lnTo>
                  <a:lnTo>
                    <a:pt x="220" y="265"/>
                  </a:lnTo>
                  <a:lnTo>
                    <a:pt x="248" y="270"/>
                  </a:lnTo>
                  <a:lnTo>
                    <a:pt x="265" y="273"/>
                  </a:lnTo>
                  <a:lnTo>
                    <a:pt x="281" y="275"/>
                  </a:lnTo>
                  <a:lnTo>
                    <a:pt x="299" y="275"/>
                  </a:lnTo>
                  <a:lnTo>
                    <a:pt x="317" y="275"/>
                  </a:lnTo>
                  <a:lnTo>
                    <a:pt x="335" y="275"/>
                  </a:lnTo>
                  <a:lnTo>
                    <a:pt x="352" y="275"/>
                  </a:lnTo>
                  <a:lnTo>
                    <a:pt x="372" y="275"/>
                  </a:lnTo>
                  <a:lnTo>
                    <a:pt x="391" y="275"/>
                  </a:lnTo>
                  <a:lnTo>
                    <a:pt x="410" y="275"/>
                  </a:lnTo>
                  <a:lnTo>
                    <a:pt x="427" y="275"/>
                  </a:lnTo>
                  <a:lnTo>
                    <a:pt x="446" y="273"/>
                  </a:lnTo>
                  <a:lnTo>
                    <a:pt x="464" y="272"/>
                  </a:lnTo>
                  <a:lnTo>
                    <a:pt x="479" y="271"/>
                  </a:lnTo>
                  <a:lnTo>
                    <a:pt x="494" y="270"/>
                  </a:lnTo>
                  <a:lnTo>
                    <a:pt x="508" y="270"/>
                  </a:lnTo>
                  <a:lnTo>
                    <a:pt x="523" y="270"/>
                  </a:lnTo>
                  <a:lnTo>
                    <a:pt x="534" y="270"/>
                  </a:lnTo>
                  <a:lnTo>
                    <a:pt x="549" y="270"/>
                  </a:lnTo>
                  <a:lnTo>
                    <a:pt x="563" y="270"/>
                  </a:lnTo>
                  <a:lnTo>
                    <a:pt x="577" y="270"/>
                  </a:lnTo>
                  <a:lnTo>
                    <a:pt x="594" y="271"/>
                  </a:lnTo>
                  <a:lnTo>
                    <a:pt x="610" y="272"/>
                  </a:lnTo>
                  <a:lnTo>
                    <a:pt x="626" y="273"/>
                  </a:lnTo>
                  <a:lnTo>
                    <a:pt x="640" y="275"/>
                  </a:lnTo>
                  <a:lnTo>
                    <a:pt x="657" y="275"/>
                  </a:lnTo>
                  <a:lnTo>
                    <a:pt x="673" y="277"/>
                  </a:lnTo>
                  <a:lnTo>
                    <a:pt x="687" y="280"/>
                  </a:lnTo>
                  <a:lnTo>
                    <a:pt x="702" y="280"/>
                  </a:lnTo>
                  <a:lnTo>
                    <a:pt x="718" y="282"/>
                  </a:lnTo>
                  <a:lnTo>
                    <a:pt x="731" y="285"/>
                  </a:lnTo>
                  <a:lnTo>
                    <a:pt x="744" y="287"/>
                  </a:lnTo>
                  <a:lnTo>
                    <a:pt x="758" y="289"/>
                  </a:lnTo>
                  <a:lnTo>
                    <a:pt x="768" y="290"/>
                  </a:lnTo>
                  <a:lnTo>
                    <a:pt x="779" y="289"/>
                  </a:lnTo>
                  <a:lnTo>
                    <a:pt x="788" y="289"/>
                  </a:lnTo>
                  <a:lnTo>
                    <a:pt x="798" y="283"/>
                  </a:lnTo>
                  <a:lnTo>
                    <a:pt x="809" y="280"/>
                  </a:lnTo>
                  <a:lnTo>
                    <a:pt x="818" y="273"/>
                  </a:lnTo>
                  <a:lnTo>
                    <a:pt x="824" y="265"/>
                  </a:lnTo>
                  <a:lnTo>
                    <a:pt x="832" y="257"/>
                  </a:lnTo>
                  <a:lnTo>
                    <a:pt x="837" y="247"/>
                  </a:lnTo>
                  <a:lnTo>
                    <a:pt x="841" y="236"/>
                  </a:lnTo>
                  <a:lnTo>
                    <a:pt x="843" y="223"/>
                  </a:lnTo>
                  <a:lnTo>
                    <a:pt x="845" y="209"/>
                  </a:lnTo>
                  <a:lnTo>
                    <a:pt x="843" y="196"/>
                  </a:lnTo>
                  <a:lnTo>
                    <a:pt x="839" y="181"/>
                  </a:lnTo>
                  <a:lnTo>
                    <a:pt x="834" y="166"/>
                  </a:lnTo>
                  <a:lnTo>
                    <a:pt x="826" y="148"/>
                  </a:lnTo>
                  <a:lnTo>
                    <a:pt x="818" y="144"/>
                  </a:lnTo>
                  <a:lnTo>
                    <a:pt x="811" y="137"/>
                  </a:lnTo>
                  <a:lnTo>
                    <a:pt x="805" y="132"/>
                  </a:lnTo>
                  <a:lnTo>
                    <a:pt x="799" y="127"/>
                  </a:lnTo>
                  <a:lnTo>
                    <a:pt x="791" y="121"/>
                  </a:lnTo>
                  <a:lnTo>
                    <a:pt x="784" y="117"/>
                  </a:lnTo>
                  <a:lnTo>
                    <a:pt x="775" y="114"/>
                  </a:lnTo>
                  <a:lnTo>
                    <a:pt x="773" y="114"/>
                  </a:lnTo>
                  <a:lnTo>
                    <a:pt x="768" y="111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23" name="Freeform 33">
              <a:extLst>
                <a:ext uri="{FF2B5EF4-FFF2-40B4-BE49-F238E27FC236}">
                  <a16:creationId xmlns:a16="http://schemas.microsoft.com/office/drawing/2014/main" id="{89080D51-5ED6-4902-A536-EAA5EA9FE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1" y="1493"/>
              <a:ext cx="754" cy="254"/>
            </a:xfrm>
            <a:custGeom>
              <a:avLst/>
              <a:gdLst>
                <a:gd name="T0" fmla="*/ 282 w 829"/>
                <a:gd name="T1" fmla="*/ 29 h 288"/>
                <a:gd name="T2" fmla="*/ 270 w 829"/>
                <a:gd name="T3" fmla="*/ 26 h 288"/>
                <a:gd name="T4" fmla="*/ 256 w 829"/>
                <a:gd name="T5" fmla="*/ 23 h 288"/>
                <a:gd name="T6" fmla="*/ 242 w 829"/>
                <a:gd name="T7" fmla="*/ 19 h 288"/>
                <a:gd name="T8" fmla="*/ 232 w 829"/>
                <a:gd name="T9" fmla="*/ 18 h 288"/>
                <a:gd name="T10" fmla="*/ 224 w 829"/>
                <a:gd name="T11" fmla="*/ 16 h 288"/>
                <a:gd name="T12" fmla="*/ 216 w 829"/>
                <a:gd name="T13" fmla="*/ 14 h 288"/>
                <a:gd name="T14" fmla="*/ 207 w 829"/>
                <a:gd name="T15" fmla="*/ 13 h 288"/>
                <a:gd name="T16" fmla="*/ 196 w 829"/>
                <a:gd name="T17" fmla="*/ 11 h 288"/>
                <a:gd name="T18" fmla="*/ 191 w 829"/>
                <a:gd name="T19" fmla="*/ 11 h 288"/>
                <a:gd name="T20" fmla="*/ 185 w 829"/>
                <a:gd name="T21" fmla="*/ 9 h 288"/>
                <a:gd name="T22" fmla="*/ 178 w 829"/>
                <a:gd name="T23" fmla="*/ 9 h 288"/>
                <a:gd name="T24" fmla="*/ 170 w 829"/>
                <a:gd name="T25" fmla="*/ 8 h 288"/>
                <a:gd name="T26" fmla="*/ 162 w 829"/>
                <a:gd name="T27" fmla="*/ 7 h 288"/>
                <a:gd name="T28" fmla="*/ 154 w 829"/>
                <a:gd name="T29" fmla="*/ 5 h 288"/>
                <a:gd name="T30" fmla="*/ 146 w 829"/>
                <a:gd name="T31" fmla="*/ 5 h 288"/>
                <a:gd name="T32" fmla="*/ 137 w 829"/>
                <a:gd name="T33" fmla="*/ 4 h 288"/>
                <a:gd name="T34" fmla="*/ 131 w 829"/>
                <a:gd name="T35" fmla="*/ 4 h 288"/>
                <a:gd name="T36" fmla="*/ 122 w 829"/>
                <a:gd name="T37" fmla="*/ 4 h 288"/>
                <a:gd name="T38" fmla="*/ 111 w 829"/>
                <a:gd name="T39" fmla="*/ 4 h 288"/>
                <a:gd name="T40" fmla="*/ 98 w 829"/>
                <a:gd name="T41" fmla="*/ 4 h 288"/>
                <a:gd name="T42" fmla="*/ 88 w 829"/>
                <a:gd name="T43" fmla="*/ 1 h 288"/>
                <a:gd name="T44" fmla="*/ 83 w 829"/>
                <a:gd name="T45" fmla="*/ 1 h 288"/>
                <a:gd name="T46" fmla="*/ 72 w 829"/>
                <a:gd name="T47" fmla="*/ 1 h 288"/>
                <a:gd name="T48" fmla="*/ 55 w 829"/>
                <a:gd name="T49" fmla="*/ 4 h 288"/>
                <a:gd name="T50" fmla="*/ 44 w 829"/>
                <a:gd name="T51" fmla="*/ 4 h 288"/>
                <a:gd name="T52" fmla="*/ 34 w 829"/>
                <a:gd name="T53" fmla="*/ 9 h 288"/>
                <a:gd name="T54" fmla="*/ 23 w 829"/>
                <a:gd name="T55" fmla="*/ 13 h 288"/>
                <a:gd name="T56" fmla="*/ 15 w 829"/>
                <a:gd name="T57" fmla="*/ 18 h 288"/>
                <a:gd name="T58" fmla="*/ 8 w 829"/>
                <a:gd name="T59" fmla="*/ 26 h 288"/>
                <a:gd name="T60" fmla="*/ 5 w 829"/>
                <a:gd name="T61" fmla="*/ 34 h 288"/>
                <a:gd name="T62" fmla="*/ 1 w 829"/>
                <a:gd name="T63" fmla="*/ 45 h 288"/>
                <a:gd name="T64" fmla="*/ 2 w 829"/>
                <a:gd name="T65" fmla="*/ 56 h 288"/>
                <a:gd name="T66" fmla="*/ 10 w 829"/>
                <a:gd name="T67" fmla="*/ 64 h 288"/>
                <a:gd name="T68" fmla="*/ 25 w 829"/>
                <a:gd name="T69" fmla="*/ 70 h 288"/>
                <a:gd name="T70" fmla="*/ 41 w 829"/>
                <a:gd name="T71" fmla="*/ 72 h 288"/>
                <a:gd name="T72" fmla="*/ 65 w 829"/>
                <a:gd name="T73" fmla="*/ 72 h 288"/>
                <a:gd name="T74" fmla="*/ 101 w 829"/>
                <a:gd name="T75" fmla="*/ 76 h 288"/>
                <a:gd name="T76" fmla="*/ 127 w 829"/>
                <a:gd name="T77" fmla="*/ 78 h 288"/>
                <a:gd name="T78" fmla="*/ 156 w 829"/>
                <a:gd name="T79" fmla="*/ 77 h 288"/>
                <a:gd name="T80" fmla="*/ 182 w 829"/>
                <a:gd name="T81" fmla="*/ 76 h 288"/>
                <a:gd name="T82" fmla="*/ 204 w 829"/>
                <a:gd name="T83" fmla="*/ 75 h 288"/>
                <a:gd name="T84" fmla="*/ 224 w 829"/>
                <a:gd name="T85" fmla="*/ 76 h 288"/>
                <a:gd name="T86" fmla="*/ 248 w 829"/>
                <a:gd name="T87" fmla="*/ 78 h 288"/>
                <a:gd name="T88" fmla="*/ 271 w 829"/>
                <a:gd name="T89" fmla="*/ 79 h 288"/>
                <a:gd name="T90" fmla="*/ 291 w 829"/>
                <a:gd name="T91" fmla="*/ 82 h 288"/>
                <a:gd name="T92" fmla="*/ 307 w 829"/>
                <a:gd name="T93" fmla="*/ 78 h 288"/>
                <a:gd name="T94" fmla="*/ 318 w 829"/>
                <a:gd name="T95" fmla="*/ 69 h 288"/>
                <a:gd name="T96" fmla="*/ 320 w 829"/>
                <a:gd name="T97" fmla="*/ 55 h 288"/>
                <a:gd name="T98" fmla="*/ 311 w 829"/>
                <a:gd name="T99" fmla="*/ 41 h 288"/>
                <a:gd name="T100" fmla="*/ 300 w 829"/>
                <a:gd name="T101" fmla="*/ 34 h 288"/>
                <a:gd name="T102" fmla="*/ 292 w 829"/>
                <a:gd name="T103" fmla="*/ 32 h 2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29"/>
                <a:gd name="T157" fmla="*/ 0 h 288"/>
                <a:gd name="T158" fmla="*/ 829 w 829"/>
                <a:gd name="T159" fmla="*/ 288 h 28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29" h="288">
                  <a:moveTo>
                    <a:pt x="753" y="112"/>
                  </a:moveTo>
                  <a:lnTo>
                    <a:pt x="745" y="108"/>
                  </a:lnTo>
                  <a:lnTo>
                    <a:pt x="736" y="104"/>
                  </a:lnTo>
                  <a:lnTo>
                    <a:pt x="727" y="101"/>
                  </a:lnTo>
                  <a:lnTo>
                    <a:pt x="720" y="98"/>
                  </a:lnTo>
                  <a:lnTo>
                    <a:pt x="713" y="96"/>
                  </a:lnTo>
                  <a:lnTo>
                    <a:pt x="705" y="93"/>
                  </a:lnTo>
                  <a:lnTo>
                    <a:pt x="697" y="89"/>
                  </a:lnTo>
                  <a:lnTo>
                    <a:pt x="688" y="87"/>
                  </a:lnTo>
                  <a:lnTo>
                    <a:pt x="679" y="84"/>
                  </a:lnTo>
                  <a:lnTo>
                    <a:pt x="671" y="82"/>
                  </a:lnTo>
                  <a:lnTo>
                    <a:pt x="663" y="78"/>
                  </a:lnTo>
                  <a:lnTo>
                    <a:pt x="653" y="76"/>
                  </a:lnTo>
                  <a:lnTo>
                    <a:pt x="644" y="74"/>
                  </a:lnTo>
                  <a:lnTo>
                    <a:pt x="634" y="70"/>
                  </a:lnTo>
                  <a:lnTo>
                    <a:pt x="624" y="67"/>
                  </a:lnTo>
                  <a:lnTo>
                    <a:pt x="613" y="64"/>
                  </a:lnTo>
                  <a:lnTo>
                    <a:pt x="608" y="63"/>
                  </a:lnTo>
                  <a:lnTo>
                    <a:pt x="605" y="63"/>
                  </a:lnTo>
                  <a:lnTo>
                    <a:pt x="599" y="62"/>
                  </a:lnTo>
                  <a:lnTo>
                    <a:pt x="594" y="59"/>
                  </a:lnTo>
                  <a:lnTo>
                    <a:pt x="590" y="58"/>
                  </a:lnTo>
                  <a:lnTo>
                    <a:pt x="584" y="58"/>
                  </a:lnTo>
                  <a:lnTo>
                    <a:pt x="579" y="56"/>
                  </a:lnTo>
                  <a:lnTo>
                    <a:pt x="575" y="55"/>
                  </a:lnTo>
                  <a:lnTo>
                    <a:pt x="568" y="53"/>
                  </a:lnTo>
                  <a:lnTo>
                    <a:pt x="560" y="50"/>
                  </a:lnTo>
                  <a:lnTo>
                    <a:pt x="556" y="50"/>
                  </a:lnTo>
                  <a:lnTo>
                    <a:pt x="552" y="48"/>
                  </a:lnTo>
                  <a:lnTo>
                    <a:pt x="547" y="47"/>
                  </a:lnTo>
                  <a:lnTo>
                    <a:pt x="541" y="45"/>
                  </a:lnTo>
                  <a:lnTo>
                    <a:pt x="535" y="45"/>
                  </a:lnTo>
                  <a:lnTo>
                    <a:pt x="531" y="45"/>
                  </a:lnTo>
                  <a:lnTo>
                    <a:pt x="524" y="45"/>
                  </a:lnTo>
                  <a:lnTo>
                    <a:pt x="517" y="43"/>
                  </a:lnTo>
                  <a:lnTo>
                    <a:pt x="510" y="41"/>
                  </a:lnTo>
                  <a:lnTo>
                    <a:pt x="506" y="41"/>
                  </a:lnTo>
                  <a:lnTo>
                    <a:pt x="502" y="38"/>
                  </a:lnTo>
                  <a:lnTo>
                    <a:pt x="496" y="38"/>
                  </a:lnTo>
                  <a:lnTo>
                    <a:pt x="492" y="38"/>
                  </a:lnTo>
                  <a:lnTo>
                    <a:pt x="489" y="37"/>
                  </a:lnTo>
                  <a:lnTo>
                    <a:pt x="484" y="35"/>
                  </a:lnTo>
                  <a:lnTo>
                    <a:pt x="479" y="34"/>
                  </a:lnTo>
                  <a:lnTo>
                    <a:pt x="474" y="32"/>
                  </a:lnTo>
                  <a:lnTo>
                    <a:pt x="471" y="32"/>
                  </a:lnTo>
                  <a:lnTo>
                    <a:pt x="467" y="32"/>
                  </a:lnTo>
                  <a:lnTo>
                    <a:pt x="462" y="31"/>
                  </a:lnTo>
                  <a:lnTo>
                    <a:pt x="457" y="31"/>
                  </a:lnTo>
                  <a:lnTo>
                    <a:pt x="452" y="29"/>
                  </a:lnTo>
                  <a:lnTo>
                    <a:pt x="448" y="28"/>
                  </a:lnTo>
                  <a:lnTo>
                    <a:pt x="442" y="28"/>
                  </a:lnTo>
                  <a:lnTo>
                    <a:pt x="439" y="27"/>
                  </a:lnTo>
                  <a:lnTo>
                    <a:pt x="433" y="25"/>
                  </a:lnTo>
                  <a:lnTo>
                    <a:pt x="430" y="24"/>
                  </a:lnTo>
                  <a:lnTo>
                    <a:pt x="426" y="24"/>
                  </a:lnTo>
                  <a:lnTo>
                    <a:pt x="422" y="24"/>
                  </a:lnTo>
                  <a:lnTo>
                    <a:pt x="414" y="24"/>
                  </a:lnTo>
                  <a:lnTo>
                    <a:pt x="407" y="21"/>
                  </a:lnTo>
                  <a:lnTo>
                    <a:pt x="399" y="19"/>
                  </a:lnTo>
                  <a:lnTo>
                    <a:pt x="394" y="19"/>
                  </a:lnTo>
                  <a:lnTo>
                    <a:pt x="388" y="19"/>
                  </a:lnTo>
                  <a:lnTo>
                    <a:pt x="383" y="18"/>
                  </a:lnTo>
                  <a:lnTo>
                    <a:pt x="378" y="18"/>
                  </a:lnTo>
                  <a:lnTo>
                    <a:pt x="374" y="18"/>
                  </a:lnTo>
                  <a:lnTo>
                    <a:pt x="369" y="18"/>
                  </a:lnTo>
                  <a:lnTo>
                    <a:pt x="363" y="15"/>
                  </a:lnTo>
                  <a:lnTo>
                    <a:pt x="355" y="15"/>
                  </a:lnTo>
                  <a:lnTo>
                    <a:pt x="353" y="13"/>
                  </a:lnTo>
                  <a:lnTo>
                    <a:pt x="349" y="12"/>
                  </a:lnTo>
                  <a:lnTo>
                    <a:pt x="343" y="12"/>
                  </a:lnTo>
                  <a:lnTo>
                    <a:pt x="340" y="12"/>
                  </a:lnTo>
                  <a:lnTo>
                    <a:pt x="337" y="10"/>
                  </a:lnTo>
                  <a:lnTo>
                    <a:pt x="330" y="10"/>
                  </a:lnTo>
                  <a:lnTo>
                    <a:pt x="324" y="9"/>
                  </a:lnTo>
                  <a:lnTo>
                    <a:pt x="318" y="6"/>
                  </a:lnTo>
                  <a:lnTo>
                    <a:pt x="314" y="6"/>
                  </a:lnTo>
                  <a:lnTo>
                    <a:pt x="311" y="6"/>
                  </a:lnTo>
                  <a:lnTo>
                    <a:pt x="303" y="6"/>
                  </a:lnTo>
                  <a:lnTo>
                    <a:pt x="298" y="6"/>
                  </a:lnTo>
                  <a:lnTo>
                    <a:pt x="288" y="6"/>
                  </a:lnTo>
                  <a:lnTo>
                    <a:pt x="280" y="6"/>
                  </a:lnTo>
                  <a:lnTo>
                    <a:pt x="272" y="5"/>
                  </a:lnTo>
                  <a:lnTo>
                    <a:pt x="265" y="4"/>
                  </a:lnTo>
                  <a:lnTo>
                    <a:pt x="254" y="4"/>
                  </a:lnTo>
                  <a:lnTo>
                    <a:pt x="249" y="3"/>
                  </a:lnTo>
                  <a:lnTo>
                    <a:pt x="240" y="1"/>
                  </a:lnTo>
                  <a:lnTo>
                    <a:pt x="235" y="1"/>
                  </a:lnTo>
                  <a:lnTo>
                    <a:pt x="230" y="1"/>
                  </a:lnTo>
                  <a:lnTo>
                    <a:pt x="227" y="0"/>
                  </a:lnTo>
                  <a:lnTo>
                    <a:pt x="222" y="1"/>
                  </a:lnTo>
                  <a:lnTo>
                    <a:pt x="217" y="1"/>
                  </a:lnTo>
                  <a:lnTo>
                    <a:pt x="213" y="1"/>
                  </a:lnTo>
                  <a:lnTo>
                    <a:pt x="208" y="1"/>
                  </a:lnTo>
                  <a:lnTo>
                    <a:pt x="205" y="1"/>
                  </a:lnTo>
                  <a:lnTo>
                    <a:pt x="200" y="1"/>
                  </a:lnTo>
                  <a:lnTo>
                    <a:pt x="185" y="1"/>
                  </a:lnTo>
                  <a:lnTo>
                    <a:pt x="173" y="3"/>
                  </a:lnTo>
                  <a:lnTo>
                    <a:pt x="164" y="5"/>
                  </a:lnTo>
                  <a:lnTo>
                    <a:pt x="151" y="6"/>
                  </a:lnTo>
                  <a:lnTo>
                    <a:pt x="144" y="6"/>
                  </a:lnTo>
                  <a:lnTo>
                    <a:pt x="134" y="10"/>
                  </a:lnTo>
                  <a:lnTo>
                    <a:pt x="125" y="12"/>
                  </a:lnTo>
                  <a:lnTo>
                    <a:pt x="119" y="15"/>
                  </a:lnTo>
                  <a:lnTo>
                    <a:pt x="112" y="16"/>
                  </a:lnTo>
                  <a:lnTo>
                    <a:pt x="105" y="19"/>
                  </a:lnTo>
                  <a:lnTo>
                    <a:pt x="99" y="24"/>
                  </a:lnTo>
                  <a:lnTo>
                    <a:pt x="92" y="25"/>
                  </a:lnTo>
                  <a:lnTo>
                    <a:pt x="87" y="31"/>
                  </a:lnTo>
                  <a:lnTo>
                    <a:pt x="80" y="32"/>
                  </a:lnTo>
                  <a:lnTo>
                    <a:pt x="73" y="38"/>
                  </a:lnTo>
                  <a:lnTo>
                    <a:pt x="66" y="41"/>
                  </a:lnTo>
                  <a:lnTo>
                    <a:pt x="61" y="45"/>
                  </a:lnTo>
                  <a:lnTo>
                    <a:pt x="56" y="48"/>
                  </a:lnTo>
                  <a:lnTo>
                    <a:pt x="50" y="53"/>
                  </a:lnTo>
                  <a:lnTo>
                    <a:pt x="46" y="58"/>
                  </a:lnTo>
                  <a:lnTo>
                    <a:pt x="41" y="65"/>
                  </a:lnTo>
                  <a:lnTo>
                    <a:pt x="35" y="73"/>
                  </a:lnTo>
                  <a:lnTo>
                    <a:pt x="30" y="80"/>
                  </a:lnTo>
                  <a:lnTo>
                    <a:pt x="24" y="88"/>
                  </a:lnTo>
                  <a:lnTo>
                    <a:pt x="20" y="93"/>
                  </a:lnTo>
                  <a:lnTo>
                    <a:pt x="17" y="99"/>
                  </a:lnTo>
                  <a:lnTo>
                    <a:pt x="16" y="107"/>
                  </a:lnTo>
                  <a:lnTo>
                    <a:pt x="11" y="115"/>
                  </a:lnTo>
                  <a:lnTo>
                    <a:pt x="10" y="123"/>
                  </a:lnTo>
                  <a:lnTo>
                    <a:pt x="7" y="132"/>
                  </a:lnTo>
                  <a:lnTo>
                    <a:pt x="3" y="142"/>
                  </a:lnTo>
                  <a:lnTo>
                    <a:pt x="2" y="150"/>
                  </a:lnTo>
                  <a:lnTo>
                    <a:pt x="1" y="160"/>
                  </a:lnTo>
                  <a:lnTo>
                    <a:pt x="0" y="170"/>
                  </a:lnTo>
                  <a:lnTo>
                    <a:pt x="0" y="178"/>
                  </a:lnTo>
                  <a:lnTo>
                    <a:pt x="0" y="186"/>
                  </a:lnTo>
                  <a:lnTo>
                    <a:pt x="2" y="194"/>
                  </a:lnTo>
                  <a:lnTo>
                    <a:pt x="5" y="202"/>
                  </a:lnTo>
                  <a:lnTo>
                    <a:pt x="10" y="207"/>
                  </a:lnTo>
                  <a:lnTo>
                    <a:pt x="14" y="212"/>
                  </a:lnTo>
                  <a:lnTo>
                    <a:pt x="24" y="223"/>
                  </a:lnTo>
                  <a:lnTo>
                    <a:pt x="35" y="233"/>
                  </a:lnTo>
                  <a:lnTo>
                    <a:pt x="46" y="238"/>
                  </a:lnTo>
                  <a:lnTo>
                    <a:pt x="55" y="243"/>
                  </a:lnTo>
                  <a:lnTo>
                    <a:pt x="64" y="247"/>
                  </a:lnTo>
                  <a:lnTo>
                    <a:pt x="73" y="249"/>
                  </a:lnTo>
                  <a:lnTo>
                    <a:pt x="82" y="251"/>
                  </a:lnTo>
                  <a:lnTo>
                    <a:pt x="93" y="253"/>
                  </a:lnTo>
                  <a:lnTo>
                    <a:pt x="106" y="253"/>
                  </a:lnTo>
                  <a:lnTo>
                    <a:pt x="119" y="253"/>
                  </a:lnTo>
                  <a:lnTo>
                    <a:pt x="134" y="253"/>
                  </a:lnTo>
                  <a:lnTo>
                    <a:pt x="151" y="255"/>
                  </a:lnTo>
                  <a:lnTo>
                    <a:pt x="170" y="255"/>
                  </a:lnTo>
                  <a:lnTo>
                    <a:pt x="191" y="258"/>
                  </a:lnTo>
                  <a:lnTo>
                    <a:pt x="217" y="260"/>
                  </a:lnTo>
                  <a:lnTo>
                    <a:pt x="245" y="265"/>
                  </a:lnTo>
                  <a:lnTo>
                    <a:pt x="259" y="268"/>
                  </a:lnTo>
                  <a:lnTo>
                    <a:pt x="275" y="270"/>
                  </a:lnTo>
                  <a:lnTo>
                    <a:pt x="293" y="271"/>
                  </a:lnTo>
                  <a:lnTo>
                    <a:pt x="311" y="271"/>
                  </a:lnTo>
                  <a:lnTo>
                    <a:pt x="328" y="273"/>
                  </a:lnTo>
                  <a:lnTo>
                    <a:pt x="346" y="273"/>
                  </a:lnTo>
                  <a:lnTo>
                    <a:pt x="366" y="271"/>
                  </a:lnTo>
                  <a:lnTo>
                    <a:pt x="384" y="271"/>
                  </a:lnTo>
                  <a:lnTo>
                    <a:pt x="402" y="270"/>
                  </a:lnTo>
                  <a:lnTo>
                    <a:pt x="419" y="269"/>
                  </a:lnTo>
                  <a:lnTo>
                    <a:pt x="438" y="268"/>
                  </a:lnTo>
                  <a:lnTo>
                    <a:pt x="453" y="268"/>
                  </a:lnTo>
                  <a:lnTo>
                    <a:pt x="471" y="266"/>
                  </a:lnTo>
                  <a:lnTo>
                    <a:pt x="485" y="265"/>
                  </a:lnTo>
                  <a:lnTo>
                    <a:pt x="500" y="265"/>
                  </a:lnTo>
                  <a:lnTo>
                    <a:pt x="512" y="264"/>
                  </a:lnTo>
                  <a:lnTo>
                    <a:pt x="525" y="264"/>
                  </a:lnTo>
                  <a:lnTo>
                    <a:pt x="538" y="264"/>
                  </a:lnTo>
                  <a:lnTo>
                    <a:pt x="552" y="265"/>
                  </a:lnTo>
                  <a:lnTo>
                    <a:pt x="566" y="265"/>
                  </a:lnTo>
                  <a:lnTo>
                    <a:pt x="582" y="266"/>
                  </a:lnTo>
                  <a:lnTo>
                    <a:pt x="597" y="268"/>
                  </a:lnTo>
                  <a:lnTo>
                    <a:pt x="611" y="268"/>
                  </a:lnTo>
                  <a:lnTo>
                    <a:pt x="629" y="270"/>
                  </a:lnTo>
                  <a:lnTo>
                    <a:pt x="642" y="271"/>
                  </a:lnTo>
                  <a:lnTo>
                    <a:pt x="659" y="273"/>
                  </a:lnTo>
                  <a:lnTo>
                    <a:pt x="674" y="274"/>
                  </a:lnTo>
                  <a:lnTo>
                    <a:pt x="689" y="276"/>
                  </a:lnTo>
                  <a:lnTo>
                    <a:pt x="703" y="278"/>
                  </a:lnTo>
                  <a:lnTo>
                    <a:pt x="717" y="280"/>
                  </a:lnTo>
                  <a:lnTo>
                    <a:pt x="730" y="281"/>
                  </a:lnTo>
                  <a:lnTo>
                    <a:pt x="742" y="284"/>
                  </a:lnTo>
                  <a:lnTo>
                    <a:pt x="752" y="287"/>
                  </a:lnTo>
                  <a:lnTo>
                    <a:pt x="764" y="285"/>
                  </a:lnTo>
                  <a:lnTo>
                    <a:pt x="774" y="281"/>
                  </a:lnTo>
                  <a:lnTo>
                    <a:pt x="783" y="280"/>
                  </a:lnTo>
                  <a:lnTo>
                    <a:pt x="793" y="273"/>
                  </a:lnTo>
                  <a:lnTo>
                    <a:pt x="801" y="268"/>
                  </a:lnTo>
                  <a:lnTo>
                    <a:pt x="810" y="260"/>
                  </a:lnTo>
                  <a:lnTo>
                    <a:pt x="816" y="253"/>
                  </a:lnTo>
                  <a:lnTo>
                    <a:pt x="821" y="241"/>
                  </a:lnTo>
                  <a:lnTo>
                    <a:pt x="825" y="233"/>
                  </a:lnTo>
                  <a:lnTo>
                    <a:pt x="828" y="220"/>
                  </a:lnTo>
                  <a:lnTo>
                    <a:pt x="828" y="207"/>
                  </a:lnTo>
                  <a:lnTo>
                    <a:pt x="826" y="193"/>
                  </a:lnTo>
                  <a:lnTo>
                    <a:pt x="824" y="178"/>
                  </a:lnTo>
                  <a:lnTo>
                    <a:pt x="818" y="164"/>
                  </a:lnTo>
                  <a:lnTo>
                    <a:pt x="810" y="146"/>
                  </a:lnTo>
                  <a:lnTo>
                    <a:pt x="803" y="142"/>
                  </a:lnTo>
                  <a:lnTo>
                    <a:pt x="796" y="136"/>
                  </a:lnTo>
                  <a:lnTo>
                    <a:pt x="790" y="130"/>
                  </a:lnTo>
                  <a:lnTo>
                    <a:pt x="783" y="125"/>
                  </a:lnTo>
                  <a:lnTo>
                    <a:pt x="776" y="119"/>
                  </a:lnTo>
                  <a:lnTo>
                    <a:pt x="770" y="115"/>
                  </a:lnTo>
                  <a:lnTo>
                    <a:pt x="762" y="112"/>
                  </a:lnTo>
                  <a:lnTo>
                    <a:pt x="758" y="112"/>
                  </a:lnTo>
                  <a:lnTo>
                    <a:pt x="753" y="112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24" name="Freeform 34">
              <a:extLst>
                <a:ext uri="{FF2B5EF4-FFF2-40B4-BE49-F238E27FC236}">
                  <a16:creationId xmlns:a16="http://schemas.microsoft.com/office/drawing/2014/main" id="{2B6F2F2A-D6EE-488C-A5F4-D0CD4CFC4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" y="1497"/>
              <a:ext cx="739" cy="245"/>
            </a:xfrm>
            <a:custGeom>
              <a:avLst/>
              <a:gdLst>
                <a:gd name="T0" fmla="*/ 275 w 813"/>
                <a:gd name="T1" fmla="*/ 27 h 278"/>
                <a:gd name="T2" fmla="*/ 263 w 813"/>
                <a:gd name="T3" fmla="*/ 25 h 278"/>
                <a:gd name="T4" fmla="*/ 250 w 813"/>
                <a:gd name="T5" fmla="*/ 22 h 278"/>
                <a:gd name="T6" fmla="*/ 235 w 813"/>
                <a:gd name="T7" fmla="*/ 18 h 278"/>
                <a:gd name="T8" fmla="*/ 227 w 813"/>
                <a:gd name="T9" fmla="*/ 17 h 278"/>
                <a:gd name="T10" fmla="*/ 219 w 813"/>
                <a:gd name="T11" fmla="*/ 16 h 278"/>
                <a:gd name="T12" fmla="*/ 211 w 813"/>
                <a:gd name="T13" fmla="*/ 14 h 278"/>
                <a:gd name="T14" fmla="*/ 202 w 813"/>
                <a:gd name="T15" fmla="*/ 11 h 278"/>
                <a:gd name="T16" fmla="*/ 194 w 813"/>
                <a:gd name="T17" fmla="*/ 11 h 278"/>
                <a:gd name="T18" fmla="*/ 186 w 813"/>
                <a:gd name="T19" fmla="*/ 10 h 278"/>
                <a:gd name="T20" fmla="*/ 179 w 813"/>
                <a:gd name="T21" fmla="*/ 9 h 278"/>
                <a:gd name="T22" fmla="*/ 173 w 813"/>
                <a:gd name="T23" fmla="*/ 8 h 278"/>
                <a:gd name="T24" fmla="*/ 167 w 813"/>
                <a:gd name="T25" fmla="*/ 7 h 278"/>
                <a:gd name="T26" fmla="*/ 160 w 813"/>
                <a:gd name="T27" fmla="*/ 7 h 278"/>
                <a:gd name="T28" fmla="*/ 150 w 813"/>
                <a:gd name="T29" fmla="*/ 6 h 278"/>
                <a:gd name="T30" fmla="*/ 141 w 813"/>
                <a:gd name="T31" fmla="*/ 4 h 278"/>
                <a:gd name="T32" fmla="*/ 132 w 813"/>
                <a:gd name="T33" fmla="*/ 4 h 278"/>
                <a:gd name="T34" fmla="*/ 126 w 813"/>
                <a:gd name="T35" fmla="*/ 4 h 278"/>
                <a:gd name="T36" fmla="*/ 116 w 813"/>
                <a:gd name="T37" fmla="*/ 4 h 278"/>
                <a:gd name="T38" fmla="*/ 106 w 813"/>
                <a:gd name="T39" fmla="*/ 2 h 278"/>
                <a:gd name="T40" fmla="*/ 95 w 813"/>
                <a:gd name="T41" fmla="*/ 2 h 278"/>
                <a:gd name="T42" fmla="*/ 86 w 813"/>
                <a:gd name="T43" fmla="*/ 0 h 278"/>
                <a:gd name="T44" fmla="*/ 78 w 813"/>
                <a:gd name="T45" fmla="*/ 1 h 278"/>
                <a:gd name="T46" fmla="*/ 65 w 813"/>
                <a:gd name="T47" fmla="*/ 2 h 278"/>
                <a:gd name="T48" fmla="*/ 51 w 813"/>
                <a:gd name="T49" fmla="*/ 4 h 278"/>
                <a:gd name="T50" fmla="*/ 41 w 813"/>
                <a:gd name="T51" fmla="*/ 6 h 278"/>
                <a:gd name="T52" fmla="*/ 31 w 813"/>
                <a:gd name="T53" fmla="*/ 9 h 278"/>
                <a:gd name="T54" fmla="*/ 22 w 813"/>
                <a:gd name="T55" fmla="*/ 13 h 278"/>
                <a:gd name="T56" fmla="*/ 14 w 813"/>
                <a:gd name="T57" fmla="*/ 20 h 278"/>
                <a:gd name="T58" fmla="*/ 7 w 813"/>
                <a:gd name="T59" fmla="*/ 27 h 278"/>
                <a:gd name="T60" fmla="*/ 5 w 813"/>
                <a:gd name="T61" fmla="*/ 37 h 278"/>
                <a:gd name="T62" fmla="*/ 0 w 813"/>
                <a:gd name="T63" fmla="*/ 48 h 278"/>
                <a:gd name="T64" fmla="*/ 4 w 813"/>
                <a:gd name="T65" fmla="*/ 56 h 278"/>
                <a:gd name="T66" fmla="*/ 14 w 813"/>
                <a:gd name="T67" fmla="*/ 63 h 278"/>
                <a:gd name="T68" fmla="*/ 28 w 813"/>
                <a:gd name="T69" fmla="*/ 69 h 278"/>
                <a:gd name="T70" fmla="*/ 45 w 813"/>
                <a:gd name="T71" fmla="*/ 69 h 278"/>
                <a:gd name="T72" fmla="*/ 71 w 813"/>
                <a:gd name="T73" fmla="*/ 71 h 278"/>
                <a:gd name="T74" fmla="*/ 105 w 813"/>
                <a:gd name="T75" fmla="*/ 75 h 278"/>
                <a:gd name="T76" fmla="*/ 132 w 813"/>
                <a:gd name="T77" fmla="*/ 75 h 278"/>
                <a:gd name="T78" fmla="*/ 159 w 813"/>
                <a:gd name="T79" fmla="*/ 74 h 278"/>
                <a:gd name="T80" fmla="*/ 184 w 813"/>
                <a:gd name="T81" fmla="*/ 73 h 278"/>
                <a:gd name="T82" fmla="*/ 203 w 813"/>
                <a:gd name="T83" fmla="*/ 73 h 278"/>
                <a:gd name="T84" fmla="*/ 227 w 813"/>
                <a:gd name="T85" fmla="*/ 74 h 278"/>
                <a:gd name="T86" fmla="*/ 250 w 813"/>
                <a:gd name="T87" fmla="*/ 75 h 278"/>
                <a:gd name="T88" fmla="*/ 270 w 813"/>
                <a:gd name="T89" fmla="*/ 78 h 278"/>
                <a:gd name="T90" fmla="*/ 289 w 813"/>
                <a:gd name="T91" fmla="*/ 78 h 278"/>
                <a:gd name="T92" fmla="*/ 303 w 813"/>
                <a:gd name="T93" fmla="*/ 74 h 278"/>
                <a:gd name="T94" fmla="*/ 311 w 813"/>
                <a:gd name="T95" fmla="*/ 63 h 278"/>
                <a:gd name="T96" fmla="*/ 311 w 813"/>
                <a:gd name="T97" fmla="*/ 49 h 278"/>
                <a:gd name="T98" fmla="*/ 301 w 813"/>
                <a:gd name="T99" fmla="*/ 37 h 278"/>
                <a:gd name="T100" fmla="*/ 290 w 813"/>
                <a:gd name="T101" fmla="*/ 32 h 278"/>
                <a:gd name="T102" fmla="*/ 285 w 813"/>
                <a:gd name="T103" fmla="*/ 30 h 27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13"/>
                <a:gd name="T157" fmla="*/ 0 h 278"/>
                <a:gd name="T158" fmla="*/ 813 w 813"/>
                <a:gd name="T159" fmla="*/ 278 h 27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13" h="278">
                  <a:moveTo>
                    <a:pt x="738" y="108"/>
                  </a:moveTo>
                  <a:lnTo>
                    <a:pt x="732" y="104"/>
                  </a:lnTo>
                  <a:lnTo>
                    <a:pt x="723" y="100"/>
                  </a:lnTo>
                  <a:lnTo>
                    <a:pt x="714" y="97"/>
                  </a:lnTo>
                  <a:lnTo>
                    <a:pt x="706" y="95"/>
                  </a:lnTo>
                  <a:lnTo>
                    <a:pt x="699" y="92"/>
                  </a:lnTo>
                  <a:lnTo>
                    <a:pt x="690" y="89"/>
                  </a:lnTo>
                  <a:lnTo>
                    <a:pt x="683" y="87"/>
                  </a:lnTo>
                  <a:lnTo>
                    <a:pt x="675" y="84"/>
                  </a:lnTo>
                  <a:lnTo>
                    <a:pt x="667" y="82"/>
                  </a:lnTo>
                  <a:lnTo>
                    <a:pt x="658" y="79"/>
                  </a:lnTo>
                  <a:lnTo>
                    <a:pt x="649" y="76"/>
                  </a:lnTo>
                  <a:lnTo>
                    <a:pt x="642" y="74"/>
                  </a:lnTo>
                  <a:lnTo>
                    <a:pt x="632" y="72"/>
                  </a:lnTo>
                  <a:lnTo>
                    <a:pt x="623" y="68"/>
                  </a:lnTo>
                  <a:lnTo>
                    <a:pt x="612" y="65"/>
                  </a:lnTo>
                  <a:lnTo>
                    <a:pt x="601" y="63"/>
                  </a:lnTo>
                  <a:lnTo>
                    <a:pt x="598" y="61"/>
                  </a:lnTo>
                  <a:lnTo>
                    <a:pt x="593" y="59"/>
                  </a:lnTo>
                  <a:lnTo>
                    <a:pt x="588" y="59"/>
                  </a:lnTo>
                  <a:lnTo>
                    <a:pt x="583" y="59"/>
                  </a:lnTo>
                  <a:lnTo>
                    <a:pt x="579" y="57"/>
                  </a:lnTo>
                  <a:lnTo>
                    <a:pt x="574" y="55"/>
                  </a:lnTo>
                  <a:lnTo>
                    <a:pt x="569" y="54"/>
                  </a:lnTo>
                  <a:lnTo>
                    <a:pt x="566" y="52"/>
                  </a:lnTo>
                  <a:lnTo>
                    <a:pt x="559" y="51"/>
                  </a:lnTo>
                  <a:lnTo>
                    <a:pt x="552" y="49"/>
                  </a:lnTo>
                  <a:lnTo>
                    <a:pt x="547" y="48"/>
                  </a:lnTo>
                  <a:lnTo>
                    <a:pt x="542" y="46"/>
                  </a:lnTo>
                  <a:lnTo>
                    <a:pt x="538" y="46"/>
                  </a:lnTo>
                  <a:lnTo>
                    <a:pt x="531" y="43"/>
                  </a:lnTo>
                  <a:lnTo>
                    <a:pt x="526" y="41"/>
                  </a:lnTo>
                  <a:lnTo>
                    <a:pt x="522" y="43"/>
                  </a:lnTo>
                  <a:lnTo>
                    <a:pt x="514" y="41"/>
                  </a:lnTo>
                  <a:lnTo>
                    <a:pt x="509" y="41"/>
                  </a:lnTo>
                  <a:lnTo>
                    <a:pt x="501" y="39"/>
                  </a:lnTo>
                  <a:lnTo>
                    <a:pt x="495" y="37"/>
                  </a:lnTo>
                  <a:lnTo>
                    <a:pt x="493" y="37"/>
                  </a:lnTo>
                  <a:lnTo>
                    <a:pt x="489" y="37"/>
                  </a:lnTo>
                  <a:lnTo>
                    <a:pt x="484" y="36"/>
                  </a:lnTo>
                  <a:lnTo>
                    <a:pt x="479" y="34"/>
                  </a:lnTo>
                  <a:lnTo>
                    <a:pt x="476" y="34"/>
                  </a:lnTo>
                  <a:lnTo>
                    <a:pt x="470" y="34"/>
                  </a:lnTo>
                  <a:lnTo>
                    <a:pt x="466" y="31"/>
                  </a:lnTo>
                  <a:lnTo>
                    <a:pt x="464" y="30"/>
                  </a:lnTo>
                  <a:lnTo>
                    <a:pt x="458" y="28"/>
                  </a:lnTo>
                  <a:lnTo>
                    <a:pt x="452" y="28"/>
                  </a:lnTo>
                  <a:lnTo>
                    <a:pt x="449" y="28"/>
                  </a:lnTo>
                  <a:lnTo>
                    <a:pt x="444" y="27"/>
                  </a:lnTo>
                  <a:lnTo>
                    <a:pt x="439" y="27"/>
                  </a:lnTo>
                  <a:lnTo>
                    <a:pt x="435" y="27"/>
                  </a:lnTo>
                  <a:lnTo>
                    <a:pt x="431" y="25"/>
                  </a:lnTo>
                  <a:lnTo>
                    <a:pt x="425" y="24"/>
                  </a:lnTo>
                  <a:lnTo>
                    <a:pt x="423" y="24"/>
                  </a:lnTo>
                  <a:lnTo>
                    <a:pt x="419" y="23"/>
                  </a:lnTo>
                  <a:lnTo>
                    <a:pt x="414" y="23"/>
                  </a:lnTo>
                  <a:lnTo>
                    <a:pt x="407" y="20"/>
                  </a:lnTo>
                  <a:lnTo>
                    <a:pt x="400" y="20"/>
                  </a:lnTo>
                  <a:lnTo>
                    <a:pt x="392" y="20"/>
                  </a:lnTo>
                  <a:lnTo>
                    <a:pt x="387" y="20"/>
                  </a:lnTo>
                  <a:lnTo>
                    <a:pt x="381" y="19"/>
                  </a:lnTo>
                  <a:lnTo>
                    <a:pt x="377" y="17"/>
                  </a:lnTo>
                  <a:lnTo>
                    <a:pt x="372" y="16"/>
                  </a:lnTo>
                  <a:lnTo>
                    <a:pt x="367" y="15"/>
                  </a:lnTo>
                  <a:lnTo>
                    <a:pt x="362" y="15"/>
                  </a:lnTo>
                  <a:lnTo>
                    <a:pt x="357" y="14"/>
                  </a:lnTo>
                  <a:lnTo>
                    <a:pt x="350" y="14"/>
                  </a:lnTo>
                  <a:lnTo>
                    <a:pt x="342" y="11"/>
                  </a:lnTo>
                  <a:lnTo>
                    <a:pt x="337" y="11"/>
                  </a:lnTo>
                  <a:lnTo>
                    <a:pt x="334" y="11"/>
                  </a:lnTo>
                  <a:lnTo>
                    <a:pt x="330" y="8"/>
                  </a:lnTo>
                  <a:lnTo>
                    <a:pt x="326" y="8"/>
                  </a:lnTo>
                  <a:lnTo>
                    <a:pt x="319" y="8"/>
                  </a:lnTo>
                  <a:lnTo>
                    <a:pt x="312" y="8"/>
                  </a:lnTo>
                  <a:lnTo>
                    <a:pt x="309" y="6"/>
                  </a:lnTo>
                  <a:lnTo>
                    <a:pt x="304" y="6"/>
                  </a:lnTo>
                  <a:lnTo>
                    <a:pt x="297" y="6"/>
                  </a:lnTo>
                  <a:lnTo>
                    <a:pt x="291" y="6"/>
                  </a:lnTo>
                  <a:lnTo>
                    <a:pt x="286" y="5"/>
                  </a:lnTo>
                  <a:lnTo>
                    <a:pt x="277" y="2"/>
                  </a:lnTo>
                  <a:lnTo>
                    <a:pt x="268" y="2"/>
                  </a:lnTo>
                  <a:lnTo>
                    <a:pt x="259" y="2"/>
                  </a:lnTo>
                  <a:lnTo>
                    <a:pt x="252" y="2"/>
                  </a:lnTo>
                  <a:lnTo>
                    <a:pt x="245" y="2"/>
                  </a:lnTo>
                  <a:lnTo>
                    <a:pt x="238" y="2"/>
                  </a:lnTo>
                  <a:lnTo>
                    <a:pt x="233" y="1"/>
                  </a:lnTo>
                  <a:lnTo>
                    <a:pt x="228" y="1"/>
                  </a:lnTo>
                  <a:lnTo>
                    <a:pt x="223" y="0"/>
                  </a:lnTo>
                  <a:lnTo>
                    <a:pt x="219" y="1"/>
                  </a:lnTo>
                  <a:lnTo>
                    <a:pt x="215" y="1"/>
                  </a:lnTo>
                  <a:lnTo>
                    <a:pt x="210" y="1"/>
                  </a:lnTo>
                  <a:lnTo>
                    <a:pt x="205" y="1"/>
                  </a:lnTo>
                  <a:lnTo>
                    <a:pt x="201" y="1"/>
                  </a:lnTo>
                  <a:lnTo>
                    <a:pt x="198" y="1"/>
                  </a:lnTo>
                  <a:lnTo>
                    <a:pt x="181" y="2"/>
                  </a:lnTo>
                  <a:lnTo>
                    <a:pt x="172" y="2"/>
                  </a:lnTo>
                  <a:lnTo>
                    <a:pt x="161" y="2"/>
                  </a:lnTo>
                  <a:lnTo>
                    <a:pt x="151" y="5"/>
                  </a:lnTo>
                  <a:lnTo>
                    <a:pt x="142" y="8"/>
                  </a:lnTo>
                  <a:lnTo>
                    <a:pt x="133" y="8"/>
                  </a:lnTo>
                  <a:lnTo>
                    <a:pt x="127" y="11"/>
                  </a:lnTo>
                  <a:lnTo>
                    <a:pt x="118" y="14"/>
                  </a:lnTo>
                  <a:lnTo>
                    <a:pt x="112" y="15"/>
                  </a:lnTo>
                  <a:lnTo>
                    <a:pt x="104" y="20"/>
                  </a:lnTo>
                  <a:lnTo>
                    <a:pt x="98" y="20"/>
                  </a:lnTo>
                  <a:lnTo>
                    <a:pt x="92" y="25"/>
                  </a:lnTo>
                  <a:lnTo>
                    <a:pt x="86" y="28"/>
                  </a:lnTo>
                  <a:lnTo>
                    <a:pt x="80" y="31"/>
                  </a:lnTo>
                  <a:lnTo>
                    <a:pt x="73" y="34"/>
                  </a:lnTo>
                  <a:lnTo>
                    <a:pt x="66" y="39"/>
                  </a:lnTo>
                  <a:lnTo>
                    <a:pt x="61" y="41"/>
                  </a:lnTo>
                  <a:lnTo>
                    <a:pt x="57" y="46"/>
                  </a:lnTo>
                  <a:lnTo>
                    <a:pt x="53" y="51"/>
                  </a:lnTo>
                  <a:lnTo>
                    <a:pt x="46" y="57"/>
                  </a:lnTo>
                  <a:lnTo>
                    <a:pt x="42" y="63"/>
                  </a:lnTo>
                  <a:lnTo>
                    <a:pt x="36" y="71"/>
                  </a:lnTo>
                  <a:lnTo>
                    <a:pt x="29" y="78"/>
                  </a:lnTo>
                  <a:lnTo>
                    <a:pt x="23" y="85"/>
                  </a:lnTo>
                  <a:lnTo>
                    <a:pt x="23" y="89"/>
                  </a:lnTo>
                  <a:lnTo>
                    <a:pt x="19" y="97"/>
                  </a:lnTo>
                  <a:lnTo>
                    <a:pt x="17" y="104"/>
                  </a:lnTo>
                  <a:lnTo>
                    <a:pt x="13" y="111"/>
                  </a:lnTo>
                  <a:lnTo>
                    <a:pt x="10" y="119"/>
                  </a:lnTo>
                  <a:lnTo>
                    <a:pt x="8" y="128"/>
                  </a:lnTo>
                  <a:lnTo>
                    <a:pt x="4" y="138"/>
                  </a:lnTo>
                  <a:lnTo>
                    <a:pt x="3" y="146"/>
                  </a:lnTo>
                  <a:lnTo>
                    <a:pt x="3" y="156"/>
                  </a:lnTo>
                  <a:lnTo>
                    <a:pt x="0" y="166"/>
                  </a:lnTo>
                  <a:lnTo>
                    <a:pt x="0" y="173"/>
                  </a:lnTo>
                  <a:lnTo>
                    <a:pt x="3" y="181"/>
                  </a:lnTo>
                  <a:lnTo>
                    <a:pt x="3" y="189"/>
                  </a:lnTo>
                  <a:lnTo>
                    <a:pt x="4" y="196"/>
                  </a:lnTo>
                  <a:lnTo>
                    <a:pt x="10" y="203"/>
                  </a:lnTo>
                  <a:lnTo>
                    <a:pt x="15" y="208"/>
                  </a:lnTo>
                  <a:lnTo>
                    <a:pt x="26" y="217"/>
                  </a:lnTo>
                  <a:lnTo>
                    <a:pt x="36" y="226"/>
                  </a:lnTo>
                  <a:lnTo>
                    <a:pt x="46" y="232"/>
                  </a:lnTo>
                  <a:lnTo>
                    <a:pt x="54" y="237"/>
                  </a:lnTo>
                  <a:lnTo>
                    <a:pt x="63" y="241"/>
                  </a:lnTo>
                  <a:lnTo>
                    <a:pt x="73" y="244"/>
                  </a:lnTo>
                  <a:lnTo>
                    <a:pt x="83" y="244"/>
                  </a:lnTo>
                  <a:lnTo>
                    <a:pt x="93" y="246"/>
                  </a:lnTo>
                  <a:lnTo>
                    <a:pt x="105" y="247"/>
                  </a:lnTo>
                  <a:lnTo>
                    <a:pt x="118" y="247"/>
                  </a:lnTo>
                  <a:lnTo>
                    <a:pt x="132" y="247"/>
                  </a:lnTo>
                  <a:lnTo>
                    <a:pt x="149" y="249"/>
                  </a:lnTo>
                  <a:lnTo>
                    <a:pt x="168" y="249"/>
                  </a:lnTo>
                  <a:lnTo>
                    <a:pt x="188" y="251"/>
                  </a:lnTo>
                  <a:lnTo>
                    <a:pt x="213" y="255"/>
                  </a:lnTo>
                  <a:lnTo>
                    <a:pt x="242" y="259"/>
                  </a:lnTo>
                  <a:lnTo>
                    <a:pt x="256" y="261"/>
                  </a:lnTo>
                  <a:lnTo>
                    <a:pt x="272" y="264"/>
                  </a:lnTo>
                  <a:lnTo>
                    <a:pt x="289" y="264"/>
                  </a:lnTo>
                  <a:lnTo>
                    <a:pt x="305" y="265"/>
                  </a:lnTo>
                  <a:lnTo>
                    <a:pt x="323" y="265"/>
                  </a:lnTo>
                  <a:lnTo>
                    <a:pt x="342" y="265"/>
                  </a:lnTo>
                  <a:lnTo>
                    <a:pt x="360" y="264"/>
                  </a:lnTo>
                  <a:lnTo>
                    <a:pt x="377" y="264"/>
                  </a:lnTo>
                  <a:lnTo>
                    <a:pt x="395" y="264"/>
                  </a:lnTo>
                  <a:lnTo>
                    <a:pt x="412" y="262"/>
                  </a:lnTo>
                  <a:lnTo>
                    <a:pt x="431" y="261"/>
                  </a:lnTo>
                  <a:lnTo>
                    <a:pt x="445" y="261"/>
                  </a:lnTo>
                  <a:lnTo>
                    <a:pt x="463" y="260"/>
                  </a:lnTo>
                  <a:lnTo>
                    <a:pt x="477" y="259"/>
                  </a:lnTo>
                  <a:lnTo>
                    <a:pt x="492" y="258"/>
                  </a:lnTo>
                  <a:lnTo>
                    <a:pt x="503" y="258"/>
                  </a:lnTo>
                  <a:lnTo>
                    <a:pt x="515" y="258"/>
                  </a:lnTo>
                  <a:lnTo>
                    <a:pt x="528" y="258"/>
                  </a:lnTo>
                  <a:lnTo>
                    <a:pt x="542" y="258"/>
                  </a:lnTo>
                  <a:lnTo>
                    <a:pt x="556" y="259"/>
                  </a:lnTo>
                  <a:lnTo>
                    <a:pt x="571" y="260"/>
                  </a:lnTo>
                  <a:lnTo>
                    <a:pt x="587" y="261"/>
                  </a:lnTo>
                  <a:lnTo>
                    <a:pt x="601" y="262"/>
                  </a:lnTo>
                  <a:lnTo>
                    <a:pt x="617" y="264"/>
                  </a:lnTo>
                  <a:lnTo>
                    <a:pt x="632" y="264"/>
                  </a:lnTo>
                  <a:lnTo>
                    <a:pt x="648" y="267"/>
                  </a:lnTo>
                  <a:lnTo>
                    <a:pt x="662" y="269"/>
                  </a:lnTo>
                  <a:lnTo>
                    <a:pt x="676" y="269"/>
                  </a:lnTo>
                  <a:lnTo>
                    <a:pt x="690" y="271"/>
                  </a:lnTo>
                  <a:lnTo>
                    <a:pt x="703" y="274"/>
                  </a:lnTo>
                  <a:lnTo>
                    <a:pt x="716" y="276"/>
                  </a:lnTo>
                  <a:lnTo>
                    <a:pt x="729" y="277"/>
                  </a:lnTo>
                  <a:lnTo>
                    <a:pt x="738" y="277"/>
                  </a:lnTo>
                  <a:lnTo>
                    <a:pt x="750" y="277"/>
                  </a:lnTo>
                  <a:lnTo>
                    <a:pt x="759" y="276"/>
                  </a:lnTo>
                  <a:lnTo>
                    <a:pt x="768" y="272"/>
                  </a:lnTo>
                  <a:lnTo>
                    <a:pt x="777" y="269"/>
                  </a:lnTo>
                  <a:lnTo>
                    <a:pt x="786" y="261"/>
                  </a:lnTo>
                  <a:lnTo>
                    <a:pt x="794" y="255"/>
                  </a:lnTo>
                  <a:lnTo>
                    <a:pt x="800" y="246"/>
                  </a:lnTo>
                  <a:lnTo>
                    <a:pt x="806" y="237"/>
                  </a:lnTo>
                  <a:lnTo>
                    <a:pt x="809" y="226"/>
                  </a:lnTo>
                  <a:lnTo>
                    <a:pt x="812" y="214"/>
                  </a:lnTo>
                  <a:lnTo>
                    <a:pt x="812" y="202"/>
                  </a:lnTo>
                  <a:lnTo>
                    <a:pt x="812" y="188"/>
                  </a:lnTo>
                  <a:lnTo>
                    <a:pt x="807" y="174"/>
                  </a:lnTo>
                  <a:lnTo>
                    <a:pt x="803" y="160"/>
                  </a:lnTo>
                  <a:lnTo>
                    <a:pt x="794" y="142"/>
                  </a:lnTo>
                  <a:lnTo>
                    <a:pt x="788" y="138"/>
                  </a:lnTo>
                  <a:lnTo>
                    <a:pt x="781" y="132"/>
                  </a:lnTo>
                  <a:lnTo>
                    <a:pt x="776" y="126"/>
                  </a:lnTo>
                  <a:lnTo>
                    <a:pt x="768" y="122"/>
                  </a:lnTo>
                  <a:lnTo>
                    <a:pt x="763" y="115"/>
                  </a:lnTo>
                  <a:lnTo>
                    <a:pt x="755" y="111"/>
                  </a:lnTo>
                  <a:lnTo>
                    <a:pt x="749" y="110"/>
                  </a:lnTo>
                  <a:lnTo>
                    <a:pt x="743" y="108"/>
                  </a:lnTo>
                  <a:lnTo>
                    <a:pt x="738" y="108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25" name="Freeform 35">
              <a:extLst>
                <a:ext uri="{FF2B5EF4-FFF2-40B4-BE49-F238E27FC236}">
                  <a16:creationId xmlns:a16="http://schemas.microsoft.com/office/drawing/2014/main" id="{E22B2E1E-64CE-454A-B503-62362CD61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" y="1700"/>
              <a:ext cx="93" cy="120"/>
            </a:xfrm>
            <a:custGeom>
              <a:avLst/>
              <a:gdLst>
                <a:gd name="T0" fmla="*/ 37 w 103"/>
                <a:gd name="T1" fmla="*/ 0 h 135"/>
                <a:gd name="T2" fmla="*/ 37 w 103"/>
                <a:gd name="T3" fmla="*/ 3 h 135"/>
                <a:gd name="T4" fmla="*/ 34 w 103"/>
                <a:gd name="T5" fmla="*/ 4 h 135"/>
                <a:gd name="T6" fmla="*/ 34 w 103"/>
                <a:gd name="T7" fmla="*/ 4 h 135"/>
                <a:gd name="T8" fmla="*/ 33 w 103"/>
                <a:gd name="T9" fmla="*/ 5 h 135"/>
                <a:gd name="T10" fmla="*/ 31 w 103"/>
                <a:gd name="T11" fmla="*/ 7 h 135"/>
                <a:gd name="T12" fmla="*/ 31 w 103"/>
                <a:gd name="T13" fmla="*/ 9 h 135"/>
                <a:gd name="T14" fmla="*/ 28 w 103"/>
                <a:gd name="T15" fmla="*/ 10 h 135"/>
                <a:gd name="T16" fmla="*/ 27 w 103"/>
                <a:gd name="T17" fmla="*/ 12 h 135"/>
                <a:gd name="T18" fmla="*/ 25 w 103"/>
                <a:gd name="T19" fmla="*/ 13 h 135"/>
                <a:gd name="T20" fmla="*/ 24 w 103"/>
                <a:gd name="T21" fmla="*/ 14 h 135"/>
                <a:gd name="T22" fmla="*/ 22 w 103"/>
                <a:gd name="T23" fmla="*/ 16 h 135"/>
                <a:gd name="T24" fmla="*/ 21 w 103"/>
                <a:gd name="T25" fmla="*/ 18 h 135"/>
                <a:gd name="T26" fmla="*/ 19 w 103"/>
                <a:gd name="T27" fmla="*/ 20 h 135"/>
                <a:gd name="T28" fmla="*/ 17 w 103"/>
                <a:gd name="T29" fmla="*/ 20 h 135"/>
                <a:gd name="T30" fmla="*/ 16 w 103"/>
                <a:gd name="T31" fmla="*/ 22 h 135"/>
                <a:gd name="T32" fmla="*/ 14 w 103"/>
                <a:gd name="T33" fmla="*/ 23 h 135"/>
                <a:gd name="T34" fmla="*/ 14 w 103"/>
                <a:gd name="T35" fmla="*/ 23 h 135"/>
                <a:gd name="T36" fmla="*/ 14 w 103"/>
                <a:gd name="T37" fmla="*/ 25 h 135"/>
                <a:gd name="T38" fmla="*/ 13 w 103"/>
                <a:gd name="T39" fmla="*/ 27 h 135"/>
                <a:gd name="T40" fmla="*/ 12 w 103"/>
                <a:gd name="T41" fmla="*/ 28 h 135"/>
                <a:gd name="T42" fmla="*/ 12 w 103"/>
                <a:gd name="T43" fmla="*/ 29 h 135"/>
                <a:gd name="T44" fmla="*/ 11 w 103"/>
                <a:gd name="T45" fmla="*/ 29 h 135"/>
                <a:gd name="T46" fmla="*/ 10 w 103"/>
                <a:gd name="T47" fmla="*/ 32 h 135"/>
                <a:gd name="T48" fmla="*/ 9 w 103"/>
                <a:gd name="T49" fmla="*/ 33 h 135"/>
                <a:gd name="T50" fmla="*/ 7 w 103"/>
                <a:gd name="T51" fmla="*/ 34 h 135"/>
                <a:gd name="T52" fmla="*/ 6 w 103"/>
                <a:gd name="T53" fmla="*/ 35 h 135"/>
                <a:gd name="T54" fmla="*/ 5 w 103"/>
                <a:gd name="T55" fmla="*/ 36 h 135"/>
                <a:gd name="T56" fmla="*/ 5 w 103"/>
                <a:gd name="T57" fmla="*/ 37 h 135"/>
                <a:gd name="T58" fmla="*/ 5 w 103"/>
                <a:gd name="T59" fmla="*/ 37 h 135"/>
                <a:gd name="T60" fmla="*/ 5 w 103"/>
                <a:gd name="T61" fmla="*/ 39 h 135"/>
                <a:gd name="T62" fmla="*/ 5 w 103"/>
                <a:gd name="T63" fmla="*/ 41 h 135"/>
                <a:gd name="T64" fmla="*/ 2 w 103"/>
                <a:gd name="T65" fmla="*/ 41 h 135"/>
                <a:gd name="T66" fmla="*/ 0 w 103"/>
                <a:gd name="T67" fmla="*/ 42 h 1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"/>
                <a:gd name="T103" fmla="*/ 0 h 135"/>
                <a:gd name="T104" fmla="*/ 103 w 103"/>
                <a:gd name="T105" fmla="*/ 135 h 1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" h="135">
                  <a:moveTo>
                    <a:pt x="102" y="0"/>
                  </a:moveTo>
                  <a:lnTo>
                    <a:pt x="102" y="3"/>
                  </a:lnTo>
                  <a:lnTo>
                    <a:pt x="98" y="8"/>
                  </a:lnTo>
                  <a:lnTo>
                    <a:pt x="95" y="13"/>
                  </a:lnTo>
                  <a:lnTo>
                    <a:pt x="91" y="18"/>
                  </a:lnTo>
                  <a:lnTo>
                    <a:pt x="88" y="23"/>
                  </a:lnTo>
                  <a:lnTo>
                    <a:pt x="84" y="27"/>
                  </a:lnTo>
                  <a:lnTo>
                    <a:pt x="78" y="33"/>
                  </a:lnTo>
                  <a:lnTo>
                    <a:pt x="73" y="38"/>
                  </a:lnTo>
                  <a:lnTo>
                    <a:pt x="70" y="43"/>
                  </a:lnTo>
                  <a:lnTo>
                    <a:pt x="67" y="46"/>
                  </a:lnTo>
                  <a:lnTo>
                    <a:pt x="61" y="53"/>
                  </a:lnTo>
                  <a:lnTo>
                    <a:pt x="56" y="57"/>
                  </a:lnTo>
                  <a:lnTo>
                    <a:pt x="53" y="64"/>
                  </a:lnTo>
                  <a:lnTo>
                    <a:pt x="47" y="68"/>
                  </a:lnTo>
                  <a:lnTo>
                    <a:pt x="45" y="72"/>
                  </a:lnTo>
                  <a:lnTo>
                    <a:pt x="41" y="77"/>
                  </a:lnTo>
                  <a:lnTo>
                    <a:pt x="39" y="83"/>
                  </a:lnTo>
                  <a:lnTo>
                    <a:pt x="36" y="88"/>
                  </a:lnTo>
                  <a:lnTo>
                    <a:pt x="32" y="91"/>
                  </a:lnTo>
                  <a:lnTo>
                    <a:pt x="31" y="96"/>
                  </a:lnTo>
                  <a:lnTo>
                    <a:pt x="28" y="98"/>
                  </a:lnTo>
                  <a:lnTo>
                    <a:pt x="26" y="103"/>
                  </a:lnTo>
                  <a:lnTo>
                    <a:pt x="24" y="107"/>
                  </a:lnTo>
                  <a:lnTo>
                    <a:pt x="20" y="111"/>
                  </a:lnTo>
                  <a:lnTo>
                    <a:pt x="18" y="114"/>
                  </a:lnTo>
                  <a:lnTo>
                    <a:pt x="16" y="116"/>
                  </a:lnTo>
                  <a:lnTo>
                    <a:pt x="13" y="121"/>
                  </a:lnTo>
                  <a:lnTo>
                    <a:pt x="11" y="123"/>
                  </a:lnTo>
                  <a:lnTo>
                    <a:pt x="8" y="126"/>
                  </a:lnTo>
                  <a:lnTo>
                    <a:pt x="7" y="130"/>
                  </a:lnTo>
                  <a:lnTo>
                    <a:pt x="2" y="132"/>
                  </a:lnTo>
                  <a:lnTo>
                    <a:pt x="0" y="134"/>
                  </a:lnTo>
                </a:path>
              </a:pathLst>
            </a:custGeom>
            <a:noFill/>
            <a:ln w="90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26" name="Freeform 36">
              <a:extLst>
                <a:ext uri="{FF2B5EF4-FFF2-40B4-BE49-F238E27FC236}">
                  <a16:creationId xmlns:a16="http://schemas.microsoft.com/office/drawing/2014/main" id="{9D2E2183-2281-431E-AD3F-68CFD1F37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" y="1734"/>
              <a:ext cx="13" cy="33"/>
            </a:xfrm>
            <a:custGeom>
              <a:avLst/>
              <a:gdLst>
                <a:gd name="T0" fmla="*/ 0 w 14"/>
                <a:gd name="T1" fmla="*/ 12 h 37"/>
                <a:gd name="T2" fmla="*/ 0 w 14"/>
                <a:gd name="T3" fmla="*/ 11 h 37"/>
                <a:gd name="T4" fmla="*/ 1 w 14"/>
                <a:gd name="T5" fmla="*/ 11 h 37"/>
                <a:gd name="T6" fmla="*/ 2 w 14"/>
                <a:gd name="T7" fmla="*/ 10 h 37"/>
                <a:gd name="T8" fmla="*/ 2 w 14"/>
                <a:gd name="T9" fmla="*/ 9 h 37"/>
                <a:gd name="T10" fmla="*/ 3 w 14"/>
                <a:gd name="T11" fmla="*/ 9 h 37"/>
                <a:gd name="T12" fmla="*/ 4 w 14"/>
                <a:gd name="T13" fmla="*/ 8 h 37"/>
                <a:gd name="T14" fmla="*/ 5 w 14"/>
                <a:gd name="T15" fmla="*/ 7 h 37"/>
                <a:gd name="T16" fmla="*/ 7 w 14"/>
                <a:gd name="T17" fmla="*/ 6 h 37"/>
                <a:gd name="T18" fmla="*/ 7 w 14"/>
                <a:gd name="T19" fmla="*/ 5 h 37"/>
                <a:gd name="T20" fmla="*/ 7 w 14"/>
                <a:gd name="T21" fmla="*/ 4 h 37"/>
                <a:gd name="T22" fmla="*/ 7 w 14"/>
                <a:gd name="T23" fmla="*/ 4 h 37"/>
                <a:gd name="T24" fmla="*/ 7 w 14"/>
                <a:gd name="T25" fmla="*/ 4 h 37"/>
                <a:gd name="T26" fmla="*/ 7 w 14"/>
                <a:gd name="T27" fmla="*/ 4 h 37"/>
                <a:gd name="T28" fmla="*/ 7 w 14"/>
                <a:gd name="T29" fmla="*/ 4 h 37"/>
                <a:gd name="T30" fmla="*/ 7 w 14"/>
                <a:gd name="T31" fmla="*/ 2 h 37"/>
                <a:gd name="T32" fmla="*/ 7 w 14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37"/>
                <a:gd name="T53" fmla="*/ 14 w 14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37">
                  <a:moveTo>
                    <a:pt x="0" y="36"/>
                  </a:moveTo>
                  <a:lnTo>
                    <a:pt x="0" y="34"/>
                  </a:lnTo>
                  <a:lnTo>
                    <a:pt x="1" y="32"/>
                  </a:lnTo>
                  <a:lnTo>
                    <a:pt x="2" y="31"/>
                  </a:lnTo>
                  <a:lnTo>
                    <a:pt x="2" y="26"/>
                  </a:lnTo>
                  <a:lnTo>
                    <a:pt x="3" y="26"/>
                  </a:lnTo>
                  <a:lnTo>
                    <a:pt x="4" y="25"/>
                  </a:lnTo>
                  <a:lnTo>
                    <a:pt x="5" y="22"/>
                  </a:lnTo>
                  <a:lnTo>
                    <a:pt x="8" y="19"/>
                  </a:lnTo>
                  <a:lnTo>
                    <a:pt x="9" y="18"/>
                  </a:lnTo>
                  <a:lnTo>
                    <a:pt x="9" y="15"/>
                  </a:lnTo>
                  <a:lnTo>
                    <a:pt x="10" y="14"/>
                  </a:lnTo>
                  <a:lnTo>
                    <a:pt x="11" y="10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3" y="2"/>
                  </a:lnTo>
                  <a:lnTo>
                    <a:pt x="13" y="0"/>
                  </a:lnTo>
                </a:path>
              </a:pathLst>
            </a:custGeom>
            <a:noFill/>
            <a:ln w="90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27" name="Freeform 37">
              <a:extLst>
                <a:ext uri="{FF2B5EF4-FFF2-40B4-BE49-F238E27FC236}">
                  <a16:creationId xmlns:a16="http://schemas.microsoft.com/office/drawing/2014/main" id="{83943C90-C8DC-42FC-A38F-31EB705BB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" y="1491"/>
              <a:ext cx="105" cy="58"/>
            </a:xfrm>
            <a:custGeom>
              <a:avLst/>
              <a:gdLst>
                <a:gd name="T0" fmla="*/ 46 w 115"/>
                <a:gd name="T1" fmla="*/ 0 h 65"/>
                <a:gd name="T2" fmla="*/ 43 w 115"/>
                <a:gd name="T3" fmla="*/ 2 h 65"/>
                <a:gd name="T4" fmla="*/ 40 w 115"/>
                <a:gd name="T5" fmla="*/ 3 h 65"/>
                <a:gd name="T6" fmla="*/ 38 w 115"/>
                <a:gd name="T7" fmla="*/ 4 h 65"/>
                <a:gd name="T8" fmla="*/ 36 w 115"/>
                <a:gd name="T9" fmla="*/ 4 h 65"/>
                <a:gd name="T10" fmla="*/ 34 w 115"/>
                <a:gd name="T11" fmla="*/ 4 h 65"/>
                <a:gd name="T12" fmla="*/ 31 w 115"/>
                <a:gd name="T13" fmla="*/ 4 h 65"/>
                <a:gd name="T14" fmla="*/ 29 w 115"/>
                <a:gd name="T15" fmla="*/ 4 h 65"/>
                <a:gd name="T16" fmla="*/ 27 w 115"/>
                <a:gd name="T17" fmla="*/ 4 h 65"/>
                <a:gd name="T18" fmla="*/ 25 w 115"/>
                <a:gd name="T19" fmla="*/ 5 h 65"/>
                <a:gd name="T20" fmla="*/ 22 w 115"/>
                <a:gd name="T21" fmla="*/ 6 h 65"/>
                <a:gd name="T22" fmla="*/ 20 w 115"/>
                <a:gd name="T23" fmla="*/ 8 h 65"/>
                <a:gd name="T24" fmla="*/ 18 w 115"/>
                <a:gd name="T25" fmla="*/ 9 h 65"/>
                <a:gd name="T26" fmla="*/ 16 w 115"/>
                <a:gd name="T27" fmla="*/ 10 h 65"/>
                <a:gd name="T28" fmla="*/ 14 w 115"/>
                <a:gd name="T29" fmla="*/ 11 h 65"/>
                <a:gd name="T30" fmla="*/ 12 w 115"/>
                <a:gd name="T31" fmla="*/ 12 h 65"/>
                <a:gd name="T32" fmla="*/ 11 w 115"/>
                <a:gd name="T33" fmla="*/ 12 h 65"/>
                <a:gd name="T34" fmla="*/ 10 w 115"/>
                <a:gd name="T35" fmla="*/ 13 h 65"/>
                <a:gd name="T36" fmla="*/ 9 w 115"/>
                <a:gd name="T37" fmla="*/ 13 h 65"/>
                <a:gd name="T38" fmla="*/ 8 w 115"/>
                <a:gd name="T39" fmla="*/ 15 h 65"/>
                <a:gd name="T40" fmla="*/ 7 w 115"/>
                <a:gd name="T41" fmla="*/ 15 h 65"/>
                <a:gd name="T42" fmla="*/ 7 w 115"/>
                <a:gd name="T43" fmla="*/ 15 h 65"/>
                <a:gd name="T44" fmla="*/ 5 w 115"/>
                <a:gd name="T45" fmla="*/ 16 h 65"/>
                <a:gd name="T46" fmla="*/ 5 w 115"/>
                <a:gd name="T47" fmla="*/ 17 h 65"/>
                <a:gd name="T48" fmla="*/ 5 w 115"/>
                <a:gd name="T49" fmla="*/ 17 h 65"/>
                <a:gd name="T50" fmla="*/ 5 w 115"/>
                <a:gd name="T51" fmla="*/ 17 h 65"/>
                <a:gd name="T52" fmla="*/ 5 w 115"/>
                <a:gd name="T53" fmla="*/ 18 h 65"/>
                <a:gd name="T54" fmla="*/ 5 w 115"/>
                <a:gd name="T55" fmla="*/ 19 h 65"/>
                <a:gd name="T56" fmla="*/ 5 w 115"/>
                <a:gd name="T57" fmla="*/ 19 h 65"/>
                <a:gd name="T58" fmla="*/ 4 w 115"/>
                <a:gd name="T59" fmla="*/ 19 h 65"/>
                <a:gd name="T60" fmla="*/ 2 w 115"/>
                <a:gd name="T61" fmla="*/ 20 h 65"/>
                <a:gd name="T62" fmla="*/ 0 w 115"/>
                <a:gd name="T63" fmla="*/ 21 h 65"/>
                <a:gd name="T64" fmla="*/ 0 w 115"/>
                <a:gd name="T65" fmla="*/ 21 h 6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5"/>
                <a:gd name="T100" fmla="*/ 0 h 65"/>
                <a:gd name="T101" fmla="*/ 115 w 115"/>
                <a:gd name="T102" fmla="*/ 65 h 6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5" h="65">
                  <a:moveTo>
                    <a:pt x="114" y="0"/>
                  </a:moveTo>
                  <a:lnTo>
                    <a:pt x="107" y="2"/>
                  </a:lnTo>
                  <a:lnTo>
                    <a:pt x="101" y="3"/>
                  </a:lnTo>
                  <a:lnTo>
                    <a:pt x="95" y="5"/>
                  </a:lnTo>
                  <a:lnTo>
                    <a:pt x="89" y="6"/>
                  </a:lnTo>
                  <a:lnTo>
                    <a:pt x="83" y="10"/>
                  </a:lnTo>
                  <a:lnTo>
                    <a:pt x="78" y="11"/>
                  </a:lnTo>
                  <a:lnTo>
                    <a:pt x="72" y="13"/>
                  </a:lnTo>
                  <a:lnTo>
                    <a:pt x="67" y="15"/>
                  </a:lnTo>
                  <a:lnTo>
                    <a:pt x="61" y="18"/>
                  </a:lnTo>
                  <a:lnTo>
                    <a:pt x="55" y="20"/>
                  </a:lnTo>
                  <a:lnTo>
                    <a:pt x="50" y="24"/>
                  </a:lnTo>
                  <a:lnTo>
                    <a:pt x="45" y="26"/>
                  </a:lnTo>
                  <a:lnTo>
                    <a:pt x="39" y="29"/>
                  </a:lnTo>
                  <a:lnTo>
                    <a:pt x="35" y="33"/>
                  </a:lnTo>
                  <a:lnTo>
                    <a:pt x="29" y="36"/>
                  </a:lnTo>
                  <a:lnTo>
                    <a:pt x="26" y="39"/>
                  </a:lnTo>
                  <a:lnTo>
                    <a:pt x="24" y="41"/>
                  </a:lnTo>
                  <a:lnTo>
                    <a:pt x="22" y="43"/>
                  </a:lnTo>
                  <a:lnTo>
                    <a:pt x="20" y="45"/>
                  </a:lnTo>
                  <a:lnTo>
                    <a:pt x="18" y="45"/>
                  </a:lnTo>
                  <a:lnTo>
                    <a:pt x="17" y="47"/>
                  </a:lnTo>
                  <a:lnTo>
                    <a:pt x="15" y="49"/>
                  </a:lnTo>
                  <a:lnTo>
                    <a:pt x="13" y="51"/>
                  </a:lnTo>
                  <a:lnTo>
                    <a:pt x="11" y="51"/>
                  </a:lnTo>
                  <a:lnTo>
                    <a:pt x="10" y="53"/>
                  </a:lnTo>
                  <a:lnTo>
                    <a:pt x="8" y="55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4" y="60"/>
                  </a:lnTo>
                  <a:lnTo>
                    <a:pt x="2" y="62"/>
                  </a:lnTo>
                  <a:lnTo>
                    <a:pt x="0" y="64"/>
                  </a:lnTo>
                </a:path>
              </a:pathLst>
            </a:custGeom>
            <a:noFill/>
            <a:ln w="90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28" name="Freeform 38">
              <a:extLst>
                <a:ext uri="{FF2B5EF4-FFF2-40B4-BE49-F238E27FC236}">
                  <a16:creationId xmlns:a16="http://schemas.microsoft.com/office/drawing/2014/main" id="{1256EFAC-625C-41D1-880E-6BED08A23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7" y="1571"/>
              <a:ext cx="22" cy="69"/>
            </a:xfrm>
            <a:custGeom>
              <a:avLst/>
              <a:gdLst>
                <a:gd name="T0" fmla="*/ 10 w 24"/>
                <a:gd name="T1" fmla="*/ 0 h 78"/>
                <a:gd name="T2" fmla="*/ 9 w 24"/>
                <a:gd name="T3" fmla="*/ 4 h 78"/>
                <a:gd name="T4" fmla="*/ 8 w 24"/>
                <a:gd name="T5" fmla="*/ 4 h 78"/>
                <a:gd name="T6" fmla="*/ 7 w 24"/>
                <a:gd name="T7" fmla="*/ 4 h 78"/>
                <a:gd name="T8" fmla="*/ 6 w 24"/>
                <a:gd name="T9" fmla="*/ 5 h 78"/>
                <a:gd name="T10" fmla="*/ 6 w 24"/>
                <a:gd name="T11" fmla="*/ 7 h 78"/>
                <a:gd name="T12" fmla="*/ 6 w 24"/>
                <a:gd name="T13" fmla="*/ 9 h 78"/>
                <a:gd name="T14" fmla="*/ 6 w 24"/>
                <a:gd name="T15" fmla="*/ 10 h 78"/>
                <a:gd name="T16" fmla="*/ 6 w 24"/>
                <a:gd name="T17" fmla="*/ 12 h 78"/>
                <a:gd name="T18" fmla="*/ 6 w 24"/>
                <a:gd name="T19" fmla="*/ 13 h 78"/>
                <a:gd name="T20" fmla="*/ 5 w 24"/>
                <a:gd name="T21" fmla="*/ 14 h 78"/>
                <a:gd name="T22" fmla="*/ 3 w 24"/>
                <a:gd name="T23" fmla="*/ 16 h 78"/>
                <a:gd name="T24" fmla="*/ 3 w 24"/>
                <a:gd name="T25" fmla="*/ 17 h 78"/>
                <a:gd name="T26" fmla="*/ 2 w 24"/>
                <a:gd name="T27" fmla="*/ 19 h 78"/>
                <a:gd name="T28" fmla="*/ 2 w 24"/>
                <a:gd name="T29" fmla="*/ 20 h 78"/>
                <a:gd name="T30" fmla="*/ 0 w 24"/>
                <a:gd name="T31" fmla="*/ 21 h 78"/>
                <a:gd name="T32" fmla="*/ 0 w 24"/>
                <a:gd name="T33" fmla="*/ 23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78"/>
                <a:gd name="T53" fmla="*/ 24 w 24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78">
                  <a:moveTo>
                    <a:pt x="23" y="0"/>
                  </a:moveTo>
                  <a:lnTo>
                    <a:pt x="21" y="5"/>
                  </a:lnTo>
                  <a:lnTo>
                    <a:pt x="19" y="11"/>
                  </a:lnTo>
                  <a:lnTo>
                    <a:pt x="17" y="16"/>
                  </a:lnTo>
                  <a:lnTo>
                    <a:pt x="15" y="19"/>
                  </a:lnTo>
                  <a:lnTo>
                    <a:pt x="13" y="25"/>
                  </a:lnTo>
                  <a:lnTo>
                    <a:pt x="12" y="29"/>
                  </a:lnTo>
                  <a:lnTo>
                    <a:pt x="10" y="34"/>
                  </a:lnTo>
                  <a:lnTo>
                    <a:pt x="8" y="38"/>
                  </a:lnTo>
                  <a:lnTo>
                    <a:pt x="7" y="43"/>
                  </a:lnTo>
                  <a:lnTo>
                    <a:pt x="5" y="48"/>
                  </a:lnTo>
                  <a:lnTo>
                    <a:pt x="3" y="54"/>
                  </a:lnTo>
                  <a:lnTo>
                    <a:pt x="3" y="58"/>
                  </a:lnTo>
                  <a:lnTo>
                    <a:pt x="2" y="63"/>
                  </a:lnTo>
                  <a:lnTo>
                    <a:pt x="2" y="68"/>
                  </a:lnTo>
                  <a:lnTo>
                    <a:pt x="0" y="73"/>
                  </a:lnTo>
                  <a:lnTo>
                    <a:pt x="0" y="77"/>
                  </a:lnTo>
                </a:path>
              </a:pathLst>
            </a:custGeom>
            <a:noFill/>
            <a:ln w="90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29" name="Freeform 39">
              <a:extLst>
                <a:ext uri="{FF2B5EF4-FFF2-40B4-BE49-F238E27FC236}">
                  <a16:creationId xmlns:a16="http://schemas.microsoft.com/office/drawing/2014/main" id="{0E2D606B-ABC6-40D5-9FD1-7B5365A25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" y="1736"/>
              <a:ext cx="69" cy="239"/>
            </a:xfrm>
            <a:custGeom>
              <a:avLst/>
              <a:gdLst>
                <a:gd name="T0" fmla="*/ 2 w 76"/>
                <a:gd name="T1" fmla="*/ 4 h 271"/>
                <a:gd name="T2" fmla="*/ 4 w 76"/>
                <a:gd name="T3" fmla="*/ 4 h 271"/>
                <a:gd name="T4" fmla="*/ 5 w 76"/>
                <a:gd name="T5" fmla="*/ 6 h 271"/>
                <a:gd name="T6" fmla="*/ 5 w 76"/>
                <a:gd name="T7" fmla="*/ 9 h 271"/>
                <a:gd name="T8" fmla="*/ 5 w 76"/>
                <a:gd name="T9" fmla="*/ 12 h 271"/>
                <a:gd name="T10" fmla="*/ 5 w 76"/>
                <a:gd name="T11" fmla="*/ 15 h 271"/>
                <a:gd name="T12" fmla="*/ 6 w 76"/>
                <a:gd name="T13" fmla="*/ 18 h 271"/>
                <a:gd name="T14" fmla="*/ 6 w 76"/>
                <a:gd name="T15" fmla="*/ 20 h 271"/>
                <a:gd name="T16" fmla="*/ 6 w 76"/>
                <a:gd name="T17" fmla="*/ 23 h 271"/>
                <a:gd name="T18" fmla="*/ 6 w 76"/>
                <a:gd name="T19" fmla="*/ 26 h 271"/>
                <a:gd name="T20" fmla="*/ 5 w 76"/>
                <a:gd name="T21" fmla="*/ 27 h 271"/>
                <a:gd name="T22" fmla="*/ 5 w 76"/>
                <a:gd name="T23" fmla="*/ 30 h 271"/>
                <a:gd name="T24" fmla="*/ 5 w 76"/>
                <a:gd name="T25" fmla="*/ 32 h 271"/>
                <a:gd name="T26" fmla="*/ 5 w 76"/>
                <a:gd name="T27" fmla="*/ 34 h 271"/>
                <a:gd name="T28" fmla="*/ 5 w 76"/>
                <a:gd name="T29" fmla="*/ 37 h 271"/>
                <a:gd name="T30" fmla="*/ 5 w 76"/>
                <a:gd name="T31" fmla="*/ 38 h 271"/>
                <a:gd name="T32" fmla="*/ 6 w 76"/>
                <a:gd name="T33" fmla="*/ 42 h 271"/>
                <a:gd name="T34" fmla="*/ 7 w 76"/>
                <a:gd name="T35" fmla="*/ 43 h 271"/>
                <a:gd name="T36" fmla="*/ 9 w 76"/>
                <a:gd name="T37" fmla="*/ 46 h 271"/>
                <a:gd name="T38" fmla="*/ 9 w 76"/>
                <a:gd name="T39" fmla="*/ 49 h 271"/>
                <a:gd name="T40" fmla="*/ 11 w 76"/>
                <a:gd name="T41" fmla="*/ 50 h 271"/>
                <a:gd name="T42" fmla="*/ 11 w 76"/>
                <a:gd name="T43" fmla="*/ 53 h 271"/>
                <a:gd name="T44" fmla="*/ 11 w 76"/>
                <a:gd name="T45" fmla="*/ 55 h 271"/>
                <a:gd name="T46" fmla="*/ 11 w 76"/>
                <a:gd name="T47" fmla="*/ 56 h 271"/>
                <a:gd name="T48" fmla="*/ 11 w 76"/>
                <a:gd name="T49" fmla="*/ 59 h 271"/>
                <a:gd name="T50" fmla="*/ 11 w 76"/>
                <a:gd name="T51" fmla="*/ 62 h 271"/>
                <a:gd name="T52" fmla="*/ 12 w 76"/>
                <a:gd name="T53" fmla="*/ 63 h 271"/>
                <a:gd name="T54" fmla="*/ 12 w 76"/>
                <a:gd name="T55" fmla="*/ 66 h 271"/>
                <a:gd name="T56" fmla="*/ 13 w 76"/>
                <a:gd name="T57" fmla="*/ 69 h 271"/>
                <a:gd name="T58" fmla="*/ 13 w 76"/>
                <a:gd name="T59" fmla="*/ 70 h 271"/>
                <a:gd name="T60" fmla="*/ 13 w 76"/>
                <a:gd name="T61" fmla="*/ 73 h 271"/>
                <a:gd name="T62" fmla="*/ 16 w 76"/>
                <a:gd name="T63" fmla="*/ 73 h 271"/>
                <a:gd name="T64" fmla="*/ 18 w 76"/>
                <a:gd name="T65" fmla="*/ 74 h 271"/>
                <a:gd name="T66" fmla="*/ 29 w 76"/>
                <a:gd name="T67" fmla="*/ 77 h 271"/>
                <a:gd name="T68" fmla="*/ 24 w 76"/>
                <a:gd name="T69" fmla="*/ 71 h 271"/>
                <a:gd name="T70" fmla="*/ 23 w 76"/>
                <a:gd name="T71" fmla="*/ 69 h 271"/>
                <a:gd name="T72" fmla="*/ 23 w 76"/>
                <a:gd name="T73" fmla="*/ 67 h 271"/>
                <a:gd name="T74" fmla="*/ 23 w 76"/>
                <a:gd name="T75" fmla="*/ 65 h 271"/>
                <a:gd name="T76" fmla="*/ 23 w 76"/>
                <a:gd name="T77" fmla="*/ 62 h 271"/>
                <a:gd name="T78" fmla="*/ 23 w 76"/>
                <a:gd name="T79" fmla="*/ 61 h 271"/>
                <a:gd name="T80" fmla="*/ 23 w 76"/>
                <a:gd name="T81" fmla="*/ 58 h 271"/>
                <a:gd name="T82" fmla="*/ 23 w 76"/>
                <a:gd name="T83" fmla="*/ 56 h 271"/>
                <a:gd name="T84" fmla="*/ 23 w 76"/>
                <a:gd name="T85" fmla="*/ 54 h 271"/>
                <a:gd name="T86" fmla="*/ 23 w 76"/>
                <a:gd name="T87" fmla="*/ 50 h 271"/>
                <a:gd name="T88" fmla="*/ 24 w 76"/>
                <a:gd name="T89" fmla="*/ 49 h 271"/>
                <a:gd name="T90" fmla="*/ 25 w 76"/>
                <a:gd name="T91" fmla="*/ 48 h 271"/>
                <a:gd name="T92" fmla="*/ 26 w 76"/>
                <a:gd name="T93" fmla="*/ 43 h 271"/>
                <a:gd name="T94" fmla="*/ 27 w 76"/>
                <a:gd name="T95" fmla="*/ 42 h 271"/>
                <a:gd name="T96" fmla="*/ 27 w 76"/>
                <a:gd name="T97" fmla="*/ 40 h 271"/>
                <a:gd name="T98" fmla="*/ 27 w 76"/>
                <a:gd name="T99" fmla="*/ 38 h 271"/>
                <a:gd name="T100" fmla="*/ 0 w 76"/>
                <a:gd name="T101" fmla="*/ 0 h 2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6"/>
                <a:gd name="T154" fmla="*/ 0 h 271"/>
                <a:gd name="T155" fmla="*/ 76 w 76"/>
                <a:gd name="T156" fmla="*/ 271 h 2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6" h="271">
                  <a:moveTo>
                    <a:pt x="0" y="0"/>
                  </a:moveTo>
                  <a:lnTo>
                    <a:pt x="2" y="4"/>
                  </a:lnTo>
                  <a:lnTo>
                    <a:pt x="4" y="7"/>
                  </a:lnTo>
                  <a:lnTo>
                    <a:pt x="4" y="12"/>
                  </a:lnTo>
                  <a:lnTo>
                    <a:pt x="5" y="17"/>
                  </a:lnTo>
                  <a:lnTo>
                    <a:pt x="7" y="22"/>
                  </a:lnTo>
                  <a:lnTo>
                    <a:pt x="9" y="27"/>
                  </a:lnTo>
                  <a:lnTo>
                    <a:pt x="10" y="31"/>
                  </a:lnTo>
                  <a:lnTo>
                    <a:pt x="10" y="38"/>
                  </a:lnTo>
                  <a:lnTo>
                    <a:pt x="13" y="42"/>
                  </a:lnTo>
                  <a:lnTo>
                    <a:pt x="14" y="48"/>
                  </a:lnTo>
                  <a:lnTo>
                    <a:pt x="14" y="53"/>
                  </a:lnTo>
                  <a:lnTo>
                    <a:pt x="16" y="59"/>
                  </a:lnTo>
                  <a:lnTo>
                    <a:pt x="16" y="62"/>
                  </a:lnTo>
                  <a:lnTo>
                    <a:pt x="17" y="68"/>
                  </a:lnTo>
                  <a:lnTo>
                    <a:pt x="17" y="73"/>
                  </a:lnTo>
                  <a:lnTo>
                    <a:pt x="17" y="76"/>
                  </a:lnTo>
                  <a:lnTo>
                    <a:pt x="17" y="80"/>
                  </a:lnTo>
                  <a:lnTo>
                    <a:pt x="17" y="84"/>
                  </a:lnTo>
                  <a:lnTo>
                    <a:pt x="17" y="88"/>
                  </a:lnTo>
                  <a:lnTo>
                    <a:pt x="16" y="92"/>
                  </a:lnTo>
                  <a:lnTo>
                    <a:pt x="14" y="96"/>
                  </a:lnTo>
                  <a:lnTo>
                    <a:pt x="13" y="100"/>
                  </a:lnTo>
                  <a:lnTo>
                    <a:pt x="10" y="104"/>
                  </a:lnTo>
                  <a:lnTo>
                    <a:pt x="9" y="109"/>
                  </a:lnTo>
                  <a:lnTo>
                    <a:pt x="9" y="112"/>
                  </a:lnTo>
                  <a:lnTo>
                    <a:pt x="8" y="117"/>
                  </a:lnTo>
                  <a:lnTo>
                    <a:pt x="8" y="121"/>
                  </a:lnTo>
                  <a:lnTo>
                    <a:pt x="9" y="126"/>
                  </a:lnTo>
                  <a:lnTo>
                    <a:pt x="9" y="128"/>
                  </a:lnTo>
                  <a:lnTo>
                    <a:pt x="10" y="132"/>
                  </a:lnTo>
                  <a:lnTo>
                    <a:pt x="14" y="136"/>
                  </a:lnTo>
                  <a:lnTo>
                    <a:pt x="14" y="141"/>
                  </a:lnTo>
                  <a:lnTo>
                    <a:pt x="16" y="145"/>
                  </a:lnTo>
                  <a:lnTo>
                    <a:pt x="17" y="148"/>
                  </a:lnTo>
                  <a:lnTo>
                    <a:pt x="18" y="153"/>
                  </a:lnTo>
                  <a:lnTo>
                    <a:pt x="20" y="158"/>
                  </a:lnTo>
                  <a:lnTo>
                    <a:pt x="23" y="161"/>
                  </a:lnTo>
                  <a:lnTo>
                    <a:pt x="23" y="164"/>
                  </a:lnTo>
                  <a:lnTo>
                    <a:pt x="23" y="170"/>
                  </a:lnTo>
                  <a:lnTo>
                    <a:pt x="25" y="172"/>
                  </a:lnTo>
                  <a:lnTo>
                    <a:pt x="26" y="178"/>
                  </a:lnTo>
                  <a:lnTo>
                    <a:pt x="26" y="180"/>
                  </a:lnTo>
                  <a:lnTo>
                    <a:pt x="26" y="185"/>
                  </a:lnTo>
                  <a:lnTo>
                    <a:pt x="26" y="189"/>
                  </a:lnTo>
                  <a:lnTo>
                    <a:pt x="27" y="192"/>
                  </a:lnTo>
                  <a:lnTo>
                    <a:pt x="27" y="197"/>
                  </a:lnTo>
                  <a:lnTo>
                    <a:pt x="28" y="200"/>
                  </a:lnTo>
                  <a:lnTo>
                    <a:pt x="28" y="205"/>
                  </a:lnTo>
                  <a:lnTo>
                    <a:pt x="28" y="209"/>
                  </a:lnTo>
                  <a:lnTo>
                    <a:pt x="28" y="213"/>
                  </a:lnTo>
                  <a:lnTo>
                    <a:pt x="28" y="216"/>
                  </a:lnTo>
                  <a:lnTo>
                    <a:pt x="29" y="222"/>
                  </a:lnTo>
                  <a:lnTo>
                    <a:pt x="30" y="225"/>
                  </a:lnTo>
                  <a:lnTo>
                    <a:pt x="30" y="230"/>
                  </a:lnTo>
                  <a:lnTo>
                    <a:pt x="31" y="232"/>
                  </a:lnTo>
                  <a:lnTo>
                    <a:pt x="33" y="238"/>
                  </a:lnTo>
                  <a:lnTo>
                    <a:pt x="33" y="240"/>
                  </a:lnTo>
                  <a:lnTo>
                    <a:pt x="33" y="244"/>
                  </a:lnTo>
                  <a:lnTo>
                    <a:pt x="33" y="248"/>
                  </a:lnTo>
                  <a:lnTo>
                    <a:pt x="33" y="251"/>
                  </a:lnTo>
                  <a:lnTo>
                    <a:pt x="33" y="256"/>
                  </a:lnTo>
                  <a:lnTo>
                    <a:pt x="39" y="256"/>
                  </a:lnTo>
                  <a:lnTo>
                    <a:pt x="42" y="256"/>
                  </a:lnTo>
                  <a:lnTo>
                    <a:pt x="46" y="256"/>
                  </a:lnTo>
                  <a:lnTo>
                    <a:pt x="46" y="261"/>
                  </a:lnTo>
                  <a:lnTo>
                    <a:pt x="48" y="264"/>
                  </a:lnTo>
                  <a:lnTo>
                    <a:pt x="75" y="270"/>
                  </a:lnTo>
                  <a:lnTo>
                    <a:pt x="65" y="256"/>
                  </a:lnTo>
                  <a:lnTo>
                    <a:pt x="63" y="250"/>
                  </a:lnTo>
                  <a:lnTo>
                    <a:pt x="63" y="247"/>
                  </a:lnTo>
                  <a:lnTo>
                    <a:pt x="59" y="243"/>
                  </a:lnTo>
                  <a:lnTo>
                    <a:pt x="59" y="239"/>
                  </a:lnTo>
                  <a:lnTo>
                    <a:pt x="59" y="234"/>
                  </a:lnTo>
                  <a:lnTo>
                    <a:pt x="58" y="231"/>
                  </a:lnTo>
                  <a:lnTo>
                    <a:pt x="58" y="228"/>
                  </a:lnTo>
                  <a:lnTo>
                    <a:pt x="58" y="224"/>
                  </a:lnTo>
                  <a:lnTo>
                    <a:pt x="58" y="219"/>
                  </a:lnTo>
                  <a:lnTo>
                    <a:pt x="58" y="215"/>
                  </a:lnTo>
                  <a:lnTo>
                    <a:pt x="58" y="213"/>
                  </a:lnTo>
                  <a:lnTo>
                    <a:pt x="58" y="208"/>
                  </a:lnTo>
                  <a:lnTo>
                    <a:pt x="58" y="205"/>
                  </a:lnTo>
                  <a:lnTo>
                    <a:pt x="58" y="200"/>
                  </a:lnTo>
                  <a:lnTo>
                    <a:pt x="58" y="196"/>
                  </a:lnTo>
                  <a:lnTo>
                    <a:pt x="59" y="192"/>
                  </a:lnTo>
                  <a:lnTo>
                    <a:pt x="59" y="188"/>
                  </a:lnTo>
                  <a:lnTo>
                    <a:pt x="59" y="183"/>
                  </a:lnTo>
                  <a:lnTo>
                    <a:pt x="61" y="180"/>
                  </a:lnTo>
                  <a:lnTo>
                    <a:pt x="63" y="176"/>
                  </a:lnTo>
                  <a:lnTo>
                    <a:pt x="63" y="171"/>
                  </a:lnTo>
                  <a:lnTo>
                    <a:pt x="65" y="167"/>
                  </a:lnTo>
                  <a:lnTo>
                    <a:pt x="65" y="164"/>
                  </a:lnTo>
                  <a:lnTo>
                    <a:pt x="67" y="160"/>
                  </a:lnTo>
                  <a:lnTo>
                    <a:pt x="68" y="155"/>
                  </a:lnTo>
                  <a:lnTo>
                    <a:pt x="69" y="153"/>
                  </a:lnTo>
                  <a:lnTo>
                    <a:pt x="71" y="147"/>
                  </a:lnTo>
                  <a:lnTo>
                    <a:pt x="71" y="145"/>
                  </a:lnTo>
                  <a:lnTo>
                    <a:pt x="72" y="141"/>
                  </a:lnTo>
                  <a:lnTo>
                    <a:pt x="72" y="136"/>
                  </a:lnTo>
                  <a:lnTo>
                    <a:pt x="73" y="132"/>
                  </a:lnTo>
                  <a:lnTo>
                    <a:pt x="75" y="128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CC3300"/>
                </a:gs>
                <a:gs pos="50000">
                  <a:srgbClr val="5E1800"/>
                </a:gs>
                <a:gs pos="100000">
                  <a:srgbClr val="CC3300"/>
                </a:gs>
              </a:gsLst>
              <a:lin ang="2700000" scaled="1"/>
            </a:gradFill>
            <a:ln w="914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30" name="Freeform 40">
              <a:extLst>
                <a:ext uri="{FF2B5EF4-FFF2-40B4-BE49-F238E27FC236}">
                  <a16:creationId xmlns:a16="http://schemas.microsoft.com/office/drawing/2014/main" id="{0FD2AC50-F971-45A3-A394-D738D4BE7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" y="1770"/>
              <a:ext cx="65" cy="198"/>
            </a:xfrm>
            <a:custGeom>
              <a:avLst/>
              <a:gdLst>
                <a:gd name="T0" fmla="*/ 21 w 72"/>
                <a:gd name="T1" fmla="*/ 4 h 225"/>
                <a:gd name="T2" fmla="*/ 21 w 72"/>
                <a:gd name="T3" fmla="*/ 5 h 225"/>
                <a:gd name="T4" fmla="*/ 22 w 72"/>
                <a:gd name="T5" fmla="*/ 9 h 225"/>
                <a:gd name="T6" fmla="*/ 22 w 72"/>
                <a:gd name="T7" fmla="*/ 12 h 225"/>
                <a:gd name="T8" fmla="*/ 22 w 72"/>
                <a:gd name="T9" fmla="*/ 16 h 225"/>
                <a:gd name="T10" fmla="*/ 22 w 72"/>
                <a:gd name="T11" fmla="*/ 20 h 225"/>
                <a:gd name="T12" fmla="*/ 21 w 72"/>
                <a:gd name="T13" fmla="*/ 25 h 225"/>
                <a:gd name="T14" fmla="*/ 21 w 72"/>
                <a:gd name="T15" fmla="*/ 28 h 225"/>
                <a:gd name="T16" fmla="*/ 21 w 72"/>
                <a:gd name="T17" fmla="*/ 32 h 225"/>
                <a:gd name="T18" fmla="*/ 20 w 72"/>
                <a:gd name="T19" fmla="*/ 35 h 225"/>
                <a:gd name="T20" fmla="*/ 20 w 72"/>
                <a:gd name="T21" fmla="*/ 37 h 225"/>
                <a:gd name="T22" fmla="*/ 19 w 72"/>
                <a:gd name="T23" fmla="*/ 41 h 225"/>
                <a:gd name="T24" fmla="*/ 19 w 72"/>
                <a:gd name="T25" fmla="*/ 43 h 225"/>
                <a:gd name="T26" fmla="*/ 19 w 72"/>
                <a:gd name="T27" fmla="*/ 47 h 225"/>
                <a:gd name="T28" fmla="*/ 19 w 72"/>
                <a:gd name="T29" fmla="*/ 48 h 225"/>
                <a:gd name="T30" fmla="*/ 19 w 72"/>
                <a:gd name="T31" fmla="*/ 52 h 225"/>
                <a:gd name="T32" fmla="*/ 20 w 72"/>
                <a:gd name="T33" fmla="*/ 53 h 225"/>
                <a:gd name="T34" fmla="*/ 21 w 72"/>
                <a:gd name="T35" fmla="*/ 55 h 225"/>
                <a:gd name="T36" fmla="*/ 22 w 72"/>
                <a:gd name="T37" fmla="*/ 57 h 225"/>
                <a:gd name="T38" fmla="*/ 23 w 72"/>
                <a:gd name="T39" fmla="*/ 60 h 225"/>
                <a:gd name="T40" fmla="*/ 24 w 72"/>
                <a:gd name="T41" fmla="*/ 62 h 225"/>
                <a:gd name="T42" fmla="*/ 17 w 72"/>
                <a:gd name="T43" fmla="*/ 62 h 225"/>
                <a:gd name="T44" fmla="*/ 13 w 72"/>
                <a:gd name="T45" fmla="*/ 60 h 225"/>
                <a:gd name="T46" fmla="*/ 11 w 72"/>
                <a:gd name="T47" fmla="*/ 60 h 225"/>
                <a:gd name="T48" fmla="*/ 11 w 72"/>
                <a:gd name="T49" fmla="*/ 57 h 225"/>
                <a:gd name="T50" fmla="*/ 10 w 72"/>
                <a:gd name="T51" fmla="*/ 55 h 225"/>
                <a:gd name="T52" fmla="*/ 10 w 72"/>
                <a:gd name="T53" fmla="*/ 53 h 225"/>
                <a:gd name="T54" fmla="*/ 9 w 72"/>
                <a:gd name="T55" fmla="*/ 50 h 225"/>
                <a:gd name="T56" fmla="*/ 9 w 72"/>
                <a:gd name="T57" fmla="*/ 48 h 225"/>
                <a:gd name="T58" fmla="*/ 7 w 72"/>
                <a:gd name="T59" fmla="*/ 47 h 225"/>
                <a:gd name="T60" fmla="*/ 5 w 72"/>
                <a:gd name="T61" fmla="*/ 43 h 225"/>
                <a:gd name="T62" fmla="*/ 5 w 72"/>
                <a:gd name="T63" fmla="*/ 42 h 225"/>
                <a:gd name="T64" fmla="*/ 5 w 72"/>
                <a:gd name="T65" fmla="*/ 42 h 225"/>
                <a:gd name="T66" fmla="*/ 5 w 72"/>
                <a:gd name="T67" fmla="*/ 42 h 225"/>
                <a:gd name="T68" fmla="*/ 5 w 72"/>
                <a:gd name="T69" fmla="*/ 42 h 225"/>
                <a:gd name="T70" fmla="*/ 5 w 72"/>
                <a:gd name="T71" fmla="*/ 42 h 225"/>
                <a:gd name="T72" fmla="*/ 5 w 72"/>
                <a:gd name="T73" fmla="*/ 41 h 225"/>
                <a:gd name="T74" fmla="*/ 5 w 72"/>
                <a:gd name="T75" fmla="*/ 41 h 225"/>
                <a:gd name="T76" fmla="*/ 5 w 72"/>
                <a:gd name="T77" fmla="*/ 41 h 225"/>
                <a:gd name="T78" fmla="*/ 5 w 72"/>
                <a:gd name="T79" fmla="*/ 40 h 225"/>
                <a:gd name="T80" fmla="*/ 5 w 72"/>
                <a:gd name="T81" fmla="*/ 39 h 225"/>
                <a:gd name="T82" fmla="*/ 5 w 72"/>
                <a:gd name="T83" fmla="*/ 39 h 225"/>
                <a:gd name="T84" fmla="*/ 5 w 72"/>
                <a:gd name="T85" fmla="*/ 37 h 225"/>
                <a:gd name="T86" fmla="*/ 5 w 72"/>
                <a:gd name="T87" fmla="*/ 37 h 225"/>
                <a:gd name="T88" fmla="*/ 2 w 72"/>
                <a:gd name="T89" fmla="*/ 37 h 225"/>
                <a:gd name="T90" fmla="*/ 1 w 72"/>
                <a:gd name="T91" fmla="*/ 37 h 225"/>
                <a:gd name="T92" fmla="*/ 1 w 72"/>
                <a:gd name="T93" fmla="*/ 36 h 225"/>
                <a:gd name="T94" fmla="*/ 0 w 72"/>
                <a:gd name="T95" fmla="*/ 36 h 225"/>
                <a:gd name="T96" fmla="*/ 0 w 72"/>
                <a:gd name="T97" fmla="*/ 35 h 225"/>
                <a:gd name="T98" fmla="*/ 0 w 72"/>
                <a:gd name="T99" fmla="*/ 35 h 225"/>
                <a:gd name="T100" fmla="*/ 20 w 72"/>
                <a:gd name="T101" fmla="*/ 0 h 22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2"/>
                <a:gd name="T154" fmla="*/ 0 h 225"/>
                <a:gd name="T155" fmla="*/ 72 w 72"/>
                <a:gd name="T156" fmla="*/ 225 h 22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2" h="225">
                  <a:moveTo>
                    <a:pt x="54" y="0"/>
                  </a:moveTo>
                  <a:lnTo>
                    <a:pt x="57" y="6"/>
                  </a:lnTo>
                  <a:lnTo>
                    <a:pt x="58" y="12"/>
                  </a:lnTo>
                  <a:lnTo>
                    <a:pt x="58" y="19"/>
                  </a:lnTo>
                  <a:lnTo>
                    <a:pt x="61" y="24"/>
                  </a:lnTo>
                  <a:lnTo>
                    <a:pt x="61" y="32"/>
                  </a:lnTo>
                  <a:lnTo>
                    <a:pt x="61" y="38"/>
                  </a:lnTo>
                  <a:lnTo>
                    <a:pt x="61" y="46"/>
                  </a:lnTo>
                  <a:lnTo>
                    <a:pt x="61" y="53"/>
                  </a:lnTo>
                  <a:lnTo>
                    <a:pt x="61" y="58"/>
                  </a:lnTo>
                  <a:lnTo>
                    <a:pt x="61" y="66"/>
                  </a:lnTo>
                  <a:lnTo>
                    <a:pt x="61" y="73"/>
                  </a:lnTo>
                  <a:lnTo>
                    <a:pt x="61" y="80"/>
                  </a:lnTo>
                  <a:lnTo>
                    <a:pt x="59" y="88"/>
                  </a:lnTo>
                  <a:lnTo>
                    <a:pt x="58" y="94"/>
                  </a:lnTo>
                  <a:lnTo>
                    <a:pt x="58" y="99"/>
                  </a:lnTo>
                  <a:lnTo>
                    <a:pt x="57" y="107"/>
                  </a:lnTo>
                  <a:lnTo>
                    <a:pt x="57" y="112"/>
                  </a:lnTo>
                  <a:lnTo>
                    <a:pt x="55" y="120"/>
                  </a:lnTo>
                  <a:lnTo>
                    <a:pt x="54" y="126"/>
                  </a:lnTo>
                  <a:lnTo>
                    <a:pt x="54" y="132"/>
                  </a:lnTo>
                  <a:lnTo>
                    <a:pt x="54" y="138"/>
                  </a:lnTo>
                  <a:lnTo>
                    <a:pt x="53" y="142"/>
                  </a:lnTo>
                  <a:lnTo>
                    <a:pt x="51" y="148"/>
                  </a:lnTo>
                  <a:lnTo>
                    <a:pt x="51" y="153"/>
                  </a:lnTo>
                  <a:lnTo>
                    <a:pt x="51" y="158"/>
                  </a:lnTo>
                  <a:lnTo>
                    <a:pt x="51" y="162"/>
                  </a:lnTo>
                  <a:lnTo>
                    <a:pt x="51" y="167"/>
                  </a:lnTo>
                  <a:lnTo>
                    <a:pt x="51" y="170"/>
                  </a:lnTo>
                  <a:lnTo>
                    <a:pt x="51" y="175"/>
                  </a:lnTo>
                  <a:lnTo>
                    <a:pt x="51" y="178"/>
                  </a:lnTo>
                  <a:lnTo>
                    <a:pt x="52" y="184"/>
                  </a:lnTo>
                  <a:lnTo>
                    <a:pt x="54" y="187"/>
                  </a:lnTo>
                  <a:lnTo>
                    <a:pt x="54" y="190"/>
                  </a:lnTo>
                  <a:lnTo>
                    <a:pt x="57" y="193"/>
                  </a:lnTo>
                  <a:lnTo>
                    <a:pt x="57" y="199"/>
                  </a:lnTo>
                  <a:lnTo>
                    <a:pt x="58" y="202"/>
                  </a:lnTo>
                  <a:lnTo>
                    <a:pt x="61" y="206"/>
                  </a:lnTo>
                  <a:lnTo>
                    <a:pt x="62" y="210"/>
                  </a:lnTo>
                  <a:lnTo>
                    <a:pt x="64" y="213"/>
                  </a:lnTo>
                  <a:lnTo>
                    <a:pt x="66" y="218"/>
                  </a:lnTo>
                  <a:lnTo>
                    <a:pt x="66" y="220"/>
                  </a:lnTo>
                  <a:lnTo>
                    <a:pt x="71" y="224"/>
                  </a:lnTo>
                  <a:lnTo>
                    <a:pt x="47" y="224"/>
                  </a:lnTo>
                  <a:lnTo>
                    <a:pt x="39" y="213"/>
                  </a:lnTo>
                  <a:lnTo>
                    <a:pt x="36" y="215"/>
                  </a:lnTo>
                  <a:lnTo>
                    <a:pt x="32" y="217"/>
                  </a:lnTo>
                  <a:lnTo>
                    <a:pt x="29" y="212"/>
                  </a:lnTo>
                  <a:lnTo>
                    <a:pt x="29" y="209"/>
                  </a:lnTo>
                  <a:lnTo>
                    <a:pt x="29" y="206"/>
                  </a:lnTo>
                  <a:lnTo>
                    <a:pt x="28" y="201"/>
                  </a:lnTo>
                  <a:lnTo>
                    <a:pt x="27" y="198"/>
                  </a:lnTo>
                  <a:lnTo>
                    <a:pt x="26" y="193"/>
                  </a:lnTo>
                  <a:lnTo>
                    <a:pt x="26" y="190"/>
                  </a:lnTo>
                  <a:lnTo>
                    <a:pt x="25" y="186"/>
                  </a:lnTo>
                  <a:lnTo>
                    <a:pt x="24" y="181"/>
                  </a:lnTo>
                  <a:lnTo>
                    <a:pt x="24" y="178"/>
                  </a:lnTo>
                  <a:lnTo>
                    <a:pt x="23" y="175"/>
                  </a:lnTo>
                  <a:lnTo>
                    <a:pt x="21" y="170"/>
                  </a:lnTo>
                  <a:lnTo>
                    <a:pt x="19" y="167"/>
                  </a:lnTo>
                  <a:lnTo>
                    <a:pt x="18" y="162"/>
                  </a:lnTo>
                  <a:lnTo>
                    <a:pt x="16" y="158"/>
                  </a:lnTo>
                  <a:lnTo>
                    <a:pt x="15" y="158"/>
                  </a:lnTo>
                  <a:lnTo>
                    <a:pt x="14" y="156"/>
                  </a:lnTo>
                  <a:lnTo>
                    <a:pt x="14" y="155"/>
                  </a:lnTo>
                  <a:lnTo>
                    <a:pt x="13" y="154"/>
                  </a:lnTo>
                  <a:lnTo>
                    <a:pt x="12" y="154"/>
                  </a:lnTo>
                  <a:lnTo>
                    <a:pt x="12" y="151"/>
                  </a:lnTo>
                  <a:lnTo>
                    <a:pt x="12" y="150"/>
                  </a:lnTo>
                  <a:lnTo>
                    <a:pt x="10" y="150"/>
                  </a:lnTo>
                  <a:lnTo>
                    <a:pt x="9" y="149"/>
                  </a:lnTo>
                  <a:lnTo>
                    <a:pt x="9" y="148"/>
                  </a:lnTo>
                  <a:lnTo>
                    <a:pt x="9" y="147"/>
                  </a:lnTo>
                  <a:lnTo>
                    <a:pt x="8" y="145"/>
                  </a:lnTo>
                  <a:lnTo>
                    <a:pt x="7" y="145"/>
                  </a:lnTo>
                  <a:lnTo>
                    <a:pt x="7" y="143"/>
                  </a:lnTo>
                  <a:lnTo>
                    <a:pt x="7" y="142"/>
                  </a:lnTo>
                  <a:lnTo>
                    <a:pt x="6" y="141"/>
                  </a:lnTo>
                  <a:lnTo>
                    <a:pt x="6" y="140"/>
                  </a:lnTo>
                  <a:lnTo>
                    <a:pt x="5" y="139"/>
                  </a:lnTo>
                  <a:lnTo>
                    <a:pt x="5" y="138"/>
                  </a:lnTo>
                  <a:lnTo>
                    <a:pt x="5" y="136"/>
                  </a:lnTo>
                  <a:lnTo>
                    <a:pt x="4" y="134"/>
                  </a:lnTo>
                  <a:lnTo>
                    <a:pt x="2" y="133"/>
                  </a:lnTo>
                  <a:lnTo>
                    <a:pt x="1" y="133"/>
                  </a:lnTo>
                  <a:lnTo>
                    <a:pt x="1" y="132"/>
                  </a:lnTo>
                  <a:lnTo>
                    <a:pt x="1" y="130"/>
                  </a:lnTo>
                  <a:lnTo>
                    <a:pt x="0" y="129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5"/>
                  </a:lnTo>
                  <a:lnTo>
                    <a:pt x="54" y="0"/>
                  </a:lnTo>
                </a:path>
              </a:pathLst>
            </a:custGeom>
            <a:gradFill rotWithShape="1">
              <a:gsLst>
                <a:gs pos="0">
                  <a:srgbClr val="CC3300"/>
                </a:gs>
                <a:gs pos="100000">
                  <a:srgbClr val="5E1800"/>
                </a:gs>
              </a:gsLst>
              <a:path path="rect">
                <a:fillToRect l="50000" t="50000" r="50000" b="50000"/>
              </a:path>
            </a:gradFill>
            <a:ln w="914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31" name="Freeform 41">
              <a:extLst>
                <a:ext uri="{FF2B5EF4-FFF2-40B4-BE49-F238E27FC236}">
                  <a16:creationId xmlns:a16="http://schemas.microsoft.com/office/drawing/2014/main" id="{0AFD57D9-F9B0-452D-B283-ECE75A08F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1530"/>
              <a:ext cx="8" cy="26"/>
            </a:xfrm>
            <a:custGeom>
              <a:avLst/>
              <a:gdLst>
                <a:gd name="T0" fmla="*/ 2 w 9"/>
                <a:gd name="T1" fmla="*/ 7 h 30"/>
                <a:gd name="T2" fmla="*/ 0 w 9"/>
                <a:gd name="T3" fmla="*/ 4 h 30"/>
                <a:gd name="T4" fmla="*/ 0 w 9"/>
                <a:gd name="T5" fmla="*/ 3 h 30"/>
                <a:gd name="T6" fmla="*/ 0 w 9"/>
                <a:gd name="T7" fmla="*/ 3 h 30"/>
                <a:gd name="T8" fmla="*/ 2 w 9"/>
                <a:gd name="T9" fmla="*/ 2 h 30"/>
                <a:gd name="T10" fmla="*/ 2 w 9"/>
                <a:gd name="T11" fmla="*/ 2 h 30"/>
                <a:gd name="T12" fmla="*/ 2 w 9"/>
                <a:gd name="T13" fmla="*/ 3 h 30"/>
                <a:gd name="T14" fmla="*/ 2 w 9"/>
                <a:gd name="T15" fmla="*/ 3 h 30"/>
                <a:gd name="T16" fmla="*/ 4 w 9"/>
                <a:gd name="T17" fmla="*/ 3 h 30"/>
                <a:gd name="T18" fmla="*/ 4 w 9"/>
                <a:gd name="T19" fmla="*/ 3 h 30"/>
                <a:gd name="T20" fmla="*/ 4 w 9"/>
                <a:gd name="T21" fmla="*/ 3 h 30"/>
                <a:gd name="T22" fmla="*/ 4 w 9"/>
                <a:gd name="T23" fmla="*/ 3 h 30"/>
                <a:gd name="T24" fmla="*/ 4 w 9"/>
                <a:gd name="T25" fmla="*/ 3 h 30"/>
                <a:gd name="T26" fmla="*/ 4 w 9"/>
                <a:gd name="T27" fmla="*/ 3 h 30"/>
                <a:gd name="T28" fmla="*/ 4 w 9"/>
                <a:gd name="T29" fmla="*/ 3 h 30"/>
                <a:gd name="T30" fmla="*/ 4 w 9"/>
                <a:gd name="T31" fmla="*/ 3 h 30"/>
                <a:gd name="T32" fmla="*/ 4 w 9"/>
                <a:gd name="T33" fmla="*/ 3 h 30"/>
                <a:gd name="T34" fmla="*/ 4 w 9"/>
                <a:gd name="T35" fmla="*/ 3 h 30"/>
                <a:gd name="T36" fmla="*/ 4 w 9"/>
                <a:gd name="T37" fmla="*/ 3 h 30"/>
                <a:gd name="T38" fmla="*/ 4 w 9"/>
                <a:gd name="T39" fmla="*/ 3 h 30"/>
                <a:gd name="T40" fmla="*/ 4 w 9"/>
                <a:gd name="T41" fmla="*/ 3 h 30"/>
                <a:gd name="T42" fmla="*/ 4 w 9"/>
                <a:gd name="T43" fmla="*/ 3 h 30"/>
                <a:gd name="T44" fmla="*/ 4 w 9"/>
                <a:gd name="T45" fmla="*/ 3 h 30"/>
                <a:gd name="T46" fmla="*/ 4 w 9"/>
                <a:gd name="T47" fmla="*/ 3 h 30"/>
                <a:gd name="T48" fmla="*/ 4 w 9"/>
                <a:gd name="T49" fmla="*/ 3 h 30"/>
                <a:gd name="T50" fmla="*/ 4 w 9"/>
                <a:gd name="T51" fmla="*/ 3 h 30"/>
                <a:gd name="T52" fmla="*/ 4 w 9"/>
                <a:gd name="T53" fmla="*/ 3 h 30"/>
                <a:gd name="T54" fmla="*/ 4 w 9"/>
                <a:gd name="T55" fmla="*/ 3 h 30"/>
                <a:gd name="T56" fmla="*/ 4 w 9"/>
                <a:gd name="T57" fmla="*/ 3 h 30"/>
                <a:gd name="T58" fmla="*/ 4 w 9"/>
                <a:gd name="T59" fmla="*/ 3 h 30"/>
                <a:gd name="T60" fmla="*/ 4 w 9"/>
                <a:gd name="T61" fmla="*/ 4 h 30"/>
                <a:gd name="T62" fmla="*/ 4 w 9"/>
                <a:gd name="T63" fmla="*/ 4 h 30"/>
                <a:gd name="T64" fmla="*/ 4 w 9"/>
                <a:gd name="T65" fmla="*/ 4 h 30"/>
                <a:gd name="T66" fmla="*/ 4 w 9"/>
                <a:gd name="T67" fmla="*/ 4 h 30"/>
                <a:gd name="T68" fmla="*/ 4 w 9"/>
                <a:gd name="T69" fmla="*/ 5 h 30"/>
                <a:gd name="T70" fmla="*/ 4 w 9"/>
                <a:gd name="T71" fmla="*/ 5 h 30"/>
                <a:gd name="T72" fmla="*/ 4 w 9"/>
                <a:gd name="T73" fmla="*/ 5 h 30"/>
                <a:gd name="T74" fmla="*/ 4 w 9"/>
                <a:gd name="T75" fmla="*/ 5 h 30"/>
                <a:gd name="T76" fmla="*/ 4 w 9"/>
                <a:gd name="T77" fmla="*/ 5 h 30"/>
                <a:gd name="T78" fmla="*/ 4 w 9"/>
                <a:gd name="T79" fmla="*/ 5 h 30"/>
                <a:gd name="T80" fmla="*/ 4 w 9"/>
                <a:gd name="T81" fmla="*/ 6 h 30"/>
                <a:gd name="T82" fmla="*/ 4 w 9"/>
                <a:gd name="T83" fmla="*/ 6 h 30"/>
                <a:gd name="T84" fmla="*/ 4 w 9"/>
                <a:gd name="T85" fmla="*/ 6 h 30"/>
                <a:gd name="T86" fmla="*/ 4 w 9"/>
                <a:gd name="T87" fmla="*/ 6 h 30"/>
                <a:gd name="T88" fmla="*/ 4 w 9"/>
                <a:gd name="T89" fmla="*/ 7 h 30"/>
                <a:gd name="T90" fmla="*/ 4 w 9"/>
                <a:gd name="T91" fmla="*/ 7 h 30"/>
                <a:gd name="T92" fmla="*/ 4 w 9"/>
                <a:gd name="T93" fmla="*/ 7 h 30"/>
                <a:gd name="T94" fmla="*/ 2 w 9"/>
                <a:gd name="T95" fmla="*/ 7 h 30"/>
                <a:gd name="T96" fmla="*/ 2 w 9"/>
                <a:gd name="T97" fmla="*/ 7 h 30"/>
                <a:gd name="T98" fmla="*/ 2 w 9"/>
                <a:gd name="T99" fmla="*/ 7 h 30"/>
                <a:gd name="T100" fmla="*/ 2 w 9"/>
                <a:gd name="T101" fmla="*/ 7 h 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"/>
                <a:gd name="T154" fmla="*/ 0 h 30"/>
                <a:gd name="T155" fmla="*/ 9 w 9"/>
                <a:gd name="T156" fmla="*/ 30 h 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" h="30">
                  <a:moveTo>
                    <a:pt x="2" y="29"/>
                  </a:moveTo>
                  <a:lnTo>
                    <a:pt x="2" y="26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4" y="28"/>
                  </a:lnTo>
                  <a:lnTo>
                    <a:pt x="2" y="29"/>
                  </a:lnTo>
                </a:path>
              </a:pathLst>
            </a:custGeom>
            <a:solidFill>
              <a:srgbClr val="FFE118"/>
            </a:solidFill>
            <a:ln w="9088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32" name="Freeform 42">
              <a:extLst>
                <a:ext uri="{FF2B5EF4-FFF2-40B4-BE49-F238E27FC236}">
                  <a16:creationId xmlns:a16="http://schemas.microsoft.com/office/drawing/2014/main" id="{9781CEBF-32B3-464D-96EC-60B487B9D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507"/>
              <a:ext cx="860" cy="472"/>
            </a:xfrm>
            <a:custGeom>
              <a:avLst/>
              <a:gdLst>
                <a:gd name="T0" fmla="*/ 312 w 946"/>
                <a:gd name="T1" fmla="*/ 72 h 534"/>
                <a:gd name="T2" fmla="*/ 329 w 946"/>
                <a:gd name="T3" fmla="*/ 67 h 534"/>
                <a:gd name="T4" fmla="*/ 345 w 946"/>
                <a:gd name="T5" fmla="*/ 64 h 534"/>
                <a:gd name="T6" fmla="*/ 362 w 946"/>
                <a:gd name="T7" fmla="*/ 57 h 534"/>
                <a:gd name="T8" fmla="*/ 365 w 946"/>
                <a:gd name="T9" fmla="*/ 44 h 534"/>
                <a:gd name="T10" fmla="*/ 357 w 946"/>
                <a:gd name="T11" fmla="*/ 39 h 534"/>
                <a:gd name="T12" fmla="*/ 336 w 946"/>
                <a:gd name="T13" fmla="*/ 36 h 534"/>
                <a:gd name="T14" fmla="*/ 319 w 946"/>
                <a:gd name="T15" fmla="*/ 27 h 534"/>
                <a:gd name="T16" fmla="*/ 319 w 946"/>
                <a:gd name="T17" fmla="*/ 18 h 534"/>
                <a:gd name="T18" fmla="*/ 321 w 946"/>
                <a:gd name="T19" fmla="*/ 4 h 534"/>
                <a:gd name="T20" fmla="*/ 310 w 946"/>
                <a:gd name="T21" fmla="*/ 2 h 534"/>
                <a:gd name="T22" fmla="*/ 294 w 946"/>
                <a:gd name="T23" fmla="*/ 4 h 534"/>
                <a:gd name="T24" fmla="*/ 275 w 946"/>
                <a:gd name="T25" fmla="*/ 10 h 534"/>
                <a:gd name="T26" fmla="*/ 263 w 946"/>
                <a:gd name="T27" fmla="*/ 21 h 534"/>
                <a:gd name="T28" fmla="*/ 244 w 946"/>
                <a:gd name="T29" fmla="*/ 21 h 534"/>
                <a:gd name="T30" fmla="*/ 229 w 946"/>
                <a:gd name="T31" fmla="*/ 20 h 534"/>
                <a:gd name="T32" fmla="*/ 214 w 946"/>
                <a:gd name="T33" fmla="*/ 21 h 534"/>
                <a:gd name="T34" fmla="*/ 195 w 946"/>
                <a:gd name="T35" fmla="*/ 23 h 534"/>
                <a:gd name="T36" fmla="*/ 175 w 946"/>
                <a:gd name="T37" fmla="*/ 23 h 534"/>
                <a:gd name="T38" fmla="*/ 153 w 946"/>
                <a:gd name="T39" fmla="*/ 21 h 534"/>
                <a:gd name="T40" fmla="*/ 133 w 946"/>
                <a:gd name="T41" fmla="*/ 18 h 534"/>
                <a:gd name="T42" fmla="*/ 115 w 946"/>
                <a:gd name="T43" fmla="*/ 14 h 534"/>
                <a:gd name="T44" fmla="*/ 99 w 946"/>
                <a:gd name="T45" fmla="*/ 10 h 534"/>
                <a:gd name="T46" fmla="*/ 84 w 946"/>
                <a:gd name="T47" fmla="*/ 8 h 534"/>
                <a:gd name="T48" fmla="*/ 67 w 946"/>
                <a:gd name="T49" fmla="*/ 8 h 534"/>
                <a:gd name="T50" fmla="*/ 49 w 946"/>
                <a:gd name="T51" fmla="*/ 10 h 534"/>
                <a:gd name="T52" fmla="*/ 28 w 946"/>
                <a:gd name="T53" fmla="*/ 19 h 534"/>
                <a:gd name="T54" fmla="*/ 15 w 946"/>
                <a:gd name="T55" fmla="*/ 33 h 534"/>
                <a:gd name="T56" fmla="*/ 11 w 946"/>
                <a:gd name="T57" fmla="*/ 44 h 534"/>
                <a:gd name="T58" fmla="*/ 1 w 946"/>
                <a:gd name="T59" fmla="*/ 57 h 534"/>
                <a:gd name="T60" fmla="*/ 1 w 946"/>
                <a:gd name="T61" fmla="*/ 67 h 534"/>
                <a:gd name="T62" fmla="*/ 15 w 946"/>
                <a:gd name="T63" fmla="*/ 75 h 534"/>
                <a:gd name="T64" fmla="*/ 25 w 946"/>
                <a:gd name="T65" fmla="*/ 86 h 534"/>
                <a:gd name="T66" fmla="*/ 34 w 946"/>
                <a:gd name="T67" fmla="*/ 98 h 534"/>
                <a:gd name="T68" fmla="*/ 34 w 946"/>
                <a:gd name="T69" fmla="*/ 110 h 534"/>
                <a:gd name="T70" fmla="*/ 44 w 946"/>
                <a:gd name="T71" fmla="*/ 120 h 534"/>
                <a:gd name="T72" fmla="*/ 50 w 946"/>
                <a:gd name="T73" fmla="*/ 133 h 534"/>
                <a:gd name="T74" fmla="*/ 54 w 946"/>
                <a:gd name="T75" fmla="*/ 145 h 534"/>
                <a:gd name="T76" fmla="*/ 64 w 946"/>
                <a:gd name="T77" fmla="*/ 153 h 534"/>
                <a:gd name="T78" fmla="*/ 69 w 946"/>
                <a:gd name="T79" fmla="*/ 144 h 534"/>
                <a:gd name="T80" fmla="*/ 64 w 946"/>
                <a:gd name="T81" fmla="*/ 129 h 534"/>
                <a:gd name="T82" fmla="*/ 62 w 946"/>
                <a:gd name="T83" fmla="*/ 116 h 534"/>
                <a:gd name="T84" fmla="*/ 70 w 946"/>
                <a:gd name="T85" fmla="*/ 104 h 534"/>
                <a:gd name="T86" fmla="*/ 86 w 946"/>
                <a:gd name="T87" fmla="*/ 95 h 534"/>
                <a:gd name="T88" fmla="*/ 102 w 946"/>
                <a:gd name="T89" fmla="*/ 91 h 534"/>
                <a:gd name="T90" fmla="*/ 118 w 946"/>
                <a:gd name="T91" fmla="*/ 94 h 534"/>
                <a:gd name="T92" fmla="*/ 136 w 946"/>
                <a:gd name="T93" fmla="*/ 98 h 534"/>
                <a:gd name="T94" fmla="*/ 146 w 946"/>
                <a:gd name="T95" fmla="*/ 97 h 534"/>
                <a:gd name="T96" fmla="*/ 162 w 946"/>
                <a:gd name="T97" fmla="*/ 97 h 534"/>
                <a:gd name="T98" fmla="*/ 177 w 946"/>
                <a:gd name="T99" fmla="*/ 97 h 534"/>
                <a:gd name="T100" fmla="*/ 198 w 946"/>
                <a:gd name="T101" fmla="*/ 95 h 534"/>
                <a:gd name="T102" fmla="*/ 214 w 946"/>
                <a:gd name="T103" fmla="*/ 97 h 534"/>
                <a:gd name="T104" fmla="*/ 219 w 946"/>
                <a:gd name="T105" fmla="*/ 111 h 534"/>
                <a:gd name="T106" fmla="*/ 227 w 946"/>
                <a:gd name="T107" fmla="*/ 124 h 534"/>
                <a:gd name="T108" fmla="*/ 231 w 946"/>
                <a:gd name="T109" fmla="*/ 135 h 534"/>
                <a:gd name="T110" fmla="*/ 232 w 946"/>
                <a:gd name="T111" fmla="*/ 150 h 534"/>
                <a:gd name="T112" fmla="*/ 245 w 946"/>
                <a:gd name="T113" fmla="*/ 146 h 534"/>
                <a:gd name="T114" fmla="*/ 244 w 946"/>
                <a:gd name="T115" fmla="*/ 136 h 534"/>
                <a:gd name="T116" fmla="*/ 250 w 946"/>
                <a:gd name="T117" fmla="*/ 124 h 534"/>
                <a:gd name="T118" fmla="*/ 256 w 946"/>
                <a:gd name="T119" fmla="*/ 111 h 534"/>
                <a:gd name="T120" fmla="*/ 268 w 946"/>
                <a:gd name="T121" fmla="*/ 97 h 534"/>
                <a:gd name="T122" fmla="*/ 277 w 946"/>
                <a:gd name="T123" fmla="*/ 84 h 534"/>
                <a:gd name="T124" fmla="*/ 292 w 946"/>
                <a:gd name="T125" fmla="*/ 76 h 5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46"/>
                <a:gd name="T190" fmla="*/ 0 h 534"/>
                <a:gd name="T191" fmla="*/ 946 w 946"/>
                <a:gd name="T192" fmla="*/ 534 h 5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46" h="534">
                  <a:moveTo>
                    <a:pt x="767" y="260"/>
                  </a:moveTo>
                  <a:lnTo>
                    <a:pt x="774" y="260"/>
                  </a:lnTo>
                  <a:lnTo>
                    <a:pt x="778" y="259"/>
                  </a:lnTo>
                  <a:lnTo>
                    <a:pt x="783" y="257"/>
                  </a:lnTo>
                  <a:lnTo>
                    <a:pt x="789" y="257"/>
                  </a:lnTo>
                  <a:lnTo>
                    <a:pt x="793" y="255"/>
                  </a:lnTo>
                  <a:lnTo>
                    <a:pt x="796" y="255"/>
                  </a:lnTo>
                  <a:lnTo>
                    <a:pt x="802" y="254"/>
                  </a:lnTo>
                  <a:lnTo>
                    <a:pt x="806" y="253"/>
                  </a:lnTo>
                  <a:lnTo>
                    <a:pt x="809" y="251"/>
                  </a:lnTo>
                  <a:lnTo>
                    <a:pt x="813" y="250"/>
                  </a:lnTo>
                  <a:lnTo>
                    <a:pt x="818" y="248"/>
                  </a:lnTo>
                  <a:lnTo>
                    <a:pt x="823" y="247"/>
                  </a:lnTo>
                  <a:lnTo>
                    <a:pt x="827" y="244"/>
                  </a:lnTo>
                  <a:lnTo>
                    <a:pt x="833" y="240"/>
                  </a:lnTo>
                  <a:lnTo>
                    <a:pt x="836" y="239"/>
                  </a:lnTo>
                  <a:lnTo>
                    <a:pt x="840" y="238"/>
                  </a:lnTo>
                  <a:lnTo>
                    <a:pt x="844" y="236"/>
                  </a:lnTo>
                  <a:lnTo>
                    <a:pt x="848" y="234"/>
                  </a:lnTo>
                  <a:lnTo>
                    <a:pt x="852" y="231"/>
                  </a:lnTo>
                  <a:lnTo>
                    <a:pt x="856" y="231"/>
                  </a:lnTo>
                  <a:lnTo>
                    <a:pt x="860" y="229"/>
                  </a:lnTo>
                  <a:lnTo>
                    <a:pt x="865" y="227"/>
                  </a:lnTo>
                  <a:lnTo>
                    <a:pt x="868" y="227"/>
                  </a:lnTo>
                  <a:lnTo>
                    <a:pt x="873" y="225"/>
                  </a:lnTo>
                  <a:lnTo>
                    <a:pt x="879" y="223"/>
                  </a:lnTo>
                  <a:lnTo>
                    <a:pt x="883" y="223"/>
                  </a:lnTo>
                  <a:lnTo>
                    <a:pt x="888" y="223"/>
                  </a:lnTo>
                  <a:lnTo>
                    <a:pt x="894" y="221"/>
                  </a:lnTo>
                  <a:lnTo>
                    <a:pt x="896" y="221"/>
                  </a:lnTo>
                  <a:lnTo>
                    <a:pt x="900" y="219"/>
                  </a:lnTo>
                  <a:lnTo>
                    <a:pt x="904" y="218"/>
                  </a:lnTo>
                  <a:lnTo>
                    <a:pt x="908" y="217"/>
                  </a:lnTo>
                  <a:lnTo>
                    <a:pt x="912" y="215"/>
                  </a:lnTo>
                  <a:lnTo>
                    <a:pt x="917" y="213"/>
                  </a:lnTo>
                  <a:lnTo>
                    <a:pt x="923" y="210"/>
                  </a:lnTo>
                  <a:lnTo>
                    <a:pt x="926" y="208"/>
                  </a:lnTo>
                  <a:lnTo>
                    <a:pt x="929" y="204"/>
                  </a:lnTo>
                  <a:lnTo>
                    <a:pt x="933" y="200"/>
                  </a:lnTo>
                  <a:lnTo>
                    <a:pt x="937" y="195"/>
                  </a:lnTo>
                  <a:lnTo>
                    <a:pt x="939" y="191"/>
                  </a:lnTo>
                  <a:lnTo>
                    <a:pt x="940" y="186"/>
                  </a:lnTo>
                  <a:lnTo>
                    <a:pt x="942" y="182"/>
                  </a:lnTo>
                  <a:lnTo>
                    <a:pt x="943" y="179"/>
                  </a:lnTo>
                  <a:lnTo>
                    <a:pt x="943" y="174"/>
                  </a:lnTo>
                  <a:lnTo>
                    <a:pt x="943" y="170"/>
                  </a:lnTo>
                  <a:lnTo>
                    <a:pt x="943" y="165"/>
                  </a:lnTo>
                  <a:lnTo>
                    <a:pt x="943" y="160"/>
                  </a:lnTo>
                  <a:lnTo>
                    <a:pt x="943" y="154"/>
                  </a:lnTo>
                  <a:lnTo>
                    <a:pt x="945" y="150"/>
                  </a:lnTo>
                  <a:lnTo>
                    <a:pt x="945" y="144"/>
                  </a:lnTo>
                  <a:lnTo>
                    <a:pt x="943" y="137"/>
                  </a:lnTo>
                  <a:lnTo>
                    <a:pt x="943" y="133"/>
                  </a:lnTo>
                  <a:lnTo>
                    <a:pt x="943" y="129"/>
                  </a:lnTo>
                  <a:lnTo>
                    <a:pt x="940" y="128"/>
                  </a:lnTo>
                  <a:lnTo>
                    <a:pt x="937" y="128"/>
                  </a:lnTo>
                  <a:lnTo>
                    <a:pt x="932" y="128"/>
                  </a:lnTo>
                  <a:lnTo>
                    <a:pt x="929" y="128"/>
                  </a:lnTo>
                  <a:lnTo>
                    <a:pt x="926" y="133"/>
                  </a:lnTo>
                  <a:lnTo>
                    <a:pt x="923" y="134"/>
                  </a:lnTo>
                  <a:lnTo>
                    <a:pt x="919" y="133"/>
                  </a:lnTo>
                  <a:lnTo>
                    <a:pt x="912" y="133"/>
                  </a:lnTo>
                  <a:lnTo>
                    <a:pt x="907" y="133"/>
                  </a:lnTo>
                  <a:lnTo>
                    <a:pt x="900" y="131"/>
                  </a:lnTo>
                  <a:lnTo>
                    <a:pt x="895" y="131"/>
                  </a:lnTo>
                  <a:lnTo>
                    <a:pt x="889" y="129"/>
                  </a:lnTo>
                  <a:lnTo>
                    <a:pt x="885" y="129"/>
                  </a:lnTo>
                  <a:lnTo>
                    <a:pt x="882" y="128"/>
                  </a:lnTo>
                  <a:lnTo>
                    <a:pt x="878" y="128"/>
                  </a:lnTo>
                  <a:lnTo>
                    <a:pt x="873" y="125"/>
                  </a:lnTo>
                  <a:lnTo>
                    <a:pt x="868" y="121"/>
                  </a:lnTo>
                  <a:lnTo>
                    <a:pt x="865" y="120"/>
                  </a:lnTo>
                  <a:lnTo>
                    <a:pt x="860" y="118"/>
                  </a:lnTo>
                  <a:lnTo>
                    <a:pt x="857" y="114"/>
                  </a:lnTo>
                  <a:lnTo>
                    <a:pt x="852" y="112"/>
                  </a:lnTo>
                  <a:lnTo>
                    <a:pt x="849" y="108"/>
                  </a:lnTo>
                  <a:lnTo>
                    <a:pt x="844" y="104"/>
                  </a:lnTo>
                  <a:lnTo>
                    <a:pt x="840" y="102"/>
                  </a:lnTo>
                  <a:lnTo>
                    <a:pt x="836" y="98"/>
                  </a:lnTo>
                  <a:lnTo>
                    <a:pt x="831" y="96"/>
                  </a:lnTo>
                  <a:lnTo>
                    <a:pt x="827" y="93"/>
                  </a:lnTo>
                  <a:lnTo>
                    <a:pt x="823" y="91"/>
                  </a:lnTo>
                  <a:lnTo>
                    <a:pt x="818" y="89"/>
                  </a:lnTo>
                  <a:lnTo>
                    <a:pt x="815" y="85"/>
                  </a:lnTo>
                  <a:lnTo>
                    <a:pt x="818" y="82"/>
                  </a:lnTo>
                  <a:lnTo>
                    <a:pt x="821" y="77"/>
                  </a:lnTo>
                  <a:lnTo>
                    <a:pt x="823" y="72"/>
                  </a:lnTo>
                  <a:lnTo>
                    <a:pt x="824" y="69"/>
                  </a:lnTo>
                  <a:lnTo>
                    <a:pt x="827" y="65"/>
                  </a:lnTo>
                  <a:lnTo>
                    <a:pt x="827" y="60"/>
                  </a:lnTo>
                  <a:lnTo>
                    <a:pt x="828" y="55"/>
                  </a:lnTo>
                  <a:lnTo>
                    <a:pt x="831" y="51"/>
                  </a:lnTo>
                  <a:lnTo>
                    <a:pt x="831" y="47"/>
                  </a:lnTo>
                  <a:lnTo>
                    <a:pt x="833" y="43"/>
                  </a:lnTo>
                  <a:lnTo>
                    <a:pt x="834" y="39"/>
                  </a:lnTo>
                  <a:lnTo>
                    <a:pt x="834" y="34"/>
                  </a:lnTo>
                  <a:lnTo>
                    <a:pt x="834" y="29"/>
                  </a:lnTo>
                  <a:lnTo>
                    <a:pt x="834" y="25"/>
                  </a:lnTo>
                  <a:lnTo>
                    <a:pt x="834" y="20"/>
                  </a:lnTo>
                  <a:lnTo>
                    <a:pt x="834" y="16"/>
                  </a:lnTo>
                  <a:lnTo>
                    <a:pt x="834" y="12"/>
                  </a:lnTo>
                  <a:lnTo>
                    <a:pt x="834" y="9"/>
                  </a:lnTo>
                  <a:lnTo>
                    <a:pt x="834" y="4"/>
                  </a:lnTo>
                  <a:lnTo>
                    <a:pt x="834" y="0"/>
                  </a:lnTo>
                  <a:lnTo>
                    <a:pt x="827" y="0"/>
                  </a:lnTo>
                  <a:lnTo>
                    <a:pt x="823" y="0"/>
                  </a:lnTo>
                  <a:lnTo>
                    <a:pt x="818" y="1"/>
                  </a:lnTo>
                  <a:lnTo>
                    <a:pt x="812" y="1"/>
                  </a:lnTo>
                  <a:lnTo>
                    <a:pt x="808" y="1"/>
                  </a:lnTo>
                  <a:lnTo>
                    <a:pt x="803" y="2"/>
                  </a:lnTo>
                  <a:lnTo>
                    <a:pt x="799" y="3"/>
                  </a:lnTo>
                  <a:lnTo>
                    <a:pt x="793" y="3"/>
                  </a:lnTo>
                  <a:lnTo>
                    <a:pt x="790" y="4"/>
                  </a:lnTo>
                  <a:lnTo>
                    <a:pt x="785" y="5"/>
                  </a:lnTo>
                  <a:lnTo>
                    <a:pt x="781" y="5"/>
                  </a:lnTo>
                  <a:lnTo>
                    <a:pt x="778" y="7"/>
                  </a:lnTo>
                  <a:lnTo>
                    <a:pt x="774" y="9"/>
                  </a:lnTo>
                  <a:lnTo>
                    <a:pt x="770" y="9"/>
                  </a:lnTo>
                  <a:lnTo>
                    <a:pt x="767" y="10"/>
                  </a:lnTo>
                  <a:lnTo>
                    <a:pt x="760" y="10"/>
                  </a:lnTo>
                  <a:lnTo>
                    <a:pt x="754" y="14"/>
                  </a:lnTo>
                  <a:lnTo>
                    <a:pt x="748" y="16"/>
                  </a:lnTo>
                  <a:lnTo>
                    <a:pt x="741" y="17"/>
                  </a:lnTo>
                  <a:lnTo>
                    <a:pt x="736" y="21"/>
                  </a:lnTo>
                  <a:lnTo>
                    <a:pt x="731" y="24"/>
                  </a:lnTo>
                  <a:lnTo>
                    <a:pt x="726" y="25"/>
                  </a:lnTo>
                  <a:lnTo>
                    <a:pt x="722" y="28"/>
                  </a:lnTo>
                  <a:lnTo>
                    <a:pt x="719" y="31"/>
                  </a:lnTo>
                  <a:lnTo>
                    <a:pt x="715" y="34"/>
                  </a:lnTo>
                  <a:lnTo>
                    <a:pt x="710" y="36"/>
                  </a:lnTo>
                  <a:lnTo>
                    <a:pt x="705" y="41"/>
                  </a:lnTo>
                  <a:lnTo>
                    <a:pt x="703" y="45"/>
                  </a:lnTo>
                  <a:lnTo>
                    <a:pt x="700" y="50"/>
                  </a:lnTo>
                  <a:lnTo>
                    <a:pt x="696" y="54"/>
                  </a:lnTo>
                  <a:lnTo>
                    <a:pt x="693" y="57"/>
                  </a:lnTo>
                  <a:lnTo>
                    <a:pt x="693" y="60"/>
                  </a:lnTo>
                  <a:lnTo>
                    <a:pt x="690" y="65"/>
                  </a:lnTo>
                  <a:lnTo>
                    <a:pt x="690" y="69"/>
                  </a:lnTo>
                  <a:lnTo>
                    <a:pt x="686" y="71"/>
                  </a:lnTo>
                  <a:lnTo>
                    <a:pt x="680" y="72"/>
                  </a:lnTo>
                  <a:lnTo>
                    <a:pt x="676" y="72"/>
                  </a:lnTo>
                  <a:lnTo>
                    <a:pt x="671" y="72"/>
                  </a:lnTo>
                  <a:lnTo>
                    <a:pt x="665" y="72"/>
                  </a:lnTo>
                  <a:lnTo>
                    <a:pt x="660" y="72"/>
                  </a:lnTo>
                  <a:lnTo>
                    <a:pt x="656" y="72"/>
                  </a:lnTo>
                  <a:lnTo>
                    <a:pt x="651" y="71"/>
                  </a:lnTo>
                  <a:lnTo>
                    <a:pt x="646" y="71"/>
                  </a:lnTo>
                  <a:lnTo>
                    <a:pt x="640" y="71"/>
                  </a:lnTo>
                  <a:lnTo>
                    <a:pt x="637" y="70"/>
                  </a:lnTo>
                  <a:lnTo>
                    <a:pt x="632" y="70"/>
                  </a:lnTo>
                  <a:lnTo>
                    <a:pt x="628" y="70"/>
                  </a:lnTo>
                  <a:lnTo>
                    <a:pt x="624" y="70"/>
                  </a:lnTo>
                  <a:lnTo>
                    <a:pt x="621" y="69"/>
                  </a:lnTo>
                  <a:lnTo>
                    <a:pt x="617" y="69"/>
                  </a:lnTo>
                  <a:lnTo>
                    <a:pt x="614" y="69"/>
                  </a:lnTo>
                  <a:lnTo>
                    <a:pt x="609" y="69"/>
                  </a:lnTo>
                  <a:lnTo>
                    <a:pt x="605" y="69"/>
                  </a:lnTo>
                  <a:lnTo>
                    <a:pt x="602" y="69"/>
                  </a:lnTo>
                  <a:lnTo>
                    <a:pt x="598" y="69"/>
                  </a:lnTo>
                  <a:lnTo>
                    <a:pt x="594" y="69"/>
                  </a:lnTo>
                  <a:lnTo>
                    <a:pt x="590" y="69"/>
                  </a:lnTo>
                  <a:lnTo>
                    <a:pt x="586" y="69"/>
                  </a:lnTo>
                  <a:lnTo>
                    <a:pt x="582" y="70"/>
                  </a:lnTo>
                  <a:lnTo>
                    <a:pt x="577" y="70"/>
                  </a:lnTo>
                  <a:lnTo>
                    <a:pt x="574" y="70"/>
                  </a:lnTo>
                  <a:lnTo>
                    <a:pt x="569" y="71"/>
                  </a:lnTo>
                  <a:lnTo>
                    <a:pt x="565" y="71"/>
                  </a:lnTo>
                  <a:lnTo>
                    <a:pt x="559" y="71"/>
                  </a:lnTo>
                  <a:lnTo>
                    <a:pt x="557" y="72"/>
                  </a:lnTo>
                  <a:lnTo>
                    <a:pt x="552" y="72"/>
                  </a:lnTo>
                  <a:lnTo>
                    <a:pt x="549" y="72"/>
                  </a:lnTo>
                  <a:lnTo>
                    <a:pt x="544" y="72"/>
                  </a:lnTo>
                  <a:lnTo>
                    <a:pt x="542" y="72"/>
                  </a:lnTo>
                  <a:lnTo>
                    <a:pt x="536" y="73"/>
                  </a:lnTo>
                  <a:lnTo>
                    <a:pt x="535" y="73"/>
                  </a:lnTo>
                  <a:lnTo>
                    <a:pt x="527" y="75"/>
                  </a:lnTo>
                  <a:lnTo>
                    <a:pt x="520" y="76"/>
                  </a:lnTo>
                  <a:lnTo>
                    <a:pt x="514" y="76"/>
                  </a:lnTo>
                  <a:lnTo>
                    <a:pt x="507" y="77"/>
                  </a:lnTo>
                  <a:lnTo>
                    <a:pt x="502" y="77"/>
                  </a:lnTo>
                  <a:lnTo>
                    <a:pt x="498" y="77"/>
                  </a:lnTo>
                  <a:lnTo>
                    <a:pt x="491" y="77"/>
                  </a:lnTo>
                  <a:lnTo>
                    <a:pt x="486" y="77"/>
                  </a:lnTo>
                  <a:lnTo>
                    <a:pt x="482" y="77"/>
                  </a:lnTo>
                  <a:lnTo>
                    <a:pt x="475" y="77"/>
                  </a:lnTo>
                  <a:lnTo>
                    <a:pt x="471" y="77"/>
                  </a:lnTo>
                  <a:lnTo>
                    <a:pt x="467" y="77"/>
                  </a:lnTo>
                  <a:lnTo>
                    <a:pt x="462" y="77"/>
                  </a:lnTo>
                  <a:lnTo>
                    <a:pt x="456" y="77"/>
                  </a:lnTo>
                  <a:lnTo>
                    <a:pt x="452" y="77"/>
                  </a:lnTo>
                  <a:lnTo>
                    <a:pt x="447" y="77"/>
                  </a:lnTo>
                  <a:lnTo>
                    <a:pt x="443" y="77"/>
                  </a:lnTo>
                  <a:lnTo>
                    <a:pt x="438" y="76"/>
                  </a:lnTo>
                  <a:lnTo>
                    <a:pt x="431" y="76"/>
                  </a:lnTo>
                  <a:lnTo>
                    <a:pt x="427" y="75"/>
                  </a:lnTo>
                  <a:lnTo>
                    <a:pt x="422" y="73"/>
                  </a:lnTo>
                  <a:lnTo>
                    <a:pt x="416" y="72"/>
                  </a:lnTo>
                  <a:lnTo>
                    <a:pt x="409" y="72"/>
                  </a:lnTo>
                  <a:lnTo>
                    <a:pt x="403" y="71"/>
                  </a:lnTo>
                  <a:lnTo>
                    <a:pt x="397" y="70"/>
                  </a:lnTo>
                  <a:lnTo>
                    <a:pt x="389" y="69"/>
                  </a:lnTo>
                  <a:lnTo>
                    <a:pt x="387" y="69"/>
                  </a:lnTo>
                  <a:lnTo>
                    <a:pt x="383" y="69"/>
                  </a:lnTo>
                  <a:lnTo>
                    <a:pt x="378" y="69"/>
                  </a:lnTo>
                  <a:lnTo>
                    <a:pt x="370" y="66"/>
                  </a:lnTo>
                  <a:lnTo>
                    <a:pt x="367" y="65"/>
                  </a:lnTo>
                  <a:lnTo>
                    <a:pt x="362" y="64"/>
                  </a:lnTo>
                  <a:lnTo>
                    <a:pt x="356" y="63"/>
                  </a:lnTo>
                  <a:lnTo>
                    <a:pt x="352" y="60"/>
                  </a:lnTo>
                  <a:lnTo>
                    <a:pt x="348" y="60"/>
                  </a:lnTo>
                  <a:lnTo>
                    <a:pt x="340" y="59"/>
                  </a:lnTo>
                  <a:lnTo>
                    <a:pt x="335" y="57"/>
                  </a:lnTo>
                  <a:lnTo>
                    <a:pt x="331" y="55"/>
                  </a:lnTo>
                  <a:lnTo>
                    <a:pt x="327" y="54"/>
                  </a:lnTo>
                  <a:lnTo>
                    <a:pt x="322" y="54"/>
                  </a:lnTo>
                  <a:lnTo>
                    <a:pt x="318" y="51"/>
                  </a:lnTo>
                  <a:lnTo>
                    <a:pt x="312" y="51"/>
                  </a:lnTo>
                  <a:lnTo>
                    <a:pt x="309" y="48"/>
                  </a:lnTo>
                  <a:lnTo>
                    <a:pt x="303" y="47"/>
                  </a:lnTo>
                  <a:lnTo>
                    <a:pt x="299" y="47"/>
                  </a:lnTo>
                  <a:lnTo>
                    <a:pt x="295" y="45"/>
                  </a:lnTo>
                  <a:lnTo>
                    <a:pt x="292" y="43"/>
                  </a:lnTo>
                  <a:lnTo>
                    <a:pt x="285" y="43"/>
                  </a:lnTo>
                  <a:lnTo>
                    <a:pt x="282" y="41"/>
                  </a:lnTo>
                  <a:lnTo>
                    <a:pt x="277" y="40"/>
                  </a:lnTo>
                  <a:lnTo>
                    <a:pt x="274" y="39"/>
                  </a:lnTo>
                  <a:lnTo>
                    <a:pt x="267" y="38"/>
                  </a:lnTo>
                  <a:lnTo>
                    <a:pt x="265" y="35"/>
                  </a:lnTo>
                  <a:lnTo>
                    <a:pt x="261" y="35"/>
                  </a:lnTo>
                  <a:lnTo>
                    <a:pt x="255" y="34"/>
                  </a:lnTo>
                  <a:lnTo>
                    <a:pt x="252" y="34"/>
                  </a:lnTo>
                  <a:lnTo>
                    <a:pt x="249" y="32"/>
                  </a:lnTo>
                  <a:lnTo>
                    <a:pt x="244" y="31"/>
                  </a:lnTo>
                  <a:lnTo>
                    <a:pt x="240" y="31"/>
                  </a:lnTo>
                  <a:lnTo>
                    <a:pt x="236" y="29"/>
                  </a:lnTo>
                  <a:lnTo>
                    <a:pt x="232" y="28"/>
                  </a:lnTo>
                  <a:lnTo>
                    <a:pt x="228" y="28"/>
                  </a:lnTo>
                  <a:lnTo>
                    <a:pt x="224" y="27"/>
                  </a:lnTo>
                  <a:lnTo>
                    <a:pt x="219" y="26"/>
                  </a:lnTo>
                  <a:lnTo>
                    <a:pt x="216" y="26"/>
                  </a:lnTo>
                  <a:lnTo>
                    <a:pt x="211" y="26"/>
                  </a:lnTo>
                  <a:lnTo>
                    <a:pt x="207" y="26"/>
                  </a:lnTo>
                  <a:lnTo>
                    <a:pt x="203" y="25"/>
                  </a:lnTo>
                  <a:lnTo>
                    <a:pt x="198" y="25"/>
                  </a:lnTo>
                  <a:lnTo>
                    <a:pt x="195" y="25"/>
                  </a:lnTo>
                  <a:lnTo>
                    <a:pt x="191" y="25"/>
                  </a:lnTo>
                  <a:lnTo>
                    <a:pt x="187" y="25"/>
                  </a:lnTo>
                  <a:lnTo>
                    <a:pt x="181" y="25"/>
                  </a:lnTo>
                  <a:lnTo>
                    <a:pt x="178" y="25"/>
                  </a:lnTo>
                  <a:lnTo>
                    <a:pt x="174" y="26"/>
                  </a:lnTo>
                  <a:lnTo>
                    <a:pt x="170" y="26"/>
                  </a:lnTo>
                  <a:lnTo>
                    <a:pt x="164" y="26"/>
                  </a:lnTo>
                  <a:lnTo>
                    <a:pt x="161" y="27"/>
                  </a:lnTo>
                  <a:lnTo>
                    <a:pt x="156" y="28"/>
                  </a:lnTo>
                  <a:lnTo>
                    <a:pt x="152" y="29"/>
                  </a:lnTo>
                  <a:lnTo>
                    <a:pt x="146" y="29"/>
                  </a:lnTo>
                  <a:lnTo>
                    <a:pt x="142" y="31"/>
                  </a:lnTo>
                  <a:lnTo>
                    <a:pt x="137" y="33"/>
                  </a:lnTo>
                  <a:lnTo>
                    <a:pt x="133" y="34"/>
                  </a:lnTo>
                  <a:lnTo>
                    <a:pt x="129" y="35"/>
                  </a:lnTo>
                  <a:lnTo>
                    <a:pt x="123" y="36"/>
                  </a:lnTo>
                  <a:lnTo>
                    <a:pt x="119" y="39"/>
                  </a:lnTo>
                  <a:lnTo>
                    <a:pt x="114" y="41"/>
                  </a:lnTo>
                  <a:lnTo>
                    <a:pt x="108" y="43"/>
                  </a:lnTo>
                  <a:lnTo>
                    <a:pt x="104" y="45"/>
                  </a:lnTo>
                  <a:lnTo>
                    <a:pt x="97" y="47"/>
                  </a:lnTo>
                  <a:lnTo>
                    <a:pt x="93" y="51"/>
                  </a:lnTo>
                  <a:lnTo>
                    <a:pt x="87" y="55"/>
                  </a:lnTo>
                  <a:lnTo>
                    <a:pt x="78" y="60"/>
                  </a:lnTo>
                  <a:lnTo>
                    <a:pt x="74" y="66"/>
                  </a:lnTo>
                  <a:lnTo>
                    <a:pt x="68" y="70"/>
                  </a:lnTo>
                  <a:lnTo>
                    <a:pt x="62" y="76"/>
                  </a:lnTo>
                  <a:lnTo>
                    <a:pt x="59" y="81"/>
                  </a:lnTo>
                  <a:lnTo>
                    <a:pt x="55" y="85"/>
                  </a:lnTo>
                  <a:lnTo>
                    <a:pt x="50" y="89"/>
                  </a:lnTo>
                  <a:lnTo>
                    <a:pt x="47" y="95"/>
                  </a:lnTo>
                  <a:lnTo>
                    <a:pt x="45" y="99"/>
                  </a:lnTo>
                  <a:lnTo>
                    <a:pt x="42" y="103"/>
                  </a:lnTo>
                  <a:lnTo>
                    <a:pt x="40" y="108"/>
                  </a:lnTo>
                  <a:lnTo>
                    <a:pt x="38" y="113"/>
                  </a:lnTo>
                  <a:lnTo>
                    <a:pt x="36" y="116"/>
                  </a:lnTo>
                  <a:lnTo>
                    <a:pt x="33" y="120"/>
                  </a:lnTo>
                  <a:lnTo>
                    <a:pt x="32" y="123"/>
                  </a:lnTo>
                  <a:lnTo>
                    <a:pt x="31" y="128"/>
                  </a:lnTo>
                  <a:lnTo>
                    <a:pt x="30" y="131"/>
                  </a:lnTo>
                  <a:lnTo>
                    <a:pt x="29" y="136"/>
                  </a:lnTo>
                  <a:lnTo>
                    <a:pt x="29" y="141"/>
                  </a:lnTo>
                  <a:lnTo>
                    <a:pt x="28" y="144"/>
                  </a:lnTo>
                  <a:lnTo>
                    <a:pt x="27" y="150"/>
                  </a:lnTo>
                  <a:lnTo>
                    <a:pt x="26" y="153"/>
                  </a:lnTo>
                  <a:lnTo>
                    <a:pt x="26" y="157"/>
                  </a:lnTo>
                  <a:lnTo>
                    <a:pt x="26" y="163"/>
                  </a:lnTo>
                  <a:lnTo>
                    <a:pt x="26" y="165"/>
                  </a:lnTo>
                  <a:lnTo>
                    <a:pt x="20" y="169"/>
                  </a:lnTo>
                  <a:lnTo>
                    <a:pt x="17" y="171"/>
                  </a:lnTo>
                  <a:lnTo>
                    <a:pt x="12" y="176"/>
                  </a:lnTo>
                  <a:lnTo>
                    <a:pt x="9" y="181"/>
                  </a:lnTo>
                  <a:lnTo>
                    <a:pt x="4" y="186"/>
                  </a:lnTo>
                  <a:lnTo>
                    <a:pt x="1" y="189"/>
                  </a:lnTo>
                  <a:lnTo>
                    <a:pt x="1" y="193"/>
                  </a:lnTo>
                  <a:lnTo>
                    <a:pt x="1" y="197"/>
                  </a:lnTo>
                  <a:lnTo>
                    <a:pt x="1" y="201"/>
                  </a:lnTo>
                  <a:lnTo>
                    <a:pt x="1" y="205"/>
                  </a:lnTo>
                  <a:lnTo>
                    <a:pt x="1" y="208"/>
                  </a:lnTo>
                  <a:lnTo>
                    <a:pt x="0" y="211"/>
                  </a:lnTo>
                  <a:lnTo>
                    <a:pt x="0" y="216"/>
                  </a:lnTo>
                  <a:lnTo>
                    <a:pt x="1" y="218"/>
                  </a:lnTo>
                  <a:lnTo>
                    <a:pt x="1" y="223"/>
                  </a:lnTo>
                  <a:lnTo>
                    <a:pt x="1" y="227"/>
                  </a:lnTo>
                  <a:lnTo>
                    <a:pt x="1" y="231"/>
                  </a:lnTo>
                  <a:lnTo>
                    <a:pt x="1" y="236"/>
                  </a:lnTo>
                  <a:lnTo>
                    <a:pt x="4" y="240"/>
                  </a:lnTo>
                  <a:lnTo>
                    <a:pt x="9" y="245"/>
                  </a:lnTo>
                  <a:lnTo>
                    <a:pt x="12" y="248"/>
                  </a:lnTo>
                  <a:lnTo>
                    <a:pt x="18" y="251"/>
                  </a:lnTo>
                  <a:lnTo>
                    <a:pt x="22" y="254"/>
                  </a:lnTo>
                  <a:lnTo>
                    <a:pt x="26" y="255"/>
                  </a:lnTo>
                  <a:lnTo>
                    <a:pt x="30" y="255"/>
                  </a:lnTo>
                  <a:lnTo>
                    <a:pt x="35" y="257"/>
                  </a:lnTo>
                  <a:lnTo>
                    <a:pt x="40" y="257"/>
                  </a:lnTo>
                  <a:lnTo>
                    <a:pt x="44" y="260"/>
                  </a:lnTo>
                  <a:lnTo>
                    <a:pt x="45" y="266"/>
                  </a:lnTo>
                  <a:lnTo>
                    <a:pt x="49" y="269"/>
                  </a:lnTo>
                  <a:lnTo>
                    <a:pt x="50" y="274"/>
                  </a:lnTo>
                  <a:lnTo>
                    <a:pt x="52" y="277"/>
                  </a:lnTo>
                  <a:lnTo>
                    <a:pt x="54" y="282"/>
                  </a:lnTo>
                  <a:lnTo>
                    <a:pt x="56" y="285"/>
                  </a:lnTo>
                  <a:lnTo>
                    <a:pt x="59" y="289"/>
                  </a:lnTo>
                  <a:lnTo>
                    <a:pt x="62" y="292"/>
                  </a:lnTo>
                  <a:lnTo>
                    <a:pt x="64" y="297"/>
                  </a:lnTo>
                  <a:lnTo>
                    <a:pt x="67" y="301"/>
                  </a:lnTo>
                  <a:lnTo>
                    <a:pt x="69" y="305"/>
                  </a:lnTo>
                  <a:lnTo>
                    <a:pt x="71" y="309"/>
                  </a:lnTo>
                  <a:lnTo>
                    <a:pt x="73" y="314"/>
                  </a:lnTo>
                  <a:lnTo>
                    <a:pt x="75" y="318"/>
                  </a:lnTo>
                  <a:lnTo>
                    <a:pt x="78" y="321"/>
                  </a:lnTo>
                  <a:lnTo>
                    <a:pt x="78" y="327"/>
                  </a:lnTo>
                  <a:lnTo>
                    <a:pt x="81" y="330"/>
                  </a:lnTo>
                  <a:lnTo>
                    <a:pt x="84" y="335"/>
                  </a:lnTo>
                  <a:lnTo>
                    <a:pt x="86" y="338"/>
                  </a:lnTo>
                  <a:lnTo>
                    <a:pt x="87" y="343"/>
                  </a:lnTo>
                  <a:lnTo>
                    <a:pt x="88" y="344"/>
                  </a:lnTo>
                  <a:lnTo>
                    <a:pt x="88" y="350"/>
                  </a:lnTo>
                  <a:lnTo>
                    <a:pt x="88" y="352"/>
                  </a:lnTo>
                  <a:lnTo>
                    <a:pt x="88" y="357"/>
                  </a:lnTo>
                  <a:lnTo>
                    <a:pt x="88" y="361"/>
                  </a:lnTo>
                  <a:lnTo>
                    <a:pt x="88" y="364"/>
                  </a:lnTo>
                  <a:lnTo>
                    <a:pt x="88" y="368"/>
                  </a:lnTo>
                  <a:lnTo>
                    <a:pt x="88" y="371"/>
                  </a:lnTo>
                  <a:lnTo>
                    <a:pt x="88" y="376"/>
                  </a:lnTo>
                  <a:lnTo>
                    <a:pt x="91" y="380"/>
                  </a:lnTo>
                  <a:lnTo>
                    <a:pt x="91" y="382"/>
                  </a:lnTo>
                  <a:lnTo>
                    <a:pt x="95" y="387"/>
                  </a:lnTo>
                  <a:lnTo>
                    <a:pt x="97" y="389"/>
                  </a:lnTo>
                  <a:lnTo>
                    <a:pt x="101" y="394"/>
                  </a:lnTo>
                  <a:lnTo>
                    <a:pt x="104" y="397"/>
                  </a:lnTo>
                  <a:lnTo>
                    <a:pt x="104" y="403"/>
                  </a:lnTo>
                  <a:lnTo>
                    <a:pt x="108" y="405"/>
                  </a:lnTo>
                  <a:lnTo>
                    <a:pt x="110" y="409"/>
                  </a:lnTo>
                  <a:lnTo>
                    <a:pt x="113" y="413"/>
                  </a:lnTo>
                  <a:lnTo>
                    <a:pt x="116" y="417"/>
                  </a:lnTo>
                  <a:lnTo>
                    <a:pt x="117" y="422"/>
                  </a:lnTo>
                  <a:lnTo>
                    <a:pt x="119" y="425"/>
                  </a:lnTo>
                  <a:lnTo>
                    <a:pt x="120" y="430"/>
                  </a:lnTo>
                  <a:lnTo>
                    <a:pt x="121" y="433"/>
                  </a:lnTo>
                  <a:lnTo>
                    <a:pt x="123" y="437"/>
                  </a:lnTo>
                  <a:lnTo>
                    <a:pt x="126" y="442"/>
                  </a:lnTo>
                  <a:lnTo>
                    <a:pt x="127" y="445"/>
                  </a:lnTo>
                  <a:lnTo>
                    <a:pt x="129" y="448"/>
                  </a:lnTo>
                  <a:lnTo>
                    <a:pt x="130" y="455"/>
                  </a:lnTo>
                  <a:lnTo>
                    <a:pt x="130" y="458"/>
                  </a:lnTo>
                  <a:lnTo>
                    <a:pt x="133" y="462"/>
                  </a:lnTo>
                  <a:lnTo>
                    <a:pt x="133" y="467"/>
                  </a:lnTo>
                  <a:lnTo>
                    <a:pt x="134" y="470"/>
                  </a:lnTo>
                  <a:lnTo>
                    <a:pt x="134" y="473"/>
                  </a:lnTo>
                  <a:lnTo>
                    <a:pt x="136" y="478"/>
                  </a:lnTo>
                  <a:lnTo>
                    <a:pt x="137" y="482"/>
                  </a:lnTo>
                  <a:lnTo>
                    <a:pt x="139" y="487"/>
                  </a:lnTo>
                  <a:lnTo>
                    <a:pt x="139" y="490"/>
                  </a:lnTo>
                  <a:lnTo>
                    <a:pt x="142" y="497"/>
                  </a:lnTo>
                  <a:lnTo>
                    <a:pt x="143" y="501"/>
                  </a:lnTo>
                  <a:lnTo>
                    <a:pt x="146" y="507"/>
                  </a:lnTo>
                  <a:lnTo>
                    <a:pt x="146" y="509"/>
                  </a:lnTo>
                  <a:lnTo>
                    <a:pt x="146" y="514"/>
                  </a:lnTo>
                  <a:lnTo>
                    <a:pt x="148" y="517"/>
                  </a:lnTo>
                  <a:lnTo>
                    <a:pt x="149" y="521"/>
                  </a:lnTo>
                  <a:lnTo>
                    <a:pt x="152" y="521"/>
                  </a:lnTo>
                  <a:lnTo>
                    <a:pt x="157" y="521"/>
                  </a:lnTo>
                  <a:lnTo>
                    <a:pt x="161" y="523"/>
                  </a:lnTo>
                  <a:lnTo>
                    <a:pt x="163" y="526"/>
                  </a:lnTo>
                  <a:lnTo>
                    <a:pt x="164" y="529"/>
                  </a:lnTo>
                  <a:lnTo>
                    <a:pt x="201" y="533"/>
                  </a:lnTo>
                  <a:lnTo>
                    <a:pt x="189" y="519"/>
                  </a:lnTo>
                  <a:lnTo>
                    <a:pt x="187" y="515"/>
                  </a:lnTo>
                  <a:lnTo>
                    <a:pt x="183" y="510"/>
                  </a:lnTo>
                  <a:lnTo>
                    <a:pt x="183" y="507"/>
                  </a:lnTo>
                  <a:lnTo>
                    <a:pt x="181" y="503"/>
                  </a:lnTo>
                  <a:lnTo>
                    <a:pt x="179" y="499"/>
                  </a:lnTo>
                  <a:lnTo>
                    <a:pt x="179" y="497"/>
                  </a:lnTo>
                  <a:lnTo>
                    <a:pt x="178" y="493"/>
                  </a:lnTo>
                  <a:lnTo>
                    <a:pt x="176" y="489"/>
                  </a:lnTo>
                  <a:lnTo>
                    <a:pt x="175" y="484"/>
                  </a:lnTo>
                  <a:lnTo>
                    <a:pt x="173" y="481"/>
                  </a:lnTo>
                  <a:lnTo>
                    <a:pt x="171" y="474"/>
                  </a:lnTo>
                  <a:lnTo>
                    <a:pt x="170" y="470"/>
                  </a:lnTo>
                  <a:lnTo>
                    <a:pt x="168" y="464"/>
                  </a:lnTo>
                  <a:lnTo>
                    <a:pt x="166" y="461"/>
                  </a:lnTo>
                  <a:lnTo>
                    <a:pt x="165" y="455"/>
                  </a:lnTo>
                  <a:lnTo>
                    <a:pt x="164" y="451"/>
                  </a:lnTo>
                  <a:lnTo>
                    <a:pt x="164" y="446"/>
                  </a:lnTo>
                  <a:lnTo>
                    <a:pt x="163" y="442"/>
                  </a:lnTo>
                  <a:lnTo>
                    <a:pt x="163" y="437"/>
                  </a:lnTo>
                  <a:lnTo>
                    <a:pt x="163" y="430"/>
                  </a:lnTo>
                  <a:lnTo>
                    <a:pt x="162" y="426"/>
                  </a:lnTo>
                  <a:lnTo>
                    <a:pt x="162" y="422"/>
                  </a:lnTo>
                  <a:lnTo>
                    <a:pt x="161" y="417"/>
                  </a:lnTo>
                  <a:lnTo>
                    <a:pt x="161" y="412"/>
                  </a:lnTo>
                  <a:lnTo>
                    <a:pt x="161" y="406"/>
                  </a:lnTo>
                  <a:lnTo>
                    <a:pt x="161" y="403"/>
                  </a:lnTo>
                  <a:lnTo>
                    <a:pt x="161" y="397"/>
                  </a:lnTo>
                  <a:lnTo>
                    <a:pt x="161" y="394"/>
                  </a:lnTo>
                  <a:lnTo>
                    <a:pt x="161" y="389"/>
                  </a:lnTo>
                  <a:lnTo>
                    <a:pt x="162" y="386"/>
                  </a:lnTo>
                  <a:lnTo>
                    <a:pt x="162" y="382"/>
                  </a:lnTo>
                  <a:lnTo>
                    <a:pt x="163" y="377"/>
                  </a:lnTo>
                  <a:lnTo>
                    <a:pt x="164" y="374"/>
                  </a:lnTo>
                  <a:lnTo>
                    <a:pt x="166" y="370"/>
                  </a:lnTo>
                  <a:lnTo>
                    <a:pt x="171" y="365"/>
                  </a:lnTo>
                  <a:lnTo>
                    <a:pt x="175" y="363"/>
                  </a:lnTo>
                  <a:lnTo>
                    <a:pt x="179" y="358"/>
                  </a:lnTo>
                  <a:lnTo>
                    <a:pt x="183" y="355"/>
                  </a:lnTo>
                  <a:lnTo>
                    <a:pt x="189" y="351"/>
                  </a:lnTo>
                  <a:lnTo>
                    <a:pt x="192" y="349"/>
                  </a:lnTo>
                  <a:lnTo>
                    <a:pt x="196" y="347"/>
                  </a:lnTo>
                  <a:lnTo>
                    <a:pt x="201" y="343"/>
                  </a:lnTo>
                  <a:lnTo>
                    <a:pt x="205" y="339"/>
                  </a:lnTo>
                  <a:lnTo>
                    <a:pt x="209" y="337"/>
                  </a:lnTo>
                  <a:lnTo>
                    <a:pt x="214" y="334"/>
                  </a:lnTo>
                  <a:lnTo>
                    <a:pt x="219" y="330"/>
                  </a:lnTo>
                  <a:lnTo>
                    <a:pt x="221" y="327"/>
                  </a:lnTo>
                  <a:lnTo>
                    <a:pt x="226" y="325"/>
                  </a:lnTo>
                  <a:lnTo>
                    <a:pt x="232" y="321"/>
                  </a:lnTo>
                  <a:lnTo>
                    <a:pt x="236" y="318"/>
                  </a:lnTo>
                  <a:lnTo>
                    <a:pt x="239" y="314"/>
                  </a:lnTo>
                  <a:lnTo>
                    <a:pt x="244" y="311"/>
                  </a:lnTo>
                  <a:lnTo>
                    <a:pt x="246" y="308"/>
                  </a:lnTo>
                  <a:lnTo>
                    <a:pt x="250" y="308"/>
                  </a:lnTo>
                  <a:lnTo>
                    <a:pt x="254" y="309"/>
                  </a:lnTo>
                  <a:lnTo>
                    <a:pt x="259" y="310"/>
                  </a:lnTo>
                  <a:lnTo>
                    <a:pt x="263" y="312"/>
                  </a:lnTo>
                  <a:lnTo>
                    <a:pt x="267" y="313"/>
                  </a:lnTo>
                  <a:lnTo>
                    <a:pt x="272" y="314"/>
                  </a:lnTo>
                  <a:lnTo>
                    <a:pt x="276" y="314"/>
                  </a:lnTo>
                  <a:lnTo>
                    <a:pt x="280" y="318"/>
                  </a:lnTo>
                  <a:lnTo>
                    <a:pt x="283" y="318"/>
                  </a:lnTo>
                  <a:lnTo>
                    <a:pt x="288" y="318"/>
                  </a:lnTo>
                  <a:lnTo>
                    <a:pt x="293" y="320"/>
                  </a:lnTo>
                  <a:lnTo>
                    <a:pt x="297" y="320"/>
                  </a:lnTo>
                  <a:lnTo>
                    <a:pt x="301" y="321"/>
                  </a:lnTo>
                  <a:lnTo>
                    <a:pt x="306" y="323"/>
                  </a:lnTo>
                  <a:lnTo>
                    <a:pt x="311" y="326"/>
                  </a:lnTo>
                  <a:lnTo>
                    <a:pt x="315" y="327"/>
                  </a:lnTo>
                  <a:lnTo>
                    <a:pt x="321" y="327"/>
                  </a:lnTo>
                  <a:lnTo>
                    <a:pt x="325" y="330"/>
                  </a:lnTo>
                  <a:lnTo>
                    <a:pt x="329" y="332"/>
                  </a:lnTo>
                  <a:lnTo>
                    <a:pt x="335" y="334"/>
                  </a:lnTo>
                  <a:lnTo>
                    <a:pt x="340" y="335"/>
                  </a:lnTo>
                  <a:lnTo>
                    <a:pt x="345" y="336"/>
                  </a:lnTo>
                  <a:lnTo>
                    <a:pt x="350" y="338"/>
                  </a:lnTo>
                  <a:lnTo>
                    <a:pt x="353" y="339"/>
                  </a:lnTo>
                  <a:lnTo>
                    <a:pt x="358" y="343"/>
                  </a:lnTo>
                  <a:lnTo>
                    <a:pt x="364" y="343"/>
                  </a:lnTo>
                  <a:lnTo>
                    <a:pt x="367" y="345"/>
                  </a:lnTo>
                  <a:lnTo>
                    <a:pt x="370" y="348"/>
                  </a:lnTo>
                  <a:lnTo>
                    <a:pt x="377" y="351"/>
                  </a:lnTo>
                  <a:lnTo>
                    <a:pt x="378" y="347"/>
                  </a:lnTo>
                  <a:lnTo>
                    <a:pt x="379" y="343"/>
                  </a:lnTo>
                  <a:lnTo>
                    <a:pt x="379" y="338"/>
                  </a:lnTo>
                  <a:lnTo>
                    <a:pt x="379" y="335"/>
                  </a:lnTo>
                  <a:lnTo>
                    <a:pt x="379" y="332"/>
                  </a:lnTo>
                  <a:lnTo>
                    <a:pt x="379" y="327"/>
                  </a:lnTo>
                  <a:lnTo>
                    <a:pt x="382" y="327"/>
                  </a:lnTo>
                  <a:lnTo>
                    <a:pt x="386" y="327"/>
                  </a:lnTo>
                  <a:lnTo>
                    <a:pt x="388" y="327"/>
                  </a:lnTo>
                  <a:lnTo>
                    <a:pt x="397" y="327"/>
                  </a:lnTo>
                  <a:lnTo>
                    <a:pt x="402" y="327"/>
                  </a:lnTo>
                  <a:lnTo>
                    <a:pt x="408" y="329"/>
                  </a:lnTo>
                  <a:lnTo>
                    <a:pt x="413" y="329"/>
                  </a:lnTo>
                  <a:lnTo>
                    <a:pt x="417" y="330"/>
                  </a:lnTo>
                  <a:lnTo>
                    <a:pt x="422" y="330"/>
                  </a:lnTo>
                  <a:lnTo>
                    <a:pt x="427" y="330"/>
                  </a:lnTo>
                  <a:lnTo>
                    <a:pt x="430" y="330"/>
                  </a:lnTo>
                  <a:lnTo>
                    <a:pt x="432" y="330"/>
                  </a:lnTo>
                  <a:lnTo>
                    <a:pt x="438" y="330"/>
                  </a:lnTo>
                  <a:lnTo>
                    <a:pt x="443" y="330"/>
                  </a:lnTo>
                  <a:lnTo>
                    <a:pt x="448" y="330"/>
                  </a:lnTo>
                  <a:lnTo>
                    <a:pt x="454" y="330"/>
                  </a:lnTo>
                  <a:lnTo>
                    <a:pt x="456" y="330"/>
                  </a:lnTo>
                  <a:lnTo>
                    <a:pt x="459" y="330"/>
                  </a:lnTo>
                  <a:lnTo>
                    <a:pt x="463" y="330"/>
                  </a:lnTo>
                  <a:lnTo>
                    <a:pt x="468" y="330"/>
                  </a:lnTo>
                  <a:lnTo>
                    <a:pt x="473" y="330"/>
                  </a:lnTo>
                  <a:lnTo>
                    <a:pt x="477" y="330"/>
                  </a:lnTo>
                  <a:lnTo>
                    <a:pt x="483" y="329"/>
                  </a:lnTo>
                  <a:lnTo>
                    <a:pt x="488" y="327"/>
                  </a:lnTo>
                  <a:lnTo>
                    <a:pt x="495" y="327"/>
                  </a:lnTo>
                  <a:lnTo>
                    <a:pt x="502" y="327"/>
                  </a:lnTo>
                  <a:lnTo>
                    <a:pt x="504" y="327"/>
                  </a:lnTo>
                  <a:lnTo>
                    <a:pt x="510" y="327"/>
                  </a:lnTo>
                  <a:lnTo>
                    <a:pt x="514" y="327"/>
                  </a:lnTo>
                  <a:lnTo>
                    <a:pt x="517" y="326"/>
                  </a:lnTo>
                  <a:lnTo>
                    <a:pt x="523" y="326"/>
                  </a:lnTo>
                  <a:lnTo>
                    <a:pt x="527" y="326"/>
                  </a:lnTo>
                  <a:lnTo>
                    <a:pt x="530" y="325"/>
                  </a:lnTo>
                  <a:lnTo>
                    <a:pt x="536" y="324"/>
                  </a:lnTo>
                  <a:lnTo>
                    <a:pt x="542" y="324"/>
                  </a:lnTo>
                  <a:lnTo>
                    <a:pt x="548" y="323"/>
                  </a:lnTo>
                  <a:lnTo>
                    <a:pt x="552" y="323"/>
                  </a:lnTo>
                  <a:lnTo>
                    <a:pt x="553" y="327"/>
                  </a:lnTo>
                  <a:lnTo>
                    <a:pt x="553" y="330"/>
                  </a:lnTo>
                  <a:lnTo>
                    <a:pt x="555" y="334"/>
                  </a:lnTo>
                  <a:lnTo>
                    <a:pt x="557" y="340"/>
                  </a:lnTo>
                  <a:lnTo>
                    <a:pt x="559" y="347"/>
                  </a:lnTo>
                  <a:lnTo>
                    <a:pt x="559" y="352"/>
                  </a:lnTo>
                  <a:lnTo>
                    <a:pt x="561" y="359"/>
                  </a:lnTo>
                  <a:lnTo>
                    <a:pt x="562" y="364"/>
                  </a:lnTo>
                  <a:lnTo>
                    <a:pt x="564" y="370"/>
                  </a:lnTo>
                  <a:lnTo>
                    <a:pt x="566" y="376"/>
                  </a:lnTo>
                  <a:lnTo>
                    <a:pt x="568" y="378"/>
                  </a:lnTo>
                  <a:lnTo>
                    <a:pt x="568" y="382"/>
                  </a:lnTo>
                  <a:lnTo>
                    <a:pt x="569" y="387"/>
                  </a:lnTo>
                  <a:lnTo>
                    <a:pt x="572" y="391"/>
                  </a:lnTo>
                  <a:lnTo>
                    <a:pt x="572" y="396"/>
                  </a:lnTo>
                  <a:lnTo>
                    <a:pt x="574" y="400"/>
                  </a:lnTo>
                  <a:lnTo>
                    <a:pt x="577" y="405"/>
                  </a:lnTo>
                  <a:lnTo>
                    <a:pt x="577" y="408"/>
                  </a:lnTo>
                  <a:lnTo>
                    <a:pt x="579" y="413"/>
                  </a:lnTo>
                  <a:lnTo>
                    <a:pt x="582" y="417"/>
                  </a:lnTo>
                  <a:lnTo>
                    <a:pt x="585" y="421"/>
                  </a:lnTo>
                  <a:lnTo>
                    <a:pt x="586" y="423"/>
                  </a:lnTo>
                  <a:lnTo>
                    <a:pt x="588" y="429"/>
                  </a:lnTo>
                  <a:lnTo>
                    <a:pt x="590" y="432"/>
                  </a:lnTo>
                  <a:lnTo>
                    <a:pt x="591" y="437"/>
                  </a:lnTo>
                  <a:lnTo>
                    <a:pt x="593" y="440"/>
                  </a:lnTo>
                  <a:lnTo>
                    <a:pt x="594" y="444"/>
                  </a:lnTo>
                  <a:lnTo>
                    <a:pt x="594" y="448"/>
                  </a:lnTo>
                  <a:lnTo>
                    <a:pt x="597" y="451"/>
                  </a:lnTo>
                  <a:lnTo>
                    <a:pt x="597" y="456"/>
                  </a:lnTo>
                  <a:lnTo>
                    <a:pt x="597" y="461"/>
                  </a:lnTo>
                  <a:lnTo>
                    <a:pt x="598" y="465"/>
                  </a:lnTo>
                  <a:lnTo>
                    <a:pt x="599" y="470"/>
                  </a:lnTo>
                  <a:lnTo>
                    <a:pt x="601" y="474"/>
                  </a:lnTo>
                  <a:lnTo>
                    <a:pt x="601" y="479"/>
                  </a:lnTo>
                  <a:lnTo>
                    <a:pt x="601" y="484"/>
                  </a:lnTo>
                  <a:lnTo>
                    <a:pt x="602" y="489"/>
                  </a:lnTo>
                  <a:lnTo>
                    <a:pt x="602" y="493"/>
                  </a:lnTo>
                  <a:lnTo>
                    <a:pt x="602" y="499"/>
                  </a:lnTo>
                  <a:lnTo>
                    <a:pt x="602" y="504"/>
                  </a:lnTo>
                  <a:lnTo>
                    <a:pt x="601" y="508"/>
                  </a:lnTo>
                  <a:lnTo>
                    <a:pt x="601" y="514"/>
                  </a:lnTo>
                  <a:lnTo>
                    <a:pt x="601" y="517"/>
                  </a:lnTo>
                  <a:lnTo>
                    <a:pt x="599" y="523"/>
                  </a:lnTo>
                  <a:lnTo>
                    <a:pt x="603" y="523"/>
                  </a:lnTo>
                  <a:lnTo>
                    <a:pt x="605" y="523"/>
                  </a:lnTo>
                  <a:lnTo>
                    <a:pt x="609" y="521"/>
                  </a:lnTo>
                  <a:lnTo>
                    <a:pt x="614" y="525"/>
                  </a:lnTo>
                  <a:lnTo>
                    <a:pt x="617" y="528"/>
                  </a:lnTo>
                  <a:lnTo>
                    <a:pt x="618" y="532"/>
                  </a:lnTo>
                  <a:lnTo>
                    <a:pt x="652" y="533"/>
                  </a:lnTo>
                  <a:lnTo>
                    <a:pt x="636" y="504"/>
                  </a:lnTo>
                  <a:lnTo>
                    <a:pt x="635" y="501"/>
                  </a:lnTo>
                  <a:lnTo>
                    <a:pt x="634" y="497"/>
                  </a:lnTo>
                  <a:lnTo>
                    <a:pt x="633" y="493"/>
                  </a:lnTo>
                  <a:lnTo>
                    <a:pt x="633" y="489"/>
                  </a:lnTo>
                  <a:lnTo>
                    <a:pt x="633" y="484"/>
                  </a:lnTo>
                  <a:lnTo>
                    <a:pt x="633" y="481"/>
                  </a:lnTo>
                  <a:lnTo>
                    <a:pt x="633" y="478"/>
                  </a:lnTo>
                  <a:lnTo>
                    <a:pt x="633" y="473"/>
                  </a:lnTo>
                  <a:lnTo>
                    <a:pt x="633" y="470"/>
                  </a:lnTo>
                  <a:lnTo>
                    <a:pt x="633" y="467"/>
                  </a:lnTo>
                  <a:lnTo>
                    <a:pt x="634" y="462"/>
                  </a:lnTo>
                  <a:lnTo>
                    <a:pt x="635" y="459"/>
                  </a:lnTo>
                  <a:lnTo>
                    <a:pt x="636" y="455"/>
                  </a:lnTo>
                  <a:lnTo>
                    <a:pt x="636" y="451"/>
                  </a:lnTo>
                  <a:lnTo>
                    <a:pt x="639" y="447"/>
                  </a:lnTo>
                  <a:lnTo>
                    <a:pt x="639" y="442"/>
                  </a:lnTo>
                  <a:lnTo>
                    <a:pt x="641" y="437"/>
                  </a:lnTo>
                  <a:lnTo>
                    <a:pt x="644" y="430"/>
                  </a:lnTo>
                  <a:lnTo>
                    <a:pt x="646" y="426"/>
                  </a:lnTo>
                  <a:lnTo>
                    <a:pt x="647" y="422"/>
                  </a:lnTo>
                  <a:lnTo>
                    <a:pt x="649" y="417"/>
                  </a:lnTo>
                  <a:lnTo>
                    <a:pt x="651" y="413"/>
                  </a:lnTo>
                  <a:lnTo>
                    <a:pt x="653" y="408"/>
                  </a:lnTo>
                  <a:lnTo>
                    <a:pt x="655" y="405"/>
                  </a:lnTo>
                  <a:lnTo>
                    <a:pt x="656" y="401"/>
                  </a:lnTo>
                  <a:lnTo>
                    <a:pt x="657" y="396"/>
                  </a:lnTo>
                  <a:lnTo>
                    <a:pt x="658" y="394"/>
                  </a:lnTo>
                  <a:lnTo>
                    <a:pt x="660" y="389"/>
                  </a:lnTo>
                  <a:lnTo>
                    <a:pt x="661" y="386"/>
                  </a:lnTo>
                  <a:lnTo>
                    <a:pt x="663" y="382"/>
                  </a:lnTo>
                  <a:lnTo>
                    <a:pt x="666" y="377"/>
                  </a:lnTo>
                  <a:lnTo>
                    <a:pt x="670" y="373"/>
                  </a:lnTo>
                  <a:lnTo>
                    <a:pt x="672" y="370"/>
                  </a:lnTo>
                  <a:lnTo>
                    <a:pt x="676" y="364"/>
                  </a:lnTo>
                  <a:lnTo>
                    <a:pt x="680" y="359"/>
                  </a:lnTo>
                  <a:lnTo>
                    <a:pt x="683" y="355"/>
                  </a:lnTo>
                  <a:lnTo>
                    <a:pt x="688" y="351"/>
                  </a:lnTo>
                  <a:lnTo>
                    <a:pt x="690" y="344"/>
                  </a:lnTo>
                  <a:lnTo>
                    <a:pt x="693" y="340"/>
                  </a:lnTo>
                  <a:lnTo>
                    <a:pt x="697" y="335"/>
                  </a:lnTo>
                  <a:lnTo>
                    <a:pt x="701" y="330"/>
                  </a:lnTo>
                  <a:lnTo>
                    <a:pt x="705" y="326"/>
                  </a:lnTo>
                  <a:lnTo>
                    <a:pt x="706" y="320"/>
                  </a:lnTo>
                  <a:lnTo>
                    <a:pt x="710" y="314"/>
                  </a:lnTo>
                  <a:lnTo>
                    <a:pt x="712" y="310"/>
                  </a:lnTo>
                  <a:lnTo>
                    <a:pt x="713" y="306"/>
                  </a:lnTo>
                  <a:lnTo>
                    <a:pt x="715" y="301"/>
                  </a:lnTo>
                  <a:lnTo>
                    <a:pt x="715" y="297"/>
                  </a:lnTo>
                  <a:lnTo>
                    <a:pt x="718" y="292"/>
                  </a:lnTo>
                  <a:lnTo>
                    <a:pt x="720" y="288"/>
                  </a:lnTo>
                  <a:lnTo>
                    <a:pt x="722" y="284"/>
                  </a:lnTo>
                  <a:lnTo>
                    <a:pt x="726" y="280"/>
                  </a:lnTo>
                  <a:lnTo>
                    <a:pt x="731" y="276"/>
                  </a:lnTo>
                  <a:lnTo>
                    <a:pt x="734" y="274"/>
                  </a:lnTo>
                  <a:lnTo>
                    <a:pt x="737" y="271"/>
                  </a:lnTo>
                  <a:lnTo>
                    <a:pt x="741" y="267"/>
                  </a:lnTo>
                  <a:lnTo>
                    <a:pt x="747" y="266"/>
                  </a:lnTo>
                  <a:lnTo>
                    <a:pt x="750" y="264"/>
                  </a:lnTo>
                  <a:lnTo>
                    <a:pt x="754" y="263"/>
                  </a:lnTo>
                  <a:lnTo>
                    <a:pt x="758" y="260"/>
                  </a:lnTo>
                  <a:lnTo>
                    <a:pt x="761" y="260"/>
                  </a:lnTo>
                  <a:lnTo>
                    <a:pt x="767" y="260"/>
                  </a:lnTo>
                </a:path>
              </a:pathLst>
            </a:custGeom>
            <a:gradFill rotWithShape="1">
              <a:gsLst>
                <a:gs pos="0">
                  <a:srgbClr val="CC3300"/>
                </a:gs>
                <a:gs pos="100000">
                  <a:srgbClr val="5E1800"/>
                </a:gs>
              </a:gsLst>
              <a:path path="rect">
                <a:fillToRect l="50000" t="50000" r="50000" b="50000"/>
              </a:path>
            </a:gradFill>
            <a:ln w="914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33" name="Freeform 43">
              <a:extLst>
                <a:ext uri="{FF2B5EF4-FFF2-40B4-BE49-F238E27FC236}">
                  <a16:creationId xmlns:a16="http://schemas.microsoft.com/office/drawing/2014/main" id="{56C35DBA-E2A1-4142-BE31-21C7DCA01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" y="1613"/>
              <a:ext cx="9" cy="11"/>
            </a:xfrm>
            <a:custGeom>
              <a:avLst/>
              <a:gdLst>
                <a:gd name="T0" fmla="*/ 2 w 10"/>
                <a:gd name="T1" fmla="*/ 1 h 12"/>
                <a:gd name="T2" fmla="*/ 0 w 10"/>
                <a:gd name="T3" fmla="*/ 3 h 12"/>
                <a:gd name="T4" fmla="*/ 0 w 10"/>
                <a:gd name="T5" fmla="*/ 5 h 12"/>
                <a:gd name="T6" fmla="*/ 0 w 10"/>
                <a:gd name="T7" fmla="*/ 5 h 12"/>
                <a:gd name="T8" fmla="*/ 0 w 10"/>
                <a:gd name="T9" fmla="*/ 5 h 12"/>
                <a:gd name="T10" fmla="*/ 0 w 10"/>
                <a:gd name="T11" fmla="*/ 6 h 12"/>
                <a:gd name="T12" fmla="*/ 0 w 10"/>
                <a:gd name="T13" fmla="*/ 6 h 12"/>
                <a:gd name="T14" fmla="*/ 0 w 10"/>
                <a:gd name="T15" fmla="*/ 6 h 12"/>
                <a:gd name="T16" fmla="*/ 0 w 10"/>
                <a:gd name="T17" fmla="*/ 6 h 12"/>
                <a:gd name="T18" fmla="*/ 0 w 10"/>
                <a:gd name="T19" fmla="*/ 6 h 12"/>
                <a:gd name="T20" fmla="*/ 0 w 10"/>
                <a:gd name="T21" fmla="*/ 6 h 12"/>
                <a:gd name="T22" fmla="*/ 0 w 10"/>
                <a:gd name="T23" fmla="*/ 6 h 12"/>
                <a:gd name="T24" fmla="*/ 0 w 10"/>
                <a:gd name="T25" fmla="*/ 6 h 12"/>
                <a:gd name="T26" fmla="*/ 2 w 10"/>
                <a:gd name="T27" fmla="*/ 6 h 12"/>
                <a:gd name="T28" fmla="*/ 3 w 10"/>
                <a:gd name="T29" fmla="*/ 6 h 12"/>
                <a:gd name="T30" fmla="*/ 3 w 10"/>
                <a:gd name="T31" fmla="*/ 6 h 12"/>
                <a:gd name="T32" fmla="*/ 4 w 10"/>
                <a:gd name="T33" fmla="*/ 6 h 12"/>
                <a:gd name="T34" fmla="*/ 4 w 10"/>
                <a:gd name="T35" fmla="*/ 6 h 12"/>
                <a:gd name="T36" fmla="*/ 5 w 10"/>
                <a:gd name="T37" fmla="*/ 6 h 12"/>
                <a:gd name="T38" fmla="*/ 5 w 10"/>
                <a:gd name="T39" fmla="*/ 6 h 12"/>
                <a:gd name="T40" fmla="*/ 5 w 10"/>
                <a:gd name="T41" fmla="*/ 6 h 12"/>
                <a:gd name="T42" fmla="*/ 5 w 10"/>
                <a:gd name="T43" fmla="*/ 6 h 12"/>
                <a:gd name="T44" fmla="*/ 5 w 10"/>
                <a:gd name="T45" fmla="*/ 6 h 12"/>
                <a:gd name="T46" fmla="*/ 5 w 10"/>
                <a:gd name="T47" fmla="*/ 6 h 12"/>
                <a:gd name="T48" fmla="*/ 5 w 10"/>
                <a:gd name="T49" fmla="*/ 6 h 12"/>
                <a:gd name="T50" fmla="*/ 5 w 10"/>
                <a:gd name="T51" fmla="*/ 6 h 12"/>
                <a:gd name="T52" fmla="*/ 5 w 10"/>
                <a:gd name="T53" fmla="*/ 6 h 12"/>
                <a:gd name="T54" fmla="*/ 5 w 10"/>
                <a:gd name="T55" fmla="*/ 6 h 12"/>
                <a:gd name="T56" fmla="*/ 5 w 10"/>
                <a:gd name="T57" fmla="*/ 6 h 12"/>
                <a:gd name="T58" fmla="*/ 5 w 10"/>
                <a:gd name="T59" fmla="*/ 6 h 12"/>
                <a:gd name="T60" fmla="*/ 5 w 10"/>
                <a:gd name="T61" fmla="*/ 6 h 12"/>
                <a:gd name="T62" fmla="*/ 5 w 10"/>
                <a:gd name="T63" fmla="*/ 6 h 12"/>
                <a:gd name="T64" fmla="*/ 5 w 10"/>
                <a:gd name="T65" fmla="*/ 6 h 12"/>
                <a:gd name="T66" fmla="*/ 5 w 10"/>
                <a:gd name="T67" fmla="*/ 6 h 12"/>
                <a:gd name="T68" fmla="*/ 5 w 10"/>
                <a:gd name="T69" fmla="*/ 6 h 12"/>
                <a:gd name="T70" fmla="*/ 5 w 10"/>
                <a:gd name="T71" fmla="*/ 5 h 12"/>
                <a:gd name="T72" fmla="*/ 5 w 10"/>
                <a:gd name="T73" fmla="*/ 5 h 12"/>
                <a:gd name="T74" fmla="*/ 5 w 10"/>
                <a:gd name="T75" fmla="*/ 5 h 12"/>
                <a:gd name="T76" fmla="*/ 5 w 10"/>
                <a:gd name="T77" fmla="*/ 3 h 12"/>
                <a:gd name="T78" fmla="*/ 5 w 10"/>
                <a:gd name="T79" fmla="*/ 3 h 12"/>
                <a:gd name="T80" fmla="*/ 5 w 10"/>
                <a:gd name="T81" fmla="*/ 1 h 12"/>
                <a:gd name="T82" fmla="*/ 5 w 10"/>
                <a:gd name="T83" fmla="*/ 1 h 12"/>
                <a:gd name="T84" fmla="*/ 5 w 10"/>
                <a:gd name="T85" fmla="*/ 1 h 12"/>
                <a:gd name="T86" fmla="*/ 5 w 10"/>
                <a:gd name="T87" fmla="*/ 1 h 12"/>
                <a:gd name="T88" fmla="*/ 5 w 10"/>
                <a:gd name="T89" fmla="*/ 0 h 12"/>
                <a:gd name="T90" fmla="*/ 5 w 10"/>
                <a:gd name="T91" fmla="*/ 0 h 12"/>
                <a:gd name="T92" fmla="*/ 5 w 10"/>
                <a:gd name="T93" fmla="*/ 0 h 12"/>
                <a:gd name="T94" fmla="*/ 5 w 10"/>
                <a:gd name="T95" fmla="*/ 0 h 12"/>
                <a:gd name="T96" fmla="*/ 5 w 10"/>
                <a:gd name="T97" fmla="*/ 0 h 12"/>
                <a:gd name="T98" fmla="*/ 5 w 10"/>
                <a:gd name="T99" fmla="*/ 0 h 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"/>
                <a:gd name="T151" fmla="*/ 0 h 12"/>
                <a:gd name="T152" fmla="*/ 10 w 10"/>
                <a:gd name="T153" fmla="*/ 12 h 1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" h="12">
                  <a:moveTo>
                    <a:pt x="5" y="0"/>
                  </a:move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9"/>
                  </a:lnTo>
                  <a:lnTo>
                    <a:pt x="2" y="9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5"/>
                  </a:lnTo>
                  <a:lnTo>
                    <a:pt x="9" y="3"/>
                  </a:lnTo>
                  <a:lnTo>
                    <a:pt x="9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 w="9088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34" name="Freeform 44">
              <a:extLst>
                <a:ext uri="{FF2B5EF4-FFF2-40B4-BE49-F238E27FC236}">
                  <a16:creationId xmlns:a16="http://schemas.microsoft.com/office/drawing/2014/main" id="{00CC07AB-3633-4D59-82D1-377D88ABD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" y="1732"/>
              <a:ext cx="5" cy="64"/>
            </a:xfrm>
            <a:custGeom>
              <a:avLst/>
              <a:gdLst>
                <a:gd name="T0" fmla="*/ 3 w 5"/>
                <a:gd name="T1" fmla="*/ 22 h 72"/>
                <a:gd name="T2" fmla="*/ 3 w 5"/>
                <a:gd name="T3" fmla="*/ 20 h 72"/>
                <a:gd name="T4" fmla="*/ 3 w 5"/>
                <a:gd name="T5" fmla="*/ 20 h 72"/>
                <a:gd name="T6" fmla="*/ 3 w 5"/>
                <a:gd name="T7" fmla="*/ 20 h 72"/>
                <a:gd name="T8" fmla="*/ 3 w 5"/>
                <a:gd name="T9" fmla="*/ 18 h 72"/>
                <a:gd name="T10" fmla="*/ 3 w 5"/>
                <a:gd name="T11" fmla="*/ 18 h 72"/>
                <a:gd name="T12" fmla="*/ 3 w 5"/>
                <a:gd name="T13" fmla="*/ 18 h 72"/>
                <a:gd name="T14" fmla="*/ 3 w 5"/>
                <a:gd name="T15" fmla="*/ 16 h 72"/>
                <a:gd name="T16" fmla="*/ 3 w 5"/>
                <a:gd name="T17" fmla="*/ 16 h 72"/>
                <a:gd name="T18" fmla="*/ 3 w 5"/>
                <a:gd name="T19" fmla="*/ 16 h 72"/>
                <a:gd name="T20" fmla="*/ 2 w 5"/>
                <a:gd name="T21" fmla="*/ 15 h 72"/>
                <a:gd name="T22" fmla="*/ 2 w 5"/>
                <a:gd name="T23" fmla="*/ 14 h 72"/>
                <a:gd name="T24" fmla="*/ 2 w 5"/>
                <a:gd name="T25" fmla="*/ 14 h 72"/>
                <a:gd name="T26" fmla="*/ 2 w 5"/>
                <a:gd name="T27" fmla="*/ 12 h 72"/>
                <a:gd name="T28" fmla="*/ 0 w 5"/>
                <a:gd name="T29" fmla="*/ 12 h 72"/>
                <a:gd name="T30" fmla="*/ 0 w 5"/>
                <a:gd name="T31" fmla="*/ 11 h 72"/>
                <a:gd name="T32" fmla="*/ 0 w 5"/>
                <a:gd name="T33" fmla="*/ 11 h 72"/>
                <a:gd name="T34" fmla="*/ 0 w 5"/>
                <a:gd name="T35" fmla="*/ 11 h 72"/>
                <a:gd name="T36" fmla="*/ 0 w 5"/>
                <a:gd name="T37" fmla="*/ 10 h 72"/>
                <a:gd name="T38" fmla="*/ 0 w 5"/>
                <a:gd name="T39" fmla="*/ 10 h 72"/>
                <a:gd name="T40" fmla="*/ 0 w 5"/>
                <a:gd name="T41" fmla="*/ 9 h 72"/>
                <a:gd name="T42" fmla="*/ 0 w 5"/>
                <a:gd name="T43" fmla="*/ 8 h 72"/>
                <a:gd name="T44" fmla="*/ 2 w 5"/>
                <a:gd name="T45" fmla="*/ 8 h 72"/>
                <a:gd name="T46" fmla="*/ 2 w 5"/>
                <a:gd name="T47" fmla="*/ 7 h 72"/>
                <a:gd name="T48" fmla="*/ 2 w 5"/>
                <a:gd name="T49" fmla="*/ 6 h 72"/>
                <a:gd name="T50" fmla="*/ 3 w 5"/>
                <a:gd name="T51" fmla="*/ 4 h 72"/>
                <a:gd name="T52" fmla="*/ 3 w 5"/>
                <a:gd name="T53" fmla="*/ 4 h 72"/>
                <a:gd name="T54" fmla="*/ 3 w 5"/>
                <a:gd name="T55" fmla="*/ 4 h 72"/>
                <a:gd name="T56" fmla="*/ 3 w 5"/>
                <a:gd name="T57" fmla="*/ 4 h 72"/>
                <a:gd name="T58" fmla="*/ 3 w 5"/>
                <a:gd name="T59" fmla="*/ 4 h 72"/>
                <a:gd name="T60" fmla="*/ 3 w 5"/>
                <a:gd name="T61" fmla="*/ 4 h 72"/>
                <a:gd name="T62" fmla="*/ 3 w 5"/>
                <a:gd name="T63" fmla="*/ 2 h 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"/>
                <a:gd name="T97" fmla="*/ 0 h 72"/>
                <a:gd name="T98" fmla="*/ 5 w 5"/>
                <a:gd name="T99" fmla="*/ 72 h 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" h="72">
                  <a:moveTo>
                    <a:pt x="3" y="71"/>
                  </a:moveTo>
                  <a:lnTo>
                    <a:pt x="3" y="70"/>
                  </a:lnTo>
                  <a:lnTo>
                    <a:pt x="3" y="68"/>
                  </a:lnTo>
                  <a:lnTo>
                    <a:pt x="3" y="66"/>
                  </a:lnTo>
                  <a:lnTo>
                    <a:pt x="3" y="65"/>
                  </a:lnTo>
                  <a:lnTo>
                    <a:pt x="3" y="64"/>
                  </a:lnTo>
                  <a:lnTo>
                    <a:pt x="3" y="63"/>
                  </a:lnTo>
                  <a:lnTo>
                    <a:pt x="3" y="61"/>
                  </a:lnTo>
                  <a:lnTo>
                    <a:pt x="3" y="59"/>
                  </a:lnTo>
                  <a:lnTo>
                    <a:pt x="3" y="58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3" y="53"/>
                  </a:lnTo>
                  <a:lnTo>
                    <a:pt x="3" y="51"/>
                  </a:lnTo>
                  <a:lnTo>
                    <a:pt x="3" y="50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2" y="44"/>
                  </a:lnTo>
                  <a:lnTo>
                    <a:pt x="2" y="43"/>
                  </a:lnTo>
                  <a:lnTo>
                    <a:pt x="2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2"/>
                  </a:lnTo>
                  <a:lnTo>
                    <a:pt x="4" y="0"/>
                  </a:lnTo>
                </a:path>
              </a:pathLst>
            </a:custGeom>
            <a:noFill/>
            <a:ln w="1877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35" name="Freeform 45">
              <a:extLst>
                <a:ext uri="{FF2B5EF4-FFF2-40B4-BE49-F238E27FC236}">
                  <a16:creationId xmlns:a16="http://schemas.microsoft.com/office/drawing/2014/main" id="{CF945031-3CE4-43C6-917E-86BD97354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" y="1688"/>
              <a:ext cx="31" cy="92"/>
            </a:xfrm>
            <a:custGeom>
              <a:avLst/>
              <a:gdLst>
                <a:gd name="T0" fmla="*/ 0 w 35"/>
                <a:gd name="T1" fmla="*/ 30 h 104"/>
                <a:gd name="T2" fmla="*/ 4 w 35"/>
                <a:gd name="T3" fmla="*/ 29 h 104"/>
                <a:gd name="T4" fmla="*/ 4 w 35"/>
                <a:gd name="T5" fmla="*/ 27 h 104"/>
                <a:gd name="T6" fmla="*/ 4 w 35"/>
                <a:gd name="T7" fmla="*/ 27 h 104"/>
                <a:gd name="T8" fmla="*/ 4 w 35"/>
                <a:gd name="T9" fmla="*/ 26 h 104"/>
                <a:gd name="T10" fmla="*/ 4 w 35"/>
                <a:gd name="T11" fmla="*/ 24 h 104"/>
                <a:gd name="T12" fmla="*/ 4 w 35"/>
                <a:gd name="T13" fmla="*/ 24 h 104"/>
                <a:gd name="T14" fmla="*/ 4 w 35"/>
                <a:gd name="T15" fmla="*/ 24 h 104"/>
                <a:gd name="T16" fmla="*/ 5 w 35"/>
                <a:gd name="T17" fmla="*/ 24 h 104"/>
                <a:gd name="T18" fmla="*/ 5 w 35"/>
                <a:gd name="T19" fmla="*/ 21 h 104"/>
                <a:gd name="T20" fmla="*/ 6 w 35"/>
                <a:gd name="T21" fmla="*/ 21 h 104"/>
                <a:gd name="T22" fmla="*/ 7 w 35"/>
                <a:gd name="T23" fmla="*/ 20 h 104"/>
                <a:gd name="T24" fmla="*/ 7 w 35"/>
                <a:gd name="T25" fmla="*/ 19 h 104"/>
                <a:gd name="T26" fmla="*/ 8 w 35"/>
                <a:gd name="T27" fmla="*/ 19 h 104"/>
                <a:gd name="T28" fmla="*/ 8 w 35"/>
                <a:gd name="T29" fmla="*/ 18 h 104"/>
                <a:gd name="T30" fmla="*/ 9 w 35"/>
                <a:gd name="T31" fmla="*/ 17 h 104"/>
                <a:gd name="T32" fmla="*/ 9 w 35"/>
                <a:gd name="T33" fmla="*/ 17 h 104"/>
                <a:gd name="T34" fmla="*/ 10 w 35"/>
                <a:gd name="T35" fmla="*/ 16 h 104"/>
                <a:gd name="T36" fmla="*/ 10 w 35"/>
                <a:gd name="T37" fmla="*/ 15 h 104"/>
                <a:gd name="T38" fmla="*/ 10 w 35"/>
                <a:gd name="T39" fmla="*/ 14 h 104"/>
                <a:gd name="T40" fmla="*/ 10 w 35"/>
                <a:gd name="T41" fmla="*/ 13 h 104"/>
                <a:gd name="T42" fmla="*/ 10 w 35"/>
                <a:gd name="T43" fmla="*/ 12 h 104"/>
                <a:gd name="T44" fmla="*/ 10 w 35"/>
                <a:gd name="T45" fmla="*/ 11 h 104"/>
                <a:gd name="T46" fmla="*/ 10 w 35"/>
                <a:gd name="T47" fmla="*/ 11 h 104"/>
                <a:gd name="T48" fmla="*/ 11 w 35"/>
                <a:gd name="T49" fmla="*/ 10 h 104"/>
                <a:gd name="T50" fmla="*/ 11 w 35"/>
                <a:gd name="T51" fmla="*/ 9 h 104"/>
                <a:gd name="T52" fmla="*/ 11 w 35"/>
                <a:gd name="T53" fmla="*/ 8 h 104"/>
                <a:gd name="T54" fmla="*/ 10 w 35"/>
                <a:gd name="T55" fmla="*/ 5 h 104"/>
                <a:gd name="T56" fmla="*/ 10 w 35"/>
                <a:gd name="T57" fmla="*/ 4 h 104"/>
                <a:gd name="T58" fmla="*/ 10 w 35"/>
                <a:gd name="T59" fmla="*/ 4 h 104"/>
                <a:gd name="T60" fmla="*/ 10 w 35"/>
                <a:gd name="T61" fmla="*/ 4 h 104"/>
                <a:gd name="T62" fmla="*/ 10 w 35"/>
                <a:gd name="T63" fmla="*/ 1 h 10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5"/>
                <a:gd name="T97" fmla="*/ 0 h 104"/>
                <a:gd name="T98" fmla="*/ 35 w 35"/>
                <a:gd name="T99" fmla="*/ 104 h 10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5" h="104">
                  <a:moveTo>
                    <a:pt x="0" y="103"/>
                  </a:moveTo>
                  <a:lnTo>
                    <a:pt x="0" y="101"/>
                  </a:lnTo>
                  <a:lnTo>
                    <a:pt x="3" y="100"/>
                  </a:lnTo>
                  <a:lnTo>
                    <a:pt x="4" y="98"/>
                  </a:lnTo>
                  <a:lnTo>
                    <a:pt x="4" y="96"/>
                  </a:lnTo>
                  <a:lnTo>
                    <a:pt x="6" y="93"/>
                  </a:lnTo>
                  <a:lnTo>
                    <a:pt x="7" y="92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7"/>
                  </a:lnTo>
                  <a:lnTo>
                    <a:pt x="12" y="85"/>
                  </a:lnTo>
                  <a:lnTo>
                    <a:pt x="13" y="85"/>
                  </a:lnTo>
                  <a:lnTo>
                    <a:pt x="13" y="83"/>
                  </a:lnTo>
                  <a:lnTo>
                    <a:pt x="15" y="83"/>
                  </a:lnTo>
                  <a:lnTo>
                    <a:pt x="15" y="80"/>
                  </a:lnTo>
                  <a:lnTo>
                    <a:pt x="16" y="79"/>
                  </a:lnTo>
                  <a:lnTo>
                    <a:pt x="17" y="79"/>
                  </a:lnTo>
                  <a:lnTo>
                    <a:pt x="17" y="76"/>
                  </a:lnTo>
                  <a:lnTo>
                    <a:pt x="18" y="75"/>
                  </a:lnTo>
                  <a:lnTo>
                    <a:pt x="20" y="72"/>
                  </a:lnTo>
                  <a:lnTo>
                    <a:pt x="21" y="71"/>
                  </a:lnTo>
                  <a:lnTo>
                    <a:pt x="21" y="69"/>
                  </a:lnTo>
                  <a:lnTo>
                    <a:pt x="21" y="68"/>
                  </a:lnTo>
                  <a:lnTo>
                    <a:pt x="22" y="66"/>
                  </a:lnTo>
                  <a:lnTo>
                    <a:pt x="23" y="66"/>
                  </a:lnTo>
                  <a:lnTo>
                    <a:pt x="24" y="64"/>
                  </a:lnTo>
                  <a:lnTo>
                    <a:pt x="24" y="62"/>
                  </a:lnTo>
                  <a:lnTo>
                    <a:pt x="24" y="61"/>
                  </a:lnTo>
                  <a:lnTo>
                    <a:pt x="26" y="61"/>
                  </a:lnTo>
                  <a:lnTo>
                    <a:pt x="28" y="59"/>
                  </a:lnTo>
                  <a:lnTo>
                    <a:pt x="28" y="58"/>
                  </a:lnTo>
                  <a:lnTo>
                    <a:pt x="29" y="55"/>
                  </a:lnTo>
                  <a:lnTo>
                    <a:pt x="30" y="54"/>
                  </a:lnTo>
                  <a:lnTo>
                    <a:pt x="30" y="52"/>
                  </a:lnTo>
                  <a:lnTo>
                    <a:pt x="30" y="50"/>
                  </a:lnTo>
                  <a:lnTo>
                    <a:pt x="30" y="49"/>
                  </a:lnTo>
                  <a:lnTo>
                    <a:pt x="31" y="48"/>
                  </a:lnTo>
                  <a:lnTo>
                    <a:pt x="31" y="46"/>
                  </a:lnTo>
                  <a:lnTo>
                    <a:pt x="31" y="45"/>
                  </a:lnTo>
                  <a:lnTo>
                    <a:pt x="33" y="43"/>
                  </a:lnTo>
                  <a:lnTo>
                    <a:pt x="33" y="42"/>
                  </a:lnTo>
                  <a:lnTo>
                    <a:pt x="33" y="40"/>
                  </a:lnTo>
                  <a:lnTo>
                    <a:pt x="33" y="37"/>
                  </a:lnTo>
                  <a:lnTo>
                    <a:pt x="33" y="35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4" y="27"/>
                  </a:lnTo>
                  <a:lnTo>
                    <a:pt x="34" y="26"/>
                  </a:lnTo>
                  <a:lnTo>
                    <a:pt x="34" y="24"/>
                  </a:lnTo>
                  <a:lnTo>
                    <a:pt x="33" y="22"/>
                  </a:lnTo>
                  <a:lnTo>
                    <a:pt x="33" y="18"/>
                  </a:lnTo>
                  <a:lnTo>
                    <a:pt x="33" y="16"/>
                  </a:lnTo>
                  <a:lnTo>
                    <a:pt x="33" y="12"/>
                  </a:lnTo>
                  <a:lnTo>
                    <a:pt x="33" y="11"/>
                  </a:lnTo>
                  <a:lnTo>
                    <a:pt x="31" y="10"/>
                  </a:lnTo>
                  <a:lnTo>
                    <a:pt x="31" y="6"/>
                  </a:lnTo>
                  <a:lnTo>
                    <a:pt x="31" y="3"/>
                  </a:lnTo>
                  <a:lnTo>
                    <a:pt x="30" y="1"/>
                  </a:lnTo>
                  <a:lnTo>
                    <a:pt x="30" y="0"/>
                  </a:lnTo>
                </a:path>
              </a:pathLst>
            </a:custGeom>
            <a:noFill/>
            <a:ln w="1877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36" name="Freeform 46">
              <a:extLst>
                <a:ext uri="{FF2B5EF4-FFF2-40B4-BE49-F238E27FC236}">
                  <a16:creationId xmlns:a16="http://schemas.microsoft.com/office/drawing/2014/main" id="{C8B33105-6977-4C84-A170-BE7D536CE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1560"/>
              <a:ext cx="7" cy="41"/>
            </a:xfrm>
            <a:custGeom>
              <a:avLst/>
              <a:gdLst>
                <a:gd name="T0" fmla="*/ 4 w 8"/>
                <a:gd name="T1" fmla="*/ 0 h 46"/>
                <a:gd name="T2" fmla="*/ 4 w 8"/>
                <a:gd name="T3" fmla="*/ 3 h 46"/>
                <a:gd name="T4" fmla="*/ 4 w 8"/>
                <a:gd name="T5" fmla="*/ 4 h 46"/>
                <a:gd name="T6" fmla="*/ 4 w 8"/>
                <a:gd name="T7" fmla="*/ 4 h 46"/>
                <a:gd name="T8" fmla="*/ 4 w 8"/>
                <a:gd name="T9" fmla="*/ 4 h 46"/>
                <a:gd name="T10" fmla="*/ 4 w 8"/>
                <a:gd name="T11" fmla="*/ 4 h 46"/>
                <a:gd name="T12" fmla="*/ 4 w 8"/>
                <a:gd name="T13" fmla="*/ 4 h 46"/>
                <a:gd name="T14" fmla="*/ 4 w 8"/>
                <a:gd name="T15" fmla="*/ 4 h 46"/>
                <a:gd name="T16" fmla="*/ 4 w 8"/>
                <a:gd name="T17" fmla="*/ 4 h 46"/>
                <a:gd name="T18" fmla="*/ 3 w 8"/>
                <a:gd name="T19" fmla="*/ 4 h 46"/>
                <a:gd name="T20" fmla="*/ 3 w 8"/>
                <a:gd name="T21" fmla="*/ 4 h 46"/>
                <a:gd name="T22" fmla="*/ 2 w 8"/>
                <a:gd name="T23" fmla="*/ 4 h 46"/>
                <a:gd name="T24" fmla="*/ 2 w 8"/>
                <a:gd name="T25" fmla="*/ 4 h 46"/>
                <a:gd name="T26" fmla="*/ 2 w 8"/>
                <a:gd name="T27" fmla="*/ 5 h 46"/>
                <a:gd name="T28" fmla="*/ 2 w 8"/>
                <a:gd name="T29" fmla="*/ 5 h 46"/>
                <a:gd name="T30" fmla="*/ 2 w 8"/>
                <a:gd name="T31" fmla="*/ 5 h 46"/>
                <a:gd name="T32" fmla="*/ 2 w 8"/>
                <a:gd name="T33" fmla="*/ 5 h 46"/>
                <a:gd name="T34" fmla="*/ 2 w 8"/>
                <a:gd name="T35" fmla="*/ 7 h 46"/>
                <a:gd name="T36" fmla="*/ 2 w 8"/>
                <a:gd name="T37" fmla="*/ 7 h 46"/>
                <a:gd name="T38" fmla="*/ 1 w 8"/>
                <a:gd name="T39" fmla="*/ 7 h 46"/>
                <a:gd name="T40" fmla="*/ 1 w 8"/>
                <a:gd name="T41" fmla="*/ 8 h 46"/>
                <a:gd name="T42" fmla="*/ 1 w 8"/>
                <a:gd name="T43" fmla="*/ 8 h 46"/>
                <a:gd name="T44" fmla="*/ 1 w 8"/>
                <a:gd name="T45" fmla="*/ 8 h 46"/>
                <a:gd name="T46" fmla="*/ 1 w 8"/>
                <a:gd name="T47" fmla="*/ 8 h 46"/>
                <a:gd name="T48" fmla="*/ 0 w 8"/>
                <a:gd name="T49" fmla="*/ 9 h 46"/>
                <a:gd name="T50" fmla="*/ 0 w 8"/>
                <a:gd name="T51" fmla="*/ 9 h 46"/>
                <a:gd name="T52" fmla="*/ 0 w 8"/>
                <a:gd name="T53" fmla="*/ 10 h 46"/>
                <a:gd name="T54" fmla="*/ 0 w 8"/>
                <a:gd name="T55" fmla="*/ 10 h 46"/>
                <a:gd name="T56" fmla="*/ 0 w 8"/>
                <a:gd name="T57" fmla="*/ 10 h 46"/>
                <a:gd name="T58" fmla="*/ 0 w 8"/>
                <a:gd name="T59" fmla="*/ 11 h 46"/>
                <a:gd name="T60" fmla="*/ 0 w 8"/>
                <a:gd name="T61" fmla="*/ 11 h 46"/>
                <a:gd name="T62" fmla="*/ 0 w 8"/>
                <a:gd name="T63" fmla="*/ 11 h 46"/>
                <a:gd name="T64" fmla="*/ 3 w 8"/>
                <a:gd name="T65" fmla="*/ 15 h 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"/>
                <a:gd name="T100" fmla="*/ 0 h 46"/>
                <a:gd name="T101" fmla="*/ 8 w 8"/>
                <a:gd name="T102" fmla="*/ 46 h 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" h="46">
                  <a:moveTo>
                    <a:pt x="7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3" y="45"/>
                  </a:lnTo>
                </a:path>
              </a:pathLst>
            </a:custGeom>
            <a:noFill/>
            <a:ln w="1877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37" name="Freeform 47">
              <a:extLst>
                <a:ext uri="{FF2B5EF4-FFF2-40B4-BE49-F238E27FC236}">
                  <a16:creationId xmlns:a16="http://schemas.microsoft.com/office/drawing/2014/main" id="{D19C338C-4C00-48EF-9AF0-6FB9F23AC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3" y="1579"/>
              <a:ext cx="33" cy="22"/>
            </a:xfrm>
            <a:custGeom>
              <a:avLst/>
              <a:gdLst>
                <a:gd name="T0" fmla="*/ 0 w 37"/>
                <a:gd name="T1" fmla="*/ 2 h 25"/>
                <a:gd name="T2" fmla="*/ 0 w 37"/>
                <a:gd name="T3" fmla="*/ 3 h 25"/>
                <a:gd name="T4" fmla="*/ 0 w 37"/>
                <a:gd name="T5" fmla="*/ 4 h 25"/>
                <a:gd name="T6" fmla="*/ 0 w 37"/>
                <a:gd name="T7" fmla="*/ 4 h 25"/>
                <a:gd name="T8" fmla="*/ 0 w 37"/>
                <a:gd name="T9" fmla="*/ 4 h 25"/>
                <a:gd name="T10" fmla="*/ 0 w 37"/>
                <a:gd name="T11" fmla="*/ 4 h 25"/>
                <a:gd name="T12" fmla="*/ 0 w 37"/>
                <a:gd name="T13" fmla="*/ 4 h 25"/>
                <a:gd name="T14" fmla="*/ 0 w 37"/>
                <a:gd name="T15" fmla="*/ 4 h 25"/>
                <a:gd name="T16" fmla="*/ 1 w 37"/>
                <a:gd name="T17" fmla="*/ 4 h 25"/>
                <a:gd name="T18" fmla="*/ 2 w 37"/>
                <a:gd name="T19" fmla="*/ 4 h 25"/>
                <a:gd name="T20" fmla="*/ 4 w 37"/>
                <a:gd name="T21" fmla="*/ 4 h 25"/>
                <a:gd name="T22" fmla="*/ 4 w 37"/>
                <a:gd name="T23" fmla="*/ 6 h 25"/>
                <a:gd name="T24" fmla="*/ 4 w 37"/>
                <a:gd name="T25" fmla="*/ 6 h 25"/>
                <a:gd name="T26" fmla="*/ 4 w 37"/>
                <a:gd name="T27" fmla="*/ 6 h 25"/>
                <a:gd name="T28" fmla="*/ 4 w 37"/>
                <a:gd name="T29" fmla="*/ 6 h 25"/>
                <a:gd name="T30" fmla="*/ 4 w 37"/>
                <a:gd name="T31" fmla="*/ 6 h 25"/>
                <a:gd name="T32" fmla="*/ 4 w 37"/>
                <a:gd name="T33" fmla="*/ 6 h 25"/>
                <a:gd name="T34" fmla="*/ 4 w 37"/>
                <a:gd name="T35" fmla="*/ 7 h 25"/>
                <a:gd name="T36" fmla="*/ 4 w 37"/>
                <a:gd name="T37" fmla="*/ 7 h 25"/>
                <a:gd name="T38" fmla="*/ 5 w 37"/>
                <a:gd name="T39" fmla="*/ 7 h 25"/>
                <a:gd name="T40" fmla="*/ 5 w 37"/>
                <a:gd name="T41" fmla="*/ 7 h 25"/>
                <a:gd name="T42" fmla="*/ 6 w 37"/>
                <a:gd name="T43" fmla="*/ 7 h 25"/>
                <a:gd name="T44" fmla="*/ 6 w 37"/>
                <a:gd name="T45" fmla="*/ 7 h 25"/>
                <a:gd name="T46" fmla="*/ 8 w 37"/>
                <a:gd name="T47" fmla="*/ 7 h 25"/>
                <a:gd name="T48" fmla="*/ 8 w 37"/>
                <a:gd name="T49" fmla="*/ 7 h 25"/>
                <a:gd name="T50" fmla="*/ 9 w 37"/>
                <a:gd name="T51" fmla="*/ 7 h 25"/>
                <a:gd name="T52" fmla="*/ 10 w 37"/>
                <a:gd name="T53" fmla="*/ 7 h 25"/>
                <a:gd name="T54" fmla="*/ 10 w 37"/>
                <a:gd name="T55" fmla="*/ 6 h 25"/>
                <a:gd name="T56" fmla="*/ 10 w 37"/>
                <a:gd name="T57" fmla="*/ 6 h 25"/>
                <a:gd name="T58" fmla="*/ 11 w 37"/>
                <a:gd name="T59" fmla="*/ 6 h 25"/>
                <a:gd name="T60" fmla="*/ 11 w 37"/>
                <a:gd name="T61" fmla="*/ 6 h 25"/>
                <a:gd name="T62" fmla="*/ 12 w 37"/>
                <a:gd name="T63" fmla="*/ 6 h 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"/>
                <a:gd name="T97" fmla="*/ 0 h 25"/>
                <a:gd name="T98" fmla="*/ 37 w 37"/>
                <a:gd name="T99" fmla="*/ 25 h 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" h="25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2"/>
                  </a:lnTo>
                  <a:lnTo>
                    <a:pt x="13" y="22"/>
                  </a:lnTo>
                  <a:lnTo>
                    <a:pt x="13" y="23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4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6" y="24"/>
                  </a:lnTo>
                  <a:lnTo>
                    <a:pt x="26" y="23"/>
                  </a:lnTo>
                  <a:lnTo>
                    <a:pt x="28" y="23"/>
                  </a:lnTo>
                  <a:lnTo>
                    <a:pt x="29" y="23"/>
                  </a:lnTo>
                  <a:lnTo>
                    <a:pt x="29" y="22"/>
                  </a:lnTo>
                  <a:lnTo>
                    <a:pt x="30" y="21"/>
                  </a:lnTo>
                  <a:lnTo>
                    <a:pt x="33" y="21"/>
                  </a:lnTo>
                  <a:lnTo>
                    <a:pt x="34" y="21"/>
                  </a:lnTo>
                  <a:lnTo>
                    <a:pt x="36" y="20"/>
                  </a:lnTo>
                </a:path>
              </a:pathLst>
            </a:custGeom>
            <a:noFill/>
            <a:ln w="3147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38" name="Freeform 48">
              <a:extLst>
                <a:ext uri="{FF2B5EF4-FFF2-40B4-BE49-F238E27FC236}">
                  <a16:creationId xmlns:a16="http://schemas.microsoft.com/office/drawing/2014/main" id="{922E9483-54B1-4613-94FE-96239F4E5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7" y="1626"/>
              <a:ext cx="3" cy="21"/>
            </a:xfrm>
            <a:custGeom>
              <a:avLst/>
              <a:gdLst>
                <a:gd name="T0" fmla="*/ 2 w 3"/>
                <a:gd name="T1" fmla="*/ 0 h 23"/>
                <a:gd name="T2" fmla="*/ 2 w 3"/>
                <a:gd name="T3" fmla="*/ 0 h 23"/>
                <a:gd name="T4" fmla="*/ 2 w 3"/>
                <a:gd name="T5" fmla="*/ 0 h 23"/>
                <a:gd name="T6" fmla="*/ 2 w 3"/>
                <a:gd name="T7" fmla="*/ 1 h 23"/>
                <a:gd name="T8" fmla="*/ 2 w 3"/>
                <a:gd name="T9" fmla="*/ 2 h 23"/>
                <a:gd name="T10" fmla="*/ 2 w 3"/>
                <a:gd name="T11" fmla="*/ 2 h 23"/>
                <a:gd name="T12" fmla="*/ 2 w 3"/>
                <a:gd name="T13" fmla="*/ 2 h 23"/>
                <a:gd name="T14" fmla="*/ 2 w 3"/>
                <a:gd name="T15" fmla="*/ 2 h 23"/>
                <a:gd name="T16" fmla="*/ 2 w 3"/>
                <a:gd name="T17" fmla="*/ 3 h 23"/>
                <a:gd name="T18" fmla="*/ 2 w 3"/>
                <a:gd name="T19" fmla="*/ 3 h 23"/>
                <a:gd name="T20" fmla="*/ 2 w 3"/>
                <a:gd name="T21" fmla="*/ 5 h 23"/>
                <a:gd name="T22" fmla="*/ 2 w 3"/>
                <a:gd name="T23" fmla="*/ 5 h 23"/>
                <a:gd name="T24" fmla="*/ 2 w 3"/>
                <a:gd name="T25" fmla="*/ 5 h 23"/>
                <a:gd name="T26" fmla="*/ 2 w 3"/>
                <a:gd name="T27" fmla="*/ 5 h 23"/>
                <a:gd name="T28" fmla="*/ 2 w 3"/>
                <a:gd name="T29" fmla="*/ 5 h 23"/>
                <a:gd name="T30" fmla="*/ 2 w 3"/>
                <a:gd name="T31" fmla="*/ 5 h 23"/>
                <a:gd name="T32" fmla="*/ 2 w 3"/>
                <a:gd name="T33" fmla="*/ 5 h 23"/>
                <a:gd name="T34" fmla="*/ 2 w 3"/>
                <a:gd name="T35" fmla="*/ 5 h 23"/>
                <a:gd name="T36" fmla="*/ 2 w 3"/>
                <a:gd name="T37" fmla="*/ 5 h 23"/>
                <a:gd name="T38" fmla="*/ 2 w 3"/>
                <a:gd name="T39" fmla="*/ 5 h 23"/>
                <a:gd name="T40" fmla="*/ 2 w 3"/>
                <a:gd name="T41" fmla="*/ 5 h 23"/>
                <a:gd name="T42" fmla="*/ 2 w 3"/>
                <a:gd name="T43" fmla="*/ 5 h 23"/>
                <a:gd name="T44" fmla="*/ 2 w 3"/>
                <a:gd name="T45" fmla="*/ 5 h 23"/>
                <a:gd name="T46" fmla="*/ 2 w 3"/>
                <a:gd name="T47" fmla="*/ 6 h 23"/>
                <a:gd name="T48" fmla="*/ 1 w 3"/>
                <a:gd name="T49" fmla="*/ 6 h 23"/>
                <a:gd name="T50" fmla="*/ 1 w 3"/>
                <a:gd name="T51" fmla="*/ 8 h 23"/>
                <a:gd name="T52" fmla="*/ 1 w 3"/>
                <a:gd name="T53" fmla="*/ 8 h 23"/>
                <a:gd name="T54" fmla="*/ 1 w 3"/>
                <a:gd name="T55" fmla="*/ 8 h 23"/>
                <a:gd name="T56" fmla="*/ 1 w 3"/>
                <a:gd name="T57" fmla="*/ 9 h 23"/>
                <a:gd name="T58" fmla="*/ 1 w 3"/>
                <a:gd name="T59" fmla="*/ 9 h 23"/>
                <a:gd name="T60" fmla="*/ 0 w 3"/>
                <a:gd name="T61" fmla="*/ 9 h 23"/>
                <a:gd name="T62" fmla="*/ 0 w 3"/>
                <a:gd name="T63" fmla="*/ 9 h 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"/>
                <a:gd name="T97" fmla="*/ 0 h 23"/>
                <a:gd name="T98" fmla="*/ 3 w 3"/>
                <a:gd name="T99" fmla="*/ 23 h 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" h="23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2"/>
                  </a:lnTo>
                </a:path>
              </a:pathLst>
            </a:custGeom>
            <a:noFill/>
            <a:ln w="3147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39" name="Freeform 49">
              <a:extLst>
                <a:ext uri="{FF2B5EF4-FFF2-40B4-BE49-F238E27FC236}">
                  <a16:creationId xmlns:a16="http://schemas.microsoft.com/office/drawing/2014/main" id="{1D1BF1C1-14C7-40F0-A0AB-B16BCB25D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1543"/>
              <a:ext cx="51" cy="67"/>
            </a:xfrm>
            <a:custGeom>
              <a:avLst/>
              <a:gdLst>
                <a:gd name="T0" fmla="*/ 12 w 57"/>
                <a:gd name="T1" fmla="*/ 17 h 76"/>
                <a:gd name="T2" fmla="*/ 9 w 57"/>
                <a:gd name="T3" fmla="*/ 16 h 76"/>
                <a:gd name="T4" fmla="*/ 7 w 57"/>
                <a:gd name="T5" fmla="*/ 16 h 76"/>
                <a:gd name="T6" fmla="*/ 4 w 57"/>
                <a:gd name="T7" fmla="*/ 13 h 76"/>
                <a:gd name="T8" fmla="*/ 4 w 57"/>
                <a:gd name="T9" fmla="*/ 11 h 76"/>
                <a:gd name="T10" fmla="*/ 4 w 57"/>
                <a:gd name="T11" fmla="*/ 9 h 76"/>
                <a:gd name="T12" fmla="*/ 4 w 57"/>
                <a:gd name="T13" fmla="*/ 7 h 76"/>
                <a:gd name="T14" fmla="*/ 7 w 57"/>
                <a:gd name="T15" fmla="*/ 4 h 76"/>
                <a:gd name="T16" fmla="*/ 10 w 57"/>
                <a:gd name="T17" fmla="*/ 4 h 76"/>
                <a:gd name="T18" fmla="*/ 12 w 57"/>
                <a:gd name="T19" fmla="*/ 4 h 76"/>
                <a:gd name="T20" fmla="*/ 13 w 57"/>
                <a:gd name="T21" fmla="*/ 4 h 76"/>
                <a:gd name="T22" fmla="*/ 15 w 57"/>
                <a:gd name="T23" fmla="*/ 7 h 76"/>
                <a:gd name="T24" fmla="*/ 13 w 57"/>
                <a:gd name="T25" fmla="*/ 9 h 76"/>
                <a:gd name="T26" fmla="*/ 12 w 57"/>
                <a:gd name="T27" fmla="*/ 10 h 76"/>
                <a:gd name="T28" fmla="*/ 10 w 57"/>
                <a:gd name="T29" fmla="*/ 11 h 76"/>
                <a:gd name="T30" fmla="*/ 8 w 57"/>
                <a:gd name="T31" fmla="*/ 9 h 76"/>
                <a:gd name="T32" fmla="*/ 7 w 57"/>
                <a:gd name="T33" fmla="*/ 9 h 76"/>
                <a:gd name="T34" fmla="*/ 7 w 57"/>
                <a:gd name="T35" fmla="*/ 11 h 76"/>
                <a:gd name="T36" fmla="*/ 8 w 57"/>
                <a:gd name="T37" fmla="*/ 14 h 76"/>
                <a:gd name="T38" fmla="*/ 11 w 57"/>
                <a:gd name="T39" fmla="*/ 14 h 76"/>
                <a:gd name="T40" fmla="*/ 13 w 57"/>
                <a:gd name="T41" fmla="*/ 14 h 76"/>
                <a:gd name="T42" fmla="*/ 15 w 57"/>
                <a:gd name="T43" fmla="*/ 13 h 76"/>
                <a:gd name="T44" fmla="*/ 17 w 57"/>
                <a:gd name="T45" fmla="*/ 11 h 76"/>
                <a:gd name="T46" fmla="*/ 19 w 57"/>
                <a:gd name="T47" fmla="*/ 9 h 76"/>
                <a:gd name="T48" fmla="*/ 19 w 57"/>
                <a:gd name="T49" fmla="*/ 7 h 76"/>
                <a:gd name="T50" fmla="*/ 19 w 57"/>
                <a:gd name="T51" fmla="*/ 4 h 76"/>
                <a:gd name="T52" fmla="*/ 17 w 57"/>
                <a:gd name="T53" fmla="*/ 4 h 76"/>
                <a:gd name="T54" fmla="*/ 14 w 57"/>
                <a:gd name="T55" fmla="*/ 2 h 76"/>
                <a:gd name="T56" fmla="*/ 12 w 57"/>
                <a:gd name="T57" fmla="*/ 0 h 76"/>
                <a:gd name="T58" fmla="*/ 9 w 57"/>
                <a:gd name="T59" fmla="*/ 0 h 76"/>
                <a:gd name="T60" fmla="*/ 7 w 57"/>
                <a:gd name="T61" fmla="*/ 2 h 76"/>
                <a:gd name="T62" fmla="*/ 4 w 57"/>
                <a:gd name="T63" fmla="*/ 4 h 76"/>
                <a:gd name="T64" fmla="*/ 4 w 57"/>
                <a:gd name="T65" fmla="*/ 4 h 76"/>
                <a:gd name="T66" fmla="*/ 4 w 57"/>
                <a:gd name="T67" fmla="*/ 7 h 76"/>
                <a:gd name="T68" fmla="*/ 1 w 57"/>
                <a:gd name="T69" fmla="*/ 9 h 76"/>
                <a:gd name="T70" fmla="*/ 0 w 57"/>
                <a:gd name="T71" fmla="*/ 12 h 76"/>
                <a:gd name="T72" fmla="*/ 1 w 57"/>
                <a:gd name="T73" fmla="*/ 14 h 76"/>
                <a:gd name="T74" fmla="*/ 3 w 57"/>
                <a:gd name="T75" fmla="*/ 15 h 76"/>
                <a:gd name="T76" fmla="*/ 4 w 57"/>
                <a:gd name="T77" fmla="*/ 16 h 76"/>
                <a:gd name="T78" fmla="*/ 4 w 57"/>
                <a:gd name="T79" fmla="*/ 16 h 76"/>
                <a:gd name="T80" fmla="*/ 4 w 57"/>
                <a:gd name="T81" fmla="*/ 17 h 76"/>
                <a:gd name="T82" fmla="*/ 4 w 57"/>
                <a:gd name="T83" fmla="*/ 18 h 76"/>
                <a:gd name="T84" fmla="*/ 4 w 57"/>
                <a:gd name="T85" fmla="*/ 18 h 76"/>
                <a:gd name="T86" fmla="*/ 4 w 57"/>
                <a:gd name="T87" fmla="*/ 18 h 76"/>
                <a:gd name="T88" fmla="*/ 4 w 57"/>
                <a:gd name="T89" fmla="*/ 19 h 76"/>
                <a:gd name="T90" fmla="*/ 4 w 57"/>
                <a:gd name="T91" fmla="*/ 20 h 76"/>
                <a:gd name="T92" fmla="*/ 7 w 57"/>
                <a:gd name="T93" fmla="*/ 20 h 76"/>
                <a:gd name="T94" fmla="*/ 8 w 57"/>
                <a:gd name="T95" fmla="*/ 20 h 76"/>
                <a:gd name="T96" fmla="*/ 9 w 57"/>
                <a:gd name="T97" fmla="*/ 20 h 76"/>
                <a:gd name="T98" fmla="*/ 10 w 57"/>
                <a:gd name="T99" fmla="*/ 21 h 76"/>
                <a:gd name="T100" fmla="*/ 13 w 57"/>
                <a:gd name="T101" fmla="*/ 17 h 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7"/>
                <a:gd name="T154" fmla="*/ 0 h 76"/>
                <a:gd name="T155" fmla="*/ 57 w 57"/>
                <a:gd name="T156" fmla="*/ 76 h 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7" h="76">
                  <a:moveTo>
                    <a:pt x="39" y="60"/>
                  </a:moveTo>
                  <a:lnTo>
                    <a:pt x="37" y="60"/>
                  </a:lnTo>
                  <a:lnTo>
                    <a:pt x="31" y="58"/>
                  </a:lnTo>
                  <a:lnTo>
                    <a:pt x="27" y="57"/>
                  </a:lnTo>
                  <a:lnTo>
                    <a:pt x="24" y="57"/>
                  </a:lnTo>
                  <a:lnTo>
                    <a:pt x="21" y="54"/>
                  </a:lnTo>
                  <a:lnTo>
                    <a:pt x="17" y="48"/>
                  </a:lnTo>
                  <a:lnTo>
                    <a:pt x="15" y="47"/>
                  </a:lnTo>
                  <a:lnTo>
                    <a:pt x="13" y="43"/>
                  </a:lnTo>
                  <a:lnTo>
                    <a:pt x="13" y="38"/>
                  </a:lnTo>
                  <a:lnTo>
                    <a:pt x="13" y="35"/>
                  </a:lnTo>
                  <a:lnTo>
                    <a:pt x="13" y="31"/>
                  </a:lnTo>
                  <a:lnTo>
                    <a:pt x="13" y="28"/>
                  </a:lnTo>
                  <a:lnTo>
                    <a:pt x="15" y="24"/>
                  </a:lnTo>
                  <a:lnTo>
                    <a:pt x="18" y="19"/>
                  </a:lnTo>
                  <a:lnTo>
                    <a:pt x="21" y="16"/>
                  </a:lnTo>
                  <a:lnTo>
                    <a:pt x="24" y="13"/>
                  </a:lnTo>
                  <a:lnTo>
                    <a:pt x="28" y="10"/>
                  </a:lnTo>
                  <a:lnTo>
                    <a:pt x="31" y="10"/>
                  </a:lnTo>
                  <a:lnTo>
                    <a:pt x="37" y="10"/>
                  </a:lnTo>
                  <a:lnTo>
                    <a:pt x="39" y="13"/>
                  </a:lnTo>
                  <a:lnTo>
                    <a:pt x="42" y="14"/>
                  </a:lnTo>
                  <a:lnTo>
                    <a:pt x="45" y="19"/>
                  </a:lnTo>
                  <a:lnTo>
                    <a:pt x="45" y="23"/>
                  </a:lnTo>
                  <a:lnTo>
                    <a:pt x="44" y="28"/>
                  </a:lnTo>
                  <a:lnTo>
                    <a:pt x="42" y="30"/>
                  </a:lnTo>
                  <a:lnTo>
                    <a:pt x="40" y="35"/>
                  </a:lnTo>
                  <a:lnTo>
                    <a:pt x="37" y="36"/>
                  </a:lnTo>
                  <a:lnTo>
                    <a:pt x="33" y="38"/>
                  </a:lnTo>
                  <a:lnTo>
                    <a:pt x="29" y="38"/>
                  </a:lnTo>
                  <a:lnTo>
                    <a:pt x="26" y="36"/>
                  </a:lnTo>
                  <a:lnTo>
                    <a:pt x="24" y="32"/>
                  </a:lnTo>
                  <a:lnTo>
                    <a:pt x="21" y="29"/>
                  </a:lnTo>
                  <a:lnTo>
                    <a:pt x="20" y="32"/>
                  </a:lnTo>
                  <a:lnTo>
                    <a:pt x="20" y="36"/>
                  </a:lnTo>
                  <a:lnTo>
                    <a:pt x="20" y="40"/>
                  </a:lnTo>
                  <a:lnTo>
                    <a:pt x="21" y="44"/>
                  </a:lnTo>
                  <a:lnTo>
                    <a:pt x="23" y="48"/>
                  </a:lnTo>
                  <a:lnTo>
                    <a:pt x="26" y="48"/>
                  </a:lnTo>
                  <a:lnTo>
                    <a:pt x="31" y="48"/>
                  </a:lnTo>
                  <a:lnTo>
                    <a:pt x="34" y="48"/>
                  </a:lnTo>
                  <a:lnTo>
                    <a:pt x="39" y="48"/>
                  </a:lnTo>
                  <a:lnTo>
                    <a:pt x="40" y="48"/>
                  </a:lnTo>
                  <a:lnTo>
                    <a:pt x="45" y="45"/>
                  </a:lnTo>
                  <a:lnTo>
                    <a:pt x="49" y="43"/>
                  </a:lnTo>
                  <a:lnTo>
                    <a:pt x="51" y="38"/>
                  </a:lnTo>
                  <a:lnTo>
                    <a:pt x="54" y="36"/>
                  </a:lnTo>
                  <a:lnTo>
                    <a:pt x="56" y="31"/>
                  </a:lnTo>
                  <a:lnTo>
                    <a:pt x="56" y="28"/>
                  </a:lnTo>
                  <a:lnTo>
                    <a:pt x="56" y="23"/>
                  </a:lnTo>
                  <a:lnTo>
                    <a:pt x="56" y="19"/>
                  </a:lnTo>
                  <a:lnTo>
                    <a:pt x="56" y="16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8" y="5"/>
                  </a:lnTo>
                  <a:lnTo>
                    <a:pt x="44" y="2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4" y="1"/>
                  </a:lnTo>
                  <a:lnTo>
                    <a:pt x="21" y="2"/>
                  </a:lnTo>
                  <a:lnTo>
                    <a:pt x="15" y="5"/>
                  </a:lnTo>
                  <a:lnTo>
                    <a:pt x="12" y="7"/>
                  </a:lnTo>
                  <a:lnTo>
                    <a:pt x="9" y="11"/>
                  </a:lnTo>
                  <a:lnTo>
                    <a:pt x="7" y="14"/>
                  </a:lnTo>
                  <a:lnTo>
                    <a:pt x="5" y="19"/>
                  </a:lnTo>
                  <a:lnTo>
                    <a:pt x="4" y="23"/>
                  </a:lnTo>
                  <a:lnTo>
                    <a:pt x="1" y="28"/>
                  </a:lnTo>
                  <a:lnTo>
                    <a:pt x="1" y="31"/>
                  </a:lnTo>
                  <a:lnTo>
                    <a:pt x="1" y="36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1" y="48"/>
                  </a:lnTo>
                  <a:lnTo>
                    <a:pt x="1" y="51"/>
                  </a:lnTo>
                  <a:lnTo>
                    <a:pt x="3" y="52"/>
                  </a:lnTo>
                  <a:lnTo>
                    <a:pt x="4" y="53"/>
                  </a:lnTo>
                  <a:lnTo>
                    <a:pt x="4" y="54"/>
                  </a:lnTo>
                  <a:lnTo>
                    <a:pt x="4" y="55"/>
                  </a:lnTo>
                  <a:lnTo>
                    <a:pt x="5" y="57"/>
                  </a:lnTo>
                  <a:lnTo>
                    <a:pt x="6" y="60"/>
                  </a:lnTo>
                  <a:lnTo>
                    <a:pt x="7" y="61"/>
                  </a:lnTo>
                  <a:lnTo>
                    <a:pt x="9" y="61"/>
                  </a:lnTo>
                  <a:lnTo>
                    <a:pt x="9" y="63"/>
                  </a:lnTo>
                  <a:lnTo>
                    <a:pt x="10" y="64"/>
                  </a:lnTo>
                  <a:lnTo>
                    <a:pt x="12" y="64"/>
                  </a:lnTo>
                  <a:lnTo>
                    <a:pt x="12" y="67"/>
                  </a:lnTo>
                  <a:lnTo>
                    <a:pt x="13" y="67"/>
                  </a:lnTo>
                  <a:lnTo>
                    <a:pt x="14" y="67"/>
                  </a:lnTo>
                  <a:lnTo>
                    <a:pt x="15" y="69"/>
                  </a:lnTo>
                  <a:lnTo>
                    <a:pt x="18" y="69"/>
                  </a:lnTo>
                  <a:lnTo>
                    <a:pt x="21" y="71"/>
                  </a:lnTo>
                  <a:lnTo>
                    <a:pt x="21" y="72"/>
                  </a:lnTo>
                  <a:lnTo>
                    <a:pt x="23" y="73"/>
                  </a:lnTo>
                  <a:lnTo>
                    <a:pt x="24" y="73"/>
                  </a:lnTo>
                  <a:lnTo>
                    <a:pt x="26" y="73"/>
                  </a:lnTo>
                  <a:lnTo>
                    <a:pt x="28" y="74"/>
                  </a:lnTo>
                  <a:lnTo>
                    <a:pt x="30" y="75"/>
                  </a:lnTo>
                  <a:lnTo>
                    <a:pt x="39" y="60"/>
                  </a:lnTo>
                </a:path>
              </a:pathLst>
            </a:custGeom>
            <a:gradFill rotWithShape="1">
              <a:gsLst>
                <a:gs pos="0">
                  <a:srgbClr val="CC3300"/>
                </a:gs>
                <a:gs pos="100000">
                  <a:srgbClr val="5E1800"/>
                </a:gs>
              </a:gsLst>
              <a:path path="rect">
                <a:fillToRect l="50000" t="50000" r="50000" b="50000"/>
              </a:path>
            </a:gradFill>
            <a:ln w="914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40" name="Freeform 50">
              <a:extLst>
                <a:ext uri="{FF2B5EF4-FFF2-40B4-BE49-F238E27FC236}">
                  <a16:creationId xmlns:a16="http://schemas.microsoft.com/office/drawing/2014/main" id="{AB4AFBEA-44DD-4229-BE9F-F8D314474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" y="1592"/>
              <a:ext cx="18" cy="111"/>
            </a:xfrm>
            <a:custGeom>
              <a:avLst/>
              <a:gdLst>
                <a:gd name="T0" fmla="*/ 6 w 20"/>
                <a:gd name="T1" fmla="*/ 2 h 126"/>
                <a:gd name="T2" fmla="*/ 6 w 20"/>
                <a:gd name="T3" fmla="*/ 3 h 126"/>
                <a:gd name="T4" fmla="*/ 6 w 20"/>
                <a:gd name="T5" fmla="*/ 4 h 126"/>
                <a:gd name="T6" fmla="*/ 5 w 20"/>
                <a:gd name="T7" fmla="*/ 4 h 126"/>
                <a:gd name="T8" fmla="*/ 5 w 20"/>
                <a:gd name="T9" fmla="*/ 4 h 126"/>
                <a:gd name="T10" fmla="*/ 5 w 20"/>
                <a:gd name="T11" fmla="*/ 4 h 126"/>
                <a:gd name="T12" fmla="*/ 5 w 20"/>
                <a:gd name="T13" fmla="*/ 4 h 126"/>
                <a:gd name="T14" fmla="*/ 5 w 20"/>
                <a:gd name="T15" fmla="*/ 4 h 126"/>
                <a:gd name="T16" fmla="*/ 5 w 20"/>
                <a:gd name="T17" fmla="*/ 4 h 126"/>
                <a:gd name="T18" fmla="*/ 5 w 20"/>
                <a:gd name="T19" fmla="*/ 5 h 126"/>
                <a:gd name="T20" fmla="*/ 5 w 20"/>
                <a:gd name="T21" fmla="*/ 5 h 126"/>
                <a:gd name="T22" fmla="*/ 5 w 20"/>
                <a:gd name="T23" fmla="*/ 6 h 126"/>
                <a:gd name="T24" fmla="*/ 5 w 20"/>
                <a:gd name="T25" fmla="*/ 7 h 126"/>
                <a:gd name="T26" fmla="*/ 5 w 20"/>
                <a:gd name="T27" fmla="*/ 7 h 126"/>
                <a:gd name="T28" fmla="*/ 5 w 20"/>
                <a:gd name="T29" fmla="*/ 8 h 126"/>
                <a:gd name="T30" fmla="*/ 5 w 20"/>
                <a:gd name="T31" fmla="*/ 9 h 126"/>
                <a:gd name="T32" fmla="*/ 5 w 20"/>
                <a:gd name="T33" fmla="*/ 9 h 126"/>
                <a:gd name="T34" fmla="*/ 5 w 20"/>
                <a:gd name="T35" fmla="*/ 10 h 126"/>
                <a:gd name="T36" fmla="*/ 4 w 20"/>
                <a:gd name="T37" fmla="*/ 11 h 126"/>
                <a:gd name="T38" fmla="*/ 3 w 20"/>
                <a:gd name="T39" fmla="*/ 11 h 126"/>
                <a:gd name="T40" fmla="*/ 3 w 20"/>
                <a:gd name="T41" fmla="*/ 11 h 126"/>
                <a:gd name="T42" fmla="*/ 3 w 20"/>
                <a:gd name="T43" fmla="*/ 13 h 126"/>
                <a:gd name="T44" fmla="*/ 2 w 20"/>
                <a:gd name="T45" fmla="*/ 14 h 126"/>
                <a:gd name="T46" fmla="*/ 1 w 20"/>
                <a:gd name="T47" fmla="*/ 14 h 126"/>
                <a:gd name="T48" fmla="*/ 1 w 20"/>
                <a:gd name="T49" fmla="*/ 15 h 126"/>
                <a:gd name="T50" fmla="*/ 0 w 20"/>
                <a:gd name="T51" fmla="*/ 16 h 126"/>
                <a:gd name="T52" fmla="*/ 0 w 20"/>
                <a:gd name="T53" fmla="*/ 17 h 126"/>
                <a:gd name="T54" fmla="*/ 0 w 20"/>
                <a:gd name="T55" fmla="*/ 18 h 126"/>
                <a:gd name="T56" fmla="*/ 0 w 20"/>
                <a:gd name="T57" fmla="*/ 18 h 126"/>
                <a:gd name="T58" fmla="*/ 0 w 20"/>
                <a:gd name="T59" fmla="*/ 19 h 126"/>
                <a:gd name="T60" fmla="*/ 0 w 20"/>
                <a:gd name="T61" fmla="*/ 20 h 126"/>
                <a:gd name="T62" fmla="*/ 0 w 20"/>
                <a:gd name="T63" fmla="*/ 20 h 126"/>
                <a:gd name="T64" fmla="*/ 0 w 20"/>
                <a:gd name="T65" fmla="*/ 20 h 126"/>
                <a:gd name="T66" fmla="*/ 0 w 20"/>
                <a:gd name="T67" fmla="*/ 22 h 126"/>
                <a:gd name="T68" fmla="*/ 0 w 20"/>
                <a:gd name="T69" fmla="*/ 23 h 126"/>
                <a:gd name="T70" fmla="*/ 0 w 20"/>
                <a:gd name="T71" fmla="*/ 23 h 126"/>
                <a:gd name="T72" fmla="*/ 0 w 20"/>
                <a:gd name="T73" fmla="*/ 24 h 126"/>
                <a:gd name="T74" fmla="*/ 0 w 20"/>
                <a:gd name="T75" fmla="*/ 26 h 126"/>
                <a:gd name="T76" fmla="*/ 0 w 20"/>
                <a:gd name="T77" fmla="*/ 26 h 126"/>
                <a:gd name="T78" fmla="*/ 0 w 20"/>
                <a:gd name="T79" fmla="*/ 26 h 126"/>
                <a:gd name="T80" fmla="*/ 0 w 20"/>
                <a:gd name="T81" fmla="*/ 27 h 126"/>
                <a:gd name="T82" fmla="*/ 0 w 20"/>
                <a:gd name="T83" fmla="*/ 29 h 126"/>
                <a:gd name="T84" fmla="*/ 1 w 20"/>
                <a:gd name="T85" fmla="*/ 29 h 126"/>
                <a:gd name="T86" fmla="*/ 1 w 20"/>
                <a:gd name="T87" fmla="*/ 29 h 126"/>
                <a:gd name="T88" fmla="*/ 2 w 20"/>
                <a:gd name="T89" fmla="*/ 31 h 126"/>
                <a:gd name="T90" fmla="*/ 3 w 20"/>
                <a:gd name="T91" fmla="*/ 32 h 126"/>
                <a:gd name="T92" fmla="*/ 3 w 20"/>
                <a:gd name="T93" fmla="*/ 33 h 126"/>
                <a:gd name="T94" fmla="*/ 3 w 20"/>
                <a:gd name="T95" fmla="*/ 33 h 126"/>
                <a:gd name="T96" fmla="*/ 3 w 20"/>
                <a:gd name="T97" fmla="*/ 33 h 126"/>
                <a:gd name="T98" fmla="*/ 5 w 20"/>
                <a:gd name="T99" fmla="*/ 35 h 12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"/>
                <a:gd name="T151" fmla="*/ 0 h 126"/>
                <a:gd name="T152" fmla="*/ 20 w 20"/>
                <a:gd name="T153" fmla="*/ 126 h 12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" h="126">
                  <a:moveTo>
                    <a:pt x="19" y="0"/>
                  </a:moveTo>
                  <a:lnTo>
                    <a:pt x="19" y="2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4" y="11"/>
                  </a:lnTo>
                  <a:lnTo>
                    <a:pt x="13" y="12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12" y="17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9" y="21"/>
                  </a:lnTo>
                  <a:lnTo>
                    <a:pt x="8" y="22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7" y="27"/>
                  </a:lnTo>
                  <a:lnTo>
                    <a:pt x="6" y="29"/>
                  </a:lnTo>
                  <a:lnTo>
                    <a:pt x="5" y="32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5" y="37"/>
                  </a:lnTo>
                  <a:lnTo>
                    <a:pt x="4" y="37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3" y="46"/>
                  </a:lnTo>
                  <a:lnTo>
                    <a:pt x="2" y="48"/>
                  </a:lnTo>
                  <a:lnTo>
                    <a:pt x="1" y="50"/>
                  </a:lnTo>
                  <a:lnTo>
                    <a:pt x="1" y="51"/>
                  </a:lnTo>
                  <a:lnTo>
                    <a:pt x="1" y="52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0" y="71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1" y="104"/>
                  </a:lnTo>
                  <a:lnTo>
                    <a:pt x="1" y="106"/>
                  </a:lnTo>
                  <a:lnTo>
                    <a:pt x="2" y="109"/>
                  </a:lnTo>
                  <a:lnTo>
                    <a:pt x="2" y="110"/>
                  </a:lnTo>
                  <a:lnTo>
                    <a:pt x="3" y="112"/>
                  </a:lnTo>
                  <a:lnTo>
                    <a:pt x="3" y="115"/>
                  </a:lnTo>
                  <a:lnTo>
                    <a:pt x="3" y="119"/>
                  </a:lnTo>
                  <a:lnTo>
                    <a:pt x="3" y="120"/>
                  </a:lnTo>
                  <a:lnTo>
                    <a:pt x="3" y="121"/>
                  </a:lnTo>
                  <a:lnTo>
                    <a:pt x="4" y="122"/>
                  </a:lnTo>
                  <a:lnTo>
                    <a:pt x="5" y="125"/>
                  </a:lnTo>
                </a:path>
              </a:pathLst>
            </a:custGeom>
            <a:noFill/>
            <a:ln w="90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41" name="Freeform 51">
              <a:extLst>
                <a:ext uri="{FF2B5EF4-FFF2-40B4-BE49-F238E27FC236}">
                  <a16:creationId xmlns:a16="http://schemas.microsoft.com/office/drawing/2014/main" id="{3230868C-57DC-41A6-86D0-600D9C4F5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" y="1702"/>
              <a:ext cx="13" cy="35"/>
            </a:xfrm>
            <a:custGeom>
              <a:avLst/>
              <a:gdLst>
                <a:gd name="T0" fmla="*/ 0 w 14"/>
                <a:gd name="T1" fmla="*/ 0 h 39"/>
                <a:gd name="T2" fmla="*/ 0 w 14"/>
                <a:gd name="T3" fmla="*/ 2 h 39"/>
                <a:gd name="T4" fmla="*/ 0 w 14"/>
                <a:gd name="T5" fmla="*/ 2 h 39"/>
                <a:gd name="T6" fmla="*/ 0 w 14"/>
                <a:gd name="T7" fmla="*/ 3 h 39"/>
                <a:gd name="T8" fmla="*/ 0 w 14"/>
                <a:gd name="T9" fmla="*/ 4 h 39"/>
                <a:gd name="T10" fmla="*/ 0 w 14"/>
                <a:gd name="T11" fmla="*/ 4 h 39"/>
                <a:gd name="T12" fmla="*/ 1 w 14"/>
                <a:gd name="T13" fmla="*/ 4 h 39"/>
                <a:gd name="T14" fmla="*/ 2 w 14"/>
                <a:gd name="T15" fmla="*/ 4 h 39"/>
                <a:gd name="T16" fmla="*/ 2 w 14"/>
                <a:gd name="T17" fmla="*/ 4 h 39"/>
                <a:gd name="T18" fmla="*/ 2 w 14"/>
                <a:gd name="T19" fmla="*/ 4 h 39"/>
                <a:gd name="T20" fmla="*/ 2 w 14"/>
                <a:gd name="T21" fmla="*/ 4 h 39"/>
                <a:gd name="T22" fmla="*/ 2 w 14"/>
                <a:gd name="T23" fmla="*/ 4 h 39"/>
                <a:gd name="T24" fmla="*/ 3 w 14"/>
                <a:gd name="T25" fmla="*/ 5 h 39"/>
                <a:gd name="T26" fmla="*/ 4 w 14"/>
                <a:gd name="T27" fmla="*/ 6 h 39"/>
                <a:gd name="T28" fmla="*/ 5 w 14"/>
                <a:gd name="T29" fmla="*/ 6 h 39"/>
                <a:gd name="T30" fmla="*/ 5 w 14"/>
                <a:gd name="T31" fmla="*/ 6 h 39"/>
                <a:gd name="T32" fmla="*/ 5 w 14"/>
                <a:gd name="T33" fmla="*/ 7 h 39"/>
                <a:gd name="T34" fmla="*/ 5 w 14"/>
                <a:gd name="T35" fmla="*/ 8 h 39"/>
                <a:gd name="T36" fmla="*/ 7 w 14"/>
                <a:gd name="T37" fmla="*/ 9 h 39"/>
                <a:gd name="T38" fmla="*/ 7 w 14"/>
                <a:gd name="T39" fmla="*/ 10 h 39"/>
                <a:gd name="T40" fmla="*/ 7 w 14"/>
                <a:gd name="T41" fmla="*/ 10 h 39"/>
                <a:gd name="T42" fmla="*/ 7 w 14"/>
                <a:gd name="T43" fmla="*/ 10 h 39"/>
                <a:gd name="T44" fmla="*/ 7 w 14"/>
                <a:gd name="T45" fmla="*/ 11 h 39"/>
                <a:gd name="T46" fmla="*/ 7 w 14"/>
                <a:gd name="T47" fmla="*/ 11 h 39"/>
                <a:gd name="T48" fmla="*/ 7 w 14"/>
                <a:gd name="T49" fmla="*/ 12 h 39"/>
                <a:gd name="T50" fmla="*/ 7 w 14"/>
                <a:gd name="T51" fmla="*/ 12 h 39"/>
                <a:gd name="T52" fmla="*/ 7 w 14"/>
                <a:gd name="T53" fmla="*/ 12 h 39"/>
                <a:gd name="T54" fmla="*/ 7 w 14"/>
                <a:gd name="T55" fmla="*/ 12 h 39"/>
                <a:gd name="T56" fmla="*/ 7 w 14"/>
                <a:gd name="T57" fmla="*/ 12 h 39"/>
                <a:gd name="T58" fmla="*/ 7 w 14"/>
                <a:gd name="T59" fmla="*/ 13 h 3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"/>
                <a:gd name="T91" fmla="*/ 0 h 39"/>
                <a:gd name="T92" fmla="*/ 14 w 14"/>
                <a:gd name="T93" fmla="*/ 39 h 3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" h="39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3" y="17"/>
                  </a:lnTo>
                  <a:lnTo>
                    <a:pt x="4" y="18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7" y="28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10" y="33"/>
                  </a:lnTo>
                  <a:lnTo>
                    <a:pt x="11" y="33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3" y="36"/>
                  </a:lnTo>
                  <a:lnTo>
                    <a:pt x="13" y="38"/>
                  </a:lnTo>
                </a:path>
              </a:pathLst>
            </a:custGeom>
            <a:noFill/>
            <a:ln w="90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42" name="Text Box 52">
              <a:extLst>
                <a:ext uri="{FF2B5EF4-FFF2-40B4-BE49-F238E27FC236}">
                  <a16:creationId xmlns:a16="http://schemas.microsoft.com/office/drawing/2014/main" id="{B42D2D89-EACD-41F3-B1FD-354FE9E8CD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1" y="1610"/>
              <a:ext cx="124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392113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392113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392113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392113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392113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3921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3921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3921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3921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Clr>
                  <a:srgbClr val="000000"/>
                </a:buClr>
                <a:buSzPct val="90000"/>
                <a:buFont typeface="Monotype Sorts" pitchFamily="2" charset="2"/>
                <a:buNone/>
              </a:pPr>
              <a:r>
                <a:rPr lang="en-GB" altLang="da-DK" sz="1200">
                  <a:latin typeface="Arial Black" pitchFamily="34" charset="0"/>
                </a:rPr>
                <a:t>X</a:t>
              </a:r>
              <a:endParaRPr lang="en-GB" altLang="da-DK" sz="1650" b="0">
                <a:latin typeface="Times New Roman" pitchFamily="18" charset="0"/>
              </a:endParaRPr>
            </a:p>
          </p:txBody>
        </p:sp>
        <p:sp>
          <p:nvSpPr>
            <p:cNvPr id="43" name="Text Box 53">
              <a:extLst>
                <a:ext uri="{FF2B5EF4-FFF2-40B4-BE49-F238E27FC236}">
                  <a16:creationId xmlns:a16="http://schemas.microsoft.com/office/drawing/2014/main" id="{82494C43-8C79-4FBC-84FB-FCDC7406DE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5" y="1319"/>
              <a:ext cx="12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392113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392113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392113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392113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392113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3921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3921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3921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3921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Clr>
                  <a:srgbClr val="000000"/>
                </a:buClr>
                <a:buSzPct val="90000"/>
                <a:buFont typeface="Monotype Sorts" pitchFamily="2" charset="2"/>
                <a:buNone/>
              </a:pPr>
              <a:r>
                <a:rPr lang="en-GB" altLang="da-DK" sz="1125">
                  <a:solidFill>
                    <a:srgbClr val="000000"/>
                  </a:solidFill>
                  <a:latin typeface="Helvetica" pitchFamily="34" charset="0"/>
                </a:rPr>
                <a:t>D</a:t>
              </a:r>
              <a:endParaRPr lang="en-GB" altLang="da-DK" sz="1650" b="0">
                <a:latin typeface="Times New Roman" pitchFamily="18" charset="0"/>
              </a:endParaRPr>
            </a:p>
          </p:txBody>
        </p:sp>
        <p:sp>
          <p:nvSpPr>
            <p:cNvPr id="44" name="Text Box 54">
              <a:extLst>
                <a:ext uri="{FF2B5EF4-FFF2-40B4-BE49-F238E27FC236}">
                  <a16:creationId xmlns:a16="http://schemas.microsoft.com/office/drawing/2014/main" id="{FCF800AD-EAE0-43D5-8E6E-71A9E485F7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7" y="1319"/>
              <a:ext cx="50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392113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392113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392113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392113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392113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3921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3921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3921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3921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Clr>
                  <a:srgbClr val="000000"/>
                </a:buClr>
                <a:buSzPct val="90000"/>
                <a:buFont typeface="Monotype Sorts" pitchFamily="2" charset="2"/>
                <a:buNone/>
              </a:pPr>
              <a:r>
                <a:rPr lang="en-GB" altLang="da-DK" sz="1125">
                  <a:solidFill>
                    <a:srgbClr val="000000"/>
                  </a:solidFill>
                  <a:latin typeface="Helvetica" pitchFamily="34" charset="0"/>
                </a:rPr>
                <a:t>LY/YL</a:t>
              </a:r>
              <a:endParaRPr lang="en-GB" altLang="da-DK" sz="1650" b="0">
                <a:latin typeface="Times New Roman" pitchFamily="18" charset="0"/>
              </a:endParaRPr>
            </a:p>
          </p:txBody>
        </p:sp>
        <p:grpSp>
          <p:nvGrpSpPr>
            <p:cNvPr id="45" name="Group 55">
              <a:extLst>
                <a:ext uri="{FF2B5EF4-FFF2-40B4-BE49-F238E27FC236}">
                  <a16:creationId xmlns:a16="http://schemas.microsoft.com/office/drawing/2014/main" id="{078E9829-A951-4018-8358-24F7C4FF5F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6" y="1200"/>
              <a:ext cx="2311" cy="948"/>
              <a:chOff x="3265" y="1455"/>
              <a:chExt cx="2543" cy="1074"/>
            </a:xfrm>
          </p:grpSpPr>
          <p:sp>
            <p:nvSpPr>
              <p:cNvPr id="46" name="Line 56">
                <a:extLst>
                  <a:ext uri="{FF2B5EF4-FFF2-40B4-BE49-F238E27FC236}">
                    <a16:creationId xmlns:a16="http://schemas.microsoft.com/office/drawing/2014/main" id="{CC825337-6351-4957-AC6D-0BD37892AA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5" y="2072"/>
                <a:ext cx="759" cy="0"/>
              </a:xfrm>
              <a:prstGeom prst="line">
                <a:avLst/>
              </a:prstGeom>
              <a:noFill/>
              <a:ln w="31472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da-DK"/>
              </a:p>
            </p:txBody>
          </p:sp>
          <p:grpSp>
            <p:nvGrpSpPr>
              <p:cNvPr id="47" name="Group 57">
                <a:extLst>
                  <a:ext uri="{FF2B5EF4-FFF2-40B4-BE49-F238E27FC236}">
                    <a16:creationId xmlns:a16="http://schemas.microsoft.com/office/drawing/2014/main" id="{12620ED2-0794-4637-997F-8E501CDDCB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95" y="1455"/>
                <a:ext cx="1613" cy="1074"/>
                <a:chOff x="4195" y="1455"/>
                <a:chExt cx="1613" cy="1074"/>
              </a:xfrm>
            </p:grpSpPr>
            <p:sp>
              <p:nvSpPr>
                <p:cNvPr id="48" name="Freeform 58">
                  <a:extLst>
                    <a:ext uri="{FF2B5EF4-FFF2-40B4-BE49-F238E27FC236}">
                      <a16:creationId xmlns:a16="http://schemas.microsoft.com/office/drawing/2014/main" id="{8025A967-1088-4A81-88A4-0FE058783E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0" y="1479"/>
                  <a:ext cx="35" cy="63"/>
                </a:xfrm>
                <a:custGeom>
                  <a:avLst/>
                  <a:gdLst>
                    <a:gd name="T0" fmla="*/ 10 w 35"/>
                    <a:gd name="T1" fmla="*/ 22 h 63"/>
                    <a:gd name="T2" fmla="*/ 9 w 35"/>
                    <a:gd name="T3" fmla="*/ 28 h 63"/>
                    <a:gd name="T4" fmla="*/ 10 w 35"/>
                    <a:gd name="T5" fmla="*/ 33 h 63"/>
                    <a:gd name="T6" fmla="*/ 13 w 35"/>
                    <a:gd name="T7" fmla="*/ 39 h 63"/>
                    <a:gd name="T8" fmla="*/ 17 w 35"/>
                    <a:gd name="T9" fmla="*/ 44 h 63"/>
                    <a:gd name="T10" fmla="*/ 22 w 35"/>
                    <a:gd name="T11" fmla="*/ 48 h 63"/>
                    <a:gd name="T12" fmla="*/ 28 w 35"/>
                    <a:gd name="T13" fmla="*/ 50 h 63"/>
                    <a:gd name="T14" fmla="*/ 34 w 35"/>
                    <a:gd name="T15" fmla="*/ 52 h 63"/>
                    <a:gd name="T16" fmla="*/ 20 w 35"/>
                    <a:gd name="T17" fmla="*/ 61 h 63"/>
                    <a:gd name="T18" fmla="*/ 14 w 35"/>
                    <a:gd name="T19" fmla="*/ 58 h 63"/>
                    <a:gd name="T20" fmla="*/ 8 w 35"/>
                    <a:gd name="T21" fmla="*/ 52 h 63"/>
                    <a:gd name="T22" fmla="*/ 4 w 35"/>
                    <a:gd name="T23" fmla="*/ 46 h 63"/>
                    <a:gd name="T24" fmla="*/ 2 w 35"/>
                    <a:gd name="T25" fmla="*/ 41 h 63"/>
                    <a:gd name="T26" fmla="*/ 0 w 35"/>
                    <a:gd name="T27" fmla="*/ 34 h 63"/>
                    <a:gd name="T28" fmla="*/ 0 w 35"/>
                    <a:gd name="T29" fmla="*/ 29 h 63"/>
                    <a:gd name="T30" fmla="*/ 0 w 35"/>
                    <a:gd name="T31" fmla="*/ 24 h 63"/>
                    <a:gd name="T32" fmla="*/ 0 w 35"/>
                    <a:gd name="T33" fmla="*/ 18 h 63"/>
                    <a:gd name="T34" fmla="*/ 2 w 35"/>
                    <a:gd name="T35" fmla="*/ 15 h 63"/>
                    <a:gd name="T36" fmla="*/ 2 w 35"/>
                    <a:gd name="T37" fmla="*/ 15 h 63"/>
                    <a:gd name="T38" fmla="*/ 2 w 35"/>
                    <a:gd name="T39" fmla="*/ 14 h 63"/>
                    <a:gd name="T40" fmla="*/ 2 w 35"/>
                    <a:gd name="T41" fmla="*/ 13 h 63"/>
                    <a:gd name="T42" fmla="*/ 2 w 35"/>
                    <a:gd name="T43" fmla="*/ 13 h 63"/>
                    <a:gd name="T44" fmla="*/ 3 w 35"/>
                    <a:gd name="T45" fmla="*/ 12 h 63"/>
                    <a:gd name="T46" fmla="*/ 3 w 35"/>
                    <a:gd name="T47" fmla="*/ 12 h 63"/>
                    <a:gd name="T48" fmla="*/ 3 w 35"/>
                    <a:gd name="T49" fmla="*/ 11 h 63"/>
                    <a:gd name="T50" fmla="*/ 4 w 35"/>
                    <a:gd name="T51" fmla="*/ 10 h 63"/>
                    <a:gd name="T52" fmla="*/ 4 w 35"/>
                    <a:gd name="T53" fmla="*/ 10 h 63"/>
                    <a:gd name="T54" fmla="*/ 4 w 35"/>
                    <a:gd name="T55" fmla="*/ 8 h 63"/>
                    <a:gd name="T56" fmla="*/ 4 w 35"/>
                    <a:gd name="T57" fmla="*/ 8 h 63"/>
                    <a:gd name="T58" fmla="*/ 5 w 35"/>
                    <a:gd name="T59" fmla="*/ 7 h 63"/>
                    <a:gd name="T60" fmla="*/ 6 w 35"/>
                    <a:gd name="T61" fmla="*/ 7 h 63"/>
                    <a:gd name="T62" fmla="*/ 6 w 35"/>
                    <a:gd name="T63" fmla="*/ 6 h 63"/>
                    <a:gd name="T64" fmla="*/ 6 w 35"/>
                    <a:gd name="T65" fmla="*/ 6 h 63"/>
                    <a:gd name="T66" fmla="*/ 6 w 35"/>
                    <a:gd name="T67" fmla="*/ 5 h 63"/>
                    <a:gd name="T68" fmla="*/ 6 w 35"/>
                    <a:gd name="T69" fmla="*/ 5 h 63"/>
                    <a:gd name="T70" fmla="*/ 7 w 35"/>
                    <a:gd name="T71" fmla="*/ 4 h 63"/>
                    <a:gd name="T72" fmla="*/ 7 w 35"/>
                    <a:gd name="T73" fmla="*/ 4 h 63"/>
                    <a:gd name="T74" fmla="*/ 7 w 35"/>
                    <a:gd name="T75" fmla="*/ 3 h 63"/>
                    <a:gd name="T76" fmla="*/ 7 w 35"/>
                    <a:gd name="T77" fmla="*/ 3 h 63"/>
                    <a:gd name="T78" fmla="*/ 8 w 35"/>
                    <a:gd name="T79" fmla="*/ 3 h 63"/>
                    <a:gd name="T80" fmla="*/ 9 w 35"/>
                    <a:gd name="T81" fmla="*/ 2 h 63"/>
                    <a:gd name="T82" fmla="*/ 9 w 35"/>
                    <a:gd name="T83" fmla="*/ 2 h 63"/>
                    <a:gd name="T84" fmla="*/ 9 w 35"/>
                    <a:gd name="T85" fmla="*/ 2 h 63"/>
                    <a:gd name="T86" fmla="*/ 9 w 35"/>
                    <a:gd name="T87" fmla="*/ 2 h 63"/>
                    <a:gd name="T88" fmla="*/ 10 w 35"/>
                    <a:gd name="T89" fmla="*/ 2 h 63"/>
                    <a:gd name="T90" fmla="*/ 10 w 35"/>
                    <a:gd name="T91" fmla="*/ 2 h 63"/>
                    <a:gd name="T92" fmla="*/ 11 w 35"/>
                    <a:gd name="T93" fmla="*/ 1 h 63"/>
                    <a:gd name="T94" fmla="*/ 12 w 35"/>
                    <a:gd name="T95" fmla="*/ 0 h 63"/>
                    <a:gd name="T96" fmla="*/ 12 w 35"/>
                    <a:gd name="T97" fmla="*/ 0 h 63"/>
                    <a:gd name="T98" fmla="*/ 12 w 35"/>
                    <a:gd name="T99" fmla="*/ 0 h 63"/>
                    <a:gd name="T100" fmla="*/ 10 w 35"/>
                    <a:gd name="T101" fmla="*/ 19 h 6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5"/>
                    <a:gd name="T154" fmla="*/ 0 h 63"/>
                    <a:gd name="T155" fmla="*/ 35 w 35"/>
                    <a:gd name="T156" fmla="*/ 63 h 6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5" h="63">
                      <a:moveTo>
                        <a:pt x="10" y="19"/>
                      </a:moveTo>
                      <a:lnTo>
                        <a:pt x="10" y="22"/>
                      </a:lnTo>
                      <a:lnTo>
                        <a:pt x="9" y="25"/>
                      </a:lnTo>
                      <a:lnTo>
                        <a:pt x="9" y="28"/>
                      </a:lnTo>
                      <a:lnTo>
                        <a:pt x="10" y="30"/>
                      </a:lnTo>
                      <a:lnTo>
                        <a:pt x="10" y="33"/>
                      </a:lnTo>
                      <a:lnTo>
                        <a:pt x="12" y="35"/>
                      </a:lnTo>
                      <a:lnTo>
                        <a:pt x="13" y="39"/>
                      </a:lnTo>
                      <a:lnTo>
                        <a:pt x="15" y="41"/>
                      </a:lnTo>
                      <a:lnTo>
                        <a:pt x="17" y="44"/>
                      </a:lnTo>
                      <a:lnTo>
                        <a:pt x="19" y="46"/>
                      </a:lnTo>
                      <a:lnTo>
                        <a:pt x="22" y="48"/>
                      </a:lnTo>
                      <a:lnTo>
                        <a:pt x="25" y="49"/>
                      </a:lnTo>
                      <a:lnTo>
                        <a:pt x="28" y="50"/>
                      </a:lnTo>
                      <a:lnTo>
                        <a:pt x="31" y="51"/>
                      </a:lnTo>
                      <a:lnTo>
                        <a:pt x="34" y="52"/>
                      </a:lnTo>
                      <a:lnTo>
                        <a:pt x="23" y="62"/>
                      </a:lnTo>
                      <a:lnTo>
                        <a:pt x="20" y="61"/>
                      </a:lnTo>
                      <a:lnTo>
                        <a:pt x="17" y="59"/>
                      </a:lnTo>
                      <a:lnTo>
                        <a:pt x="14" y="58"/>
                      </a:lnTo>
                      <a:lnTo>
                        <a:pt x="11" y="56"/>
                      </a:lnTo>
                      <a:lnTo>
                        <a:pt x="8" y="52"/>
                      </a:lnTo>
                      <a:lnTo>
                        <a:pt x="6" y="50"/>
                      </a:lnTo>
                      <a:lnTo>
                        <a:pt x="4" y="46"/>
                      </a:lnTo>
                      <a:lnTo>
                        <a:pt x="3" y="43"/>
                      </a:lnTo>
                      <a:lnTo>
                        <a:pt x="2" y="41"/>
                      </a:lnTo>
                      <a:lnTo>
                        <a:pt x="1" y="37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29"/>
                      </a:lnTo>
                      <a:lnTo>
                        <a:pt x="0" y="27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1" y="16"/>
                      </a:lnTo>
                      <a:lnTo>
                        <a:pt x="2" y="15"/>
                      </a:lnTo>
                      <a:lnTo>
                        <a:pt x="2" y="14"/>
                      </a:lnTo>
                      <a:lnTo>
                        <a:pt x="2" y="13"/>
                      </a:lnTo>
                      <a:lnTo>
                        <a:pt x="2" y="12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4" y="11"/>
                      </a:lnTo>
                      <a:lnTo>
                        <a:pt x="4" y="10"/>
                      </a:lnTo>
                      <a:lnTo>
                        <a:pt x="4" y="9"/>
                      </a:lnTo>
                      <a:lnTo>
                        <a:pt x="4" y="8"/>
                      </a:lnTo>
                      <a:lnTo>
                        <a:pt x="5" y="7"/>
                      </a:lnTo>
                      <a:lnTo>
                        <a:pt x="6" y="7"/>
                      </a:lnTo>
                      <a:lnTo>
                        <a:pt x="6" y="6"/>
                      </a:lnTo>
                      <a:lnTo>
                        <a:pt x="6" y="5"/>
                      </a:lnTo>
                      <a:lnTo>
                        <a:pt x="7" y="4"/>
                      </a:lnTo>
                      <a:lnTo>
                        <a:pt x="7" y="3"/>
                      </a:lnTo>
                      <a:lnTo>
                        <a:pt x="8" y="3"/>
                      </a:lnTo>
                      <a:lnTo>
                        <a:pt x="9" y="2"/>
                      </a:lnTo>
                      <a:lnTo>
                        <a:pt x="10" y="2"/>
                      </a:ln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0" y="19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49" name="Freeform 59">
                  <a:extLst>
                    <a:ext uri="{FF2B5EF4-FFF2-40B4-BE49-F238E27FC236}">
                      <a16:creationId xmlns:a16="http://schemas.microsoft.com/office/drawing/2014/main" id="{740D76B8-3C3C-4B39-9CED-DFF39CDF5A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4" y="1650"/>
                  <a:ext cx="86" cy="193"/>
                </a:xfrm>
                <a:custGeom>
                  <a:avLst/>
                  <a:gdLst>
                    <a:gd name="T0" fmla="*/ 83 w 86"/>
                    <a:gd name="T1" fmla="*/ 2 h 193"/>
                    <a:gd name="T2" fmla="*/ 79 w 86"/>
                    <a:gd name="T3" fmla="*/ 9 h 193"/>
                    <a:gd name="T4" fmla="*/ 76 w 86"/>
                    <a:gd name="T5" fmla="*/ 16 h 193"/>
                    <a:gd name="T6" fmla="*/ 74 w 86"/>
                    <a:gd name="T7" fmla="*/ 21 h 193"/>
                    <a:gd name="T8" fmla="*/ 71 w 86"/>
                    <a:gd name="T9" fmla="*/ 27 h 193"/>
                    <a:gd name="T10" fmla="*/ 70 w 86"/>
                    <a:gd name="T11" fmla="*/ 33 h 193"/>
                    <a:gd name="T12" fmla="*/ 68 w 86"/>
                    <a:gd name="T13" fmla="*/ 38 h 193"/>
                    <a:gd name="T14" fmla="*/ 68 w 86"/>
                    <a:gd name="T15" fmla="*/ 44 h 193"/>
                    <a:gd name="T16" fmla="*/ 66 w 86"/>
                    <a:gd name="T17" fmla="*/ 50 h 193"/>
                    <a:gd name="T18" fmla="*/ 66 w 86"/>
                    <a:gd name="T19" fmla="*/ 57 h 193"/>
                    <a:gd name="T20" fmla="*/ 64 w 86"/>
                    <a:gd name="T21" fmla="*/ 63 h 193"/>
                    <a:gd name="T22" fmla="*/ 63 w 86"/>
                    <a:gd name="T23" fmla="*/ 70 h 193"/>
                    <a:gd name="T24" fmla="*/ 64 w 86"/>
                    <a:gd name="T25" fmla="*/ 76 h 193"/>
                    <a:gd name="T26" fmla="*/ 64 w 86"/>
                    <a:gd name="T27" fmla="*/ 82 h 193"/>
                    <a:gd name="T28" fmla="*/ 65 w 86"/>
                    <a:gd name="T29" fmla="*/ 87 h 193"/>
                    <a:gd name="T30" fmla="*/ 66 w 86"/>
                    <a:gd name="T31" fmla="*/ 92 h 193"/>
                    <a:gd name="T32" fmla="*/ 66 w 86"/>
                    <a:gd name="T33" fmla="*/ 98 h 193"/>
                    <a:gd name="T34" fmla="*/ 65 w 86"/>
                    <a:gd name="T35" fmla="*/ 104 h 193"/>
                    <a:gd name="T36" fmla="*/ 64 w 86"/>
                    <a:gd name="T37" fmla="*/ 110 h 193"/>
                    <a:gd name="T38" fmla="*/ 63 w 86"/>
                    <a:gd name="T39" fmla="*/ 119 h 193"/>
                    <a:gd name="T40" fmla="*/ 63 w 86"/>
                    <a:gd name="T41" fmla="*/ 125 h 193"/>
                    <a:gd name="T42" fmla="*/ 62 w 86"/>
                    <a:gd name="T43" fmla="*/ 131 h 193"/>
                    <a:gd name="T44" fmla="*/ 61 w 86"/>
                    <a:gd name="T45" fmla="*/ 138 h 193"/>
                    <a:gd name="T46" fmla="*/ 60 w 86"/>
                    <a:gd name="T47" fmla="*/ 143 h 193"/>
                    <a:gd name="T48" fmla="*/ 60 w 86"/>
                    <a:gd name="T49" fmla="*/ 150 h 193"/>
                    <a:gd name="T50" fmla="*/ 60 w 86"/>
                    <a:gd name="T51" fmla="*/ 155 h 193"/>
                    <a:gd name="T52" fmla="*/ 60 w 86"/>
                    <a:gd name="T53" fmla="*/ 162 h 193"/>
                    <a:gd name="T54" fmla="*/ 62 w 86"/>
                    <a:gd name="T55" fmla="*/ 167 h 193"/>
                    <a:gd name="T56" fmla="*/ 64 w 86"/>
                    <a:gd name="T57" fmla="*/ 173 h 193"/>
                    <a:gd name="T58" fmla="*/ 66 w 86"/>
                    <a:gd name="T59" fmla="*/ 178 h 193"/>
                    <a:gd name="T60" fmla="*/ 68 w 86"/>
                    <a:gd name="T61" fmla="*/ 184 h 193"/>
                    <a:gd name="T62" fmla="*/ 71 w 86"/>
                    <a:gd name="T63" fmla="*/ 189 h 193"/>
                    <a:gd name="T64" fmla="*/ 51 w 86"/>
                    <a:gd name="T65" fmla="*/ 185 h 193"/>
                    <a:gd name="T66" fmla="*/ 46 w 86"/>
                    <a:gd name="T67" fmla="*/ 186 h 193"/>
                    <a:gd name="T68" fmla="*/ 44 w 86"/>
                    <a:gd name="T69" fmla="*/ 181 h 193"/>
                    <a:gd name="T70" fmla="*/ 44 w 86"/>
                    <a:gd name="T71" fmla="*/ 175 h 193"/>
                    <a:gd name="T72" fmla="*/ 43 w 86"/>
                    <a:gd name="T73" fmla="*/ 170 h 193"/>
                    <a:gd name="T74" fmla="*/ 43 w 86"/>
                    <a:gd name="T75" fmla="*/ 165 h 193"/>
                    <a:gd name="T76" fmla="*/ 42 w 86"/>
                    <a:gd name="T77" fmla="*/ 159 h 193"/>
                    <a:gd name="T78" fmla="*/ 39 w 86"/>
                    <a:gd name="T79" fmla="*/ 154 h 193"/>
                    <a:gd name="T80" fmla="*/ 36 w 86"/>
                    <a:gd name="T81" fmla="*/ 149 h 193"/>
                    <a:gd name="T82" fmla="*/ 32 w 86"/>
                    <a:gd name="T83" fmla="*/ 141 h 193"/>
                    <a:gd name="T84" fmla="*/ 27 w 86"/>
                    <a:gd name="T85" fmla="*/ 134 h 193"/>
                    <a:gd name="T86" fmla="*/ 24 w 86"/>
                    <a:gd name="T87" fmla="*/ 128 h 193"/>
                    <a:gd name="T88" fmla="*/ 21 w 86"/>
                    <a:gd name="T89" fmla="*/ 121 h 193"/>
                    <a:gd name="T90" fmla="*/ 18 w 86"/>
                    <a:gd name="T91" fmla="*/ 115 h 193"/>
                    <a:gd name="T92" fmla="*/ 14 w 86"/>
                    <a:gd name="T93" fmla="*/ 108 h 193"/>
                    <a:gd name="T94" fmla="*/ 11 w 86"/>
                    <a:gd name="T95" fmla="*/ 100 h 193"/>
                    <a:gd name="T96" fmla="*/ 8 w 86"/>
                    <a:gd name="T97" fmla="*/ 92 h 193"/>
                    <a:gd name="T98" fmla="*/ 5 w 86"/>
                    <a:gd name="T99" fmla="*/ 84 h 193"/>
                    <a:gd name="T100" fmla="*/ 2 w 86"/>
                    <a:gd name="T101" fmla="*/ 75 h 193"/>
                    <a:gd name="T102" fmla="*/ 0 w 86"/>
                    <a:gd name="T103" fmla="*/ 65 h 193"/>
                    <a:gd name="T104" fmla="*/ 85 w 86"/>
                    <a:gd name="T105" fmla="*/ 0 h 19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86"/>
                    <a:gd name="T160" fmla="*/ 0 h 193"/>
                    <a:gd name="T161" fmla="*/ 86 w 86"/>
                    <a:gd name="T162" fmla="*/ 193 h 19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86" h="193">
                      <a:moveTo>
                        <a:pt x="85" y="0"/>
                      </a:moveTo>
                      <a:lnTo>
                        <a:pt x="83" y="2"/>
                      </a:lnTo>
                      <a:lnTo>
                        <a:pt x="81" y="6"/>
                      </a:lnTo>
                      <a:lnTo>
                        <a:pt x="79" y="9"/>
                      </a:lnTo>
                      <a:lnTo>
                        <a:pt x="77" y="12"/>
                      </a:lnTo>
                      <a:lnTo>
                        <a:pt x="76" y="16"/>
                      </a:lnTo>
                      <a:lnTo>
                        <a:pt x="75" y="18"/>
                      </a:lnTo>
                      <a:lnTo>
                        <a:pt x="74" y="21"/>
                      </a:lnTo>
                      <a:lnTo>
                        <a:pt x="72" y="23"/>
                      </a:lnTo>
                      <a:lnTo>
                        <a:pt x="71" y="27"/>
                      </a:lnTo>
                      <a:lnTo>
                        <a:pt x="71" y="30"/>
                      </a:lnTo>
                      <a:lnTo>
                        <a:pt x="70" y="33"/>
                      </a:lnTo>
                      <a:lnTo>
                        <a:pt x="70" y="35"/>
                      </a:lnTo>
                      <a:lnTo>
                        <a:pt x="68" y="38"/>
                      </a:lnTo>
                      <a:lnTo>
                        <a:pt x="68" y="41"/>
                      </a:lnTo>
                      <a:lnTo>
                        <a:pt x="68" y="44"/>
                      </a:lnTo>
                      <a:lnTo>
                        <a:pt x="68" y="47"/>
                      </a:lnTo>
                      <a:lnTo>
                        <a:pt x="66" y="50"/>
                      </a:lnTo>
                      <a:lnTo>
                        <a:pt x="66" y="54"/>
                      </a:lnTo>
                      <a:lnTo>
                        <a:pt x="66" y="57"/>
                      </a:lnTo>
                      <a:lnTo>
                        <a:pt x="65" y="61"/>
                      </a:lnTo>
                      <a:lnTo>
                        <a:pt x="64" y="63"/>
                      </a:lnTo>
                      <a:lnTo>
                        <a:pt x="64" y="66"/>
                      </a:lnTo>
                      <a:lnTo>
                        <a:pt x="63" y="70"/>
                      </a:lnTo>
                      <a:lnTo>
                        <a:pt x="63" y="73"/>
                      </a:lnTo>
                      <a:lnTo>
                        <a:pt x="64" y="76"/>
                      </a:lnTo>
                      <a:lnTo>
                        <a:pt x="64" y="79"/>
                      </a:lnTo>
                      <a:lnTo>
                        <a:pt x="64" y="82"/>
                      </a:lnTo>
                      <a:lnTo>
                        <a:pt x="65" y="85"/>
                      </a:lnTo>
                      <a:lnTo>
                        <a:pt x="65" y="87"/>
                      </a:lnTo>
                      <a:lnTo>
                        <a:pt x="66" y="90"/>
                      </a:lnTo>
                      <a:lnTo>
                        <a:pt x="66" y="92"/>
                      </a:lnTo>
                      <a:lnTo>
                        <a:pt x="66" y="96"/>
                      </a:lnTo>
                      <a:lnTo>
                        <a:pt x="66" y="98"/>
                      </a:lnTo>
                      <a:lnTo>
                        <a:pt x="66" y="101"/>
                      </a:lnTo>
                      <a:lnTo>
                        <a:pt x="65" y="104"/>
                      </a:lnTo>
                      <a:lnTo>
                        <a:pt x="65" y="107"/>
                      </a:lnTo>
                      <a:lnTo>
                        <a:pt x="64" y="110"/>
                      </a:lnTo>
                      <a:lnTo>
                        <a:pt x="64" y="115"/>
                      </a:lnTo>
                      <a:lnTo>
                        <a:pt x="63" y="119"/>
                      </a:lnTo>
                      <a:lnTo>
                        <a:pt x="63" y="121"/>
                      </a:lnTo>
                      <a:lnTo>
                        <a:pt x="63" y="125"/>
                      </a:lnTo>
                      <a:lnTo>
                        <a:pt x="62" y="128"/>
                      </a:lnTo>
                      <a:lnTo>
                        <a:pt x="62" y="131"/>
                      </a:lnTo>
                      <a:lnTo>
                        <a:pt x="62" y="135"/>
                      </a:lnTo>
                      <a:lnTo>
                        <a:pt x="61" y="138"/>
                      </a:lnTo>
                      <a:lnTo>
                        <a:pt x="60" y="140"/>
                      </a:lnTo>
                      <a:lnTo>
                        <a:pt x="60" y="143"/>
                      </a:lnTo>
                      <a:lnTo>
                        <a:pt x="60" y="147"/>
                      </a:lnTo>
                      <a:lnTo>
                        <a:pt x="60" y="150"/>
                      </a:lnTo>
                      <a:lnTo>
                        <a:pt x="60" y="152"/>
                      </a:lnTo>
                      <a:lnTo>
                        <a:pt x="60" y="155"/>
                      </a:lnTo>
                      <a:lnTo>
                        <a:pt x="60" y="158"/>
                      </a:lnTo>
                      <a:lnTo>
                        <a:pt x="60" y="162"/>
                      </a:lnTo>
                      <a:lnTo>
                        <a:pt x="61" y="164"/>
                      </a:lnTo>
                      <a:lnTo>
                        <a:pt x="62" y="167"/>
                      </a:lnTo>
                      <a:lnTo>
                        <a:pt x="63" y="170"/>
                      </a:lnTo>
                      <a:lnTo>
                        <a:pt x="64" y="173"/>
                      </a:lnTo>
                      <a:lnTo>
                        <a:pt x="65" y="175"/>
                      </a:lnTo>
                      <a:lnTo>
                        <a:pt x="66" y="178"/>
                      </a:lnTo>
                      <a:lnTo>
                        <a:pt x="67" y="181"/>
                      </a:lnTo>
                      <a:lnTo>
                        <a:pt x="68" y="184"/>
                      </a:lnTo>
                      <a:lnTo>
                        <a:pt x="70" y="186"/>
                      </a:lnTo>
                      <a:lnTo>
                        <a:pt x="71" y="189"/>
                      </a:lnTo>
                      <a:lnTo>
                        <a:pt x="57" y="192"/>
                      </a:lnTo>
                      <a:lnTo>
                        <a:pt x="51" y="185"/>
                      </a:lnTo>
                      <a:lnTo>
                        <a:pt x="49" y="185"/>
                      </a:lnTo>
                      <a:lnTo>
                        <a:pt x="46" y="186"/>
                      </a:lnTo>
                      <a:lnTo>
                        <a:pt x="45" y="184"/>
                      </a:lnTo>
                      <a:lnTo>
                        <a:pt x="44" y="181"/>
                      </a:lnTo>
                      <a:lnTo>
                        <a:pt x="44" y="179"/>
                      </a:lnTo>
                      <a:lnTo>
                        <a:pt x="44" y="175"/>
                      </a:lnTo>
                      <a:lnTo>
                        <a:pt x="44" y="173"/>
                      </a:lnTo>
                      <a:lnTo>
                        <a:pt x="43" y="170"/>
                      </a:lnTo>
                      <a:lnTo>
                        <a:pt x="43" y="167"/>
                      </a:lnTo>
                      <a:lnTo>
                        <a:pt x="43" y="165"/>
                      </a:lnTo>
                      <a:lnTo>
                        <a:pt x="42" y="163"/>
                      </a:lnTo>
                      <a:lnTo>
                        <a:pt x="42" y="159"/>
                      </a:lnTo>
                      <a:lnTo>
                        <a:pt x="41" y="157"/>
                      </a:lnTo>
                      <a:lnTo>
                        <a:pt x="39" y="154"/>
                      </a:lnTo>
                      <a:lnTo>
                        <a:pt x="37" y="150"/>
                      </a:lnTo>
                      <a:lnTo>
                        <a:pt x="36" y="149"/>
                      </a:lnTo>
                      <a:lnTo>
                        <a:pt x="34" y="145"/>
                      </a:lnTo>
                      <a:lnTo>
                        <a:pt x="32" y="141"/>
                      </a:lnTo>
                      <a:lnTo>
                        <a:pt x="29" y="138"/>
                      </a:lnTo>
                      <a:lnTo>
                        <a:pt x="27" y="134"/>
                      </a:lnTo>
                      <a:lnTo>
                        <a:pt x="26" y="131"/>
                      </a:lnTo>
                      <a:lnTo>
                        <a:pt x="24" y="128"/>
                      </a:lnTo>
                      <a:lnTo>
                        <a:pt x="23" y="125"/>
                      </a:lnTo>
                      <a:lnTo>
                        <a:pt x="21" y="121"/>
                      </a:lnTo>
                      <a:lnTo>
                        <a:pt x="20" y="119"/>
                      </a:lnTo>
                      <a:lnTo>
                        <a:pt x="18" y="115"/>
                      </a:lnTo>
                      <a:lnTo>
                        <a:pt x="16" y="112"/>
                      </a:lnTo>
                      <a:lnTo>
                        <a:pt x="14" y="108"/>
                      </a:lnTo>
                      <a:lnTo>
                        <a:pt x="13" y="105"/>
                      </a:lnTo>
                      <a:lnTo>
                        <a:pt x="11" y="100"/>
                      </a:lnTo>
                      <a:lnTo>
                        <a:pt x="9" y="97"/>
                      </a:lnTo>
                      <a:lnTo>
                        <a:pt x="8" y="92"/>
                      </a:lnTo>
                      <a:lnTo>
                        <a:pt x="6" y="89"/>
                      </a:lnTo>
                      <a:lnTo>
                        <a:pt x="5" y="84"/>
                      </a:lnTo>
                      <a:lnTo>
                        <a:pt x="4" y="79"/>
                      </a:lnTo>
                      <a:lnTo>
                        <a:pt x="2" y="75"/>
                      </a:lnTo>
                      <a:lnTo>
                        <a:pt x="1" y="70"/>
                      </a:lnTo>
                      <a:lnTo>
                        <a:pt x="0" y="65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50" name="Freeform 60">
                  <a:extLst>
                    <a:ext uri="{FF2B5EF4-FFF2-40B4-BE49-F238E27FC236}">
                      <a16:creationId xmlns:a16="http://schemas.microsoft.com/office/drawing/2014/main" id="{69CA35B4-19AA-4B87-9432-F618EA1611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6" y="1662"/>
                  <a:ext cx="51" cy="188"/>
                </a:xfrm>
                <a:custGeom>
                  <a:avLst/>
                  <a:gdLst>
                    <a:gd name="T0" fmla="*/ 1 w 51"/>
                    <a:gd name="T1" fmla="*/ 4 h 188"/>
                    <a:gd name="T2" fmla="*/ 3 w 51"/>
                    <a:gd name="T3" fmla="*/ 10 h 188"/>
                    <a:gd name="T4" fmla="*/ 4 w 51"/>
                    <a:gd name="T5" fmla="*/ 16 h 188"/>
                    <a:gd name="T6" fmla="*/ 6 w 51"/>
                    <a:gd name="T7" fmla="*/ 23 h 188"/>
                    <a:gd name="T8" fmla="*/ 7 w 51"/>
                    <a:gd name="T9" fmla="*/ 30 h 188"/>
                    <a:gd name="T10" fmla="*/ 8 w 51"/>
                    <a:gd name="T11" fmla="*/ 37 h 188"/>
                    <a:gd name="T12" fmla="*/ 10 w 51"/>
                    <a:gd name="T13" fmla="*/ 43 h 188"/>
                    <a:gd name="T14" fmla="*/ 11 w 51"/>
                    <a:gd name="T15" fmla="*/ 50 h 188"/>
                    <a:gd name="T16" fmla="*/ 11 w 51"/>
                    <a:gd name="T17" fmla="*/ 56 h 188"/>
                    <a:gd name="T18" fmla="*/ 11 w 51"/>
                    <a:gd name="T19" fmla="*/ 62 h 188"/>
                    <a:gd name="T20" fmla="*/ 8 w 51"/>
                    <a:gd name="T21" fmla="*/ 67 h 188"/>
                    <a:gd name="T22" fmla="*/ 6 w 51"/>
                    <a:gd name="T23" fmla="*/ 73 h 188"/>
                    <a:gd name="T24" fmla="*/ 4 w 51"/>
                    <a:gd name="T25" fmla="*/ 79 h 188"/>
                    <a:gd name="T26" fmla="*/ 4 w 51"/>
                    <a:gd name="T27" fmla="*/ 85 h 188"/>
                    <a:gd name="T28" fmla="*/ 6 w 51"/>
                    <a:gd name="T29" fmla="*/ 90 h 188"/>
                    <a:gd name="T30" fmla="*/ 8 w 51"/>
                    <a:gd name="T31" fmla="*/ 96 h 188"/>
                    <a:gd name="T32" fmla="*/ 10 w 51"/>
                    <a:gd name="T33" fmla="*/ 103 h 188"/>
                    <a:gd name="T34" fmla="*/ 11 w 51"/>
                    <a:gd name="T35" fmla="*/ 108 h 188"/>
                    <a:gd name="T36" fmla="*/ 14 w 51"/>
                    <a:gd name="T37" fmla="*/ 113 h 188"/>
                    <a:gd name="T38" fmla="*/ 16 w 51"/>
                    <a:gd name="T39" fmla="*/ 119 h 188"/>
                    <a:gd name="T40" fmla="*/ 17 w 51"/>
                    <a:gd name="T41" fmla="*/ 124 h 188"/>
                    <a:gd name="T42" fmla="*/ 17 w 51"/>
                    <a:gd name="T43" fmla="*/ 130 h 188"/>
                    <a:gd name="T44" fmla="*/ 18 w 51"/>
                    <a:gd name="T45" fmla="*/ 137 h 188"/>
                    <a:gd name="T46" fmla="*/ 19 w 51"/>
                    <a:gd name="T47" fmla="*/ 143 h 188"/>
                    <a:gd name="T48" fmla="*/ 19 w 51"/>
                    <a:gd name="T49" fmla="*/ 150 h 188"/>
                    <a:gd name="T50" fmla="*/ 21 w 51"/>
                    <a:gd name="T51" fmla="*/ 155 h 188"/>
                    <a:gd name="T52" fmla="*/ 22 w 51"/>
                    <a:gd name="T53" fmla="*/ 161 h 188"/>
                    <a:gd name="T54" fmla="*/ 23 w 51"/>
                    <a:gd name="T55" fmla="*/ 166 h 188"/>
                    <a:gd name="T56" fmla="*/ 25 w 51"/>
                    <a:gd name="T57" fmla="*/ 172 h 188"/>
                    <a:gd name="T58" fmla="*/ 27 w 51"/>
                    <a:gd name="T59" fmla="*/ 176 h 188"/>
                    <a:gd name="T60" fmla="*/ 30 w 51"/>
                    <a:gd name="T61" fmla="*/ 179 h 188"/>
                    <a:gd name="T62" fmla="*/ 35 w 51"/>
                    <a:gd name="T63" fmla="*/ 184 h 188"/>
                    <a:gd name="T64" fmla="*/ 45 w 51"/>
                    <a:gd name="T65" fmla="*/ 176 h 188"/>
                    <a:gd name="T66" fmla="*/ 42 w 51"/>
                    <a:gd name="T67" fmla="*/ 170 h 188"/>
                    <a:gd name="T68" fmla="*/ 41 w 51"/>
                    <a:gd name="T69" fmla="*/ 165 h 188"/>
                    <a:gd name="T70" fmla="*/ 40 w 51"/>
                    <a:gd name="T71" fmla="*/ 159 h 188"/>
                    <a:gd name="T72" fmla="*/ 40 w 51"/>
                    <a:gd name="T73" fmla="*/ 153 h 188"/>
                    <a:gd name="T74" fmla="*/ 40 w 51"/>
                    <a:gd name="T75" fmla="*/ 147 h 188"/>
                    <a:gd name="T76" fmla="*/ 40 w 51"/>
                    <a:gd name="T77" fmla="*/ 142 h 188"/>
                    <a:gd name="T78" fmla="*/ 41 w 51"/>
                    <a:gd name="T79" fmla="*/ 137 h 188"/>
                    <a:gd name="T80" fmla="*/ 41 w 51"/>
                    <a:gd name="T81" fmla="*/ 130 h 188"/>
                    <a:gd name="T82" fmla="*/ 43 w 51"/>
                    <a:gd name="T83" fmla="*/ 124 h 188"/>
                    <a:gd name="T84" fmla="*/ 44 w 51"/>
                    <a:gd name="T85" fmla="*/ 117 h 188"/>
                    <a:gd name="T86" fmla="*/ 45 w 51"/>
                    <a:gd name="T87" fmla="*/ 111 h 188"/>
                    <a:gd name="T88" fmla="*/ 46 w 51"/>
                    <a:gd name="T89" fmla="*/ 107 h 188"/>
                    <a:gd name="T90" fmla="*/ 48 w 51"/>
                    <a:gd name="T91" fmla="*/ 101 h 188"/>
                    <a:gd name="T92" fmla="*/ 49 w 51"/>
                    <a:gd name="T93" fmla="*/ 95 h 188"/>
                    <a:gd name="T94" fmla="*/ 50 w 51"/>
                    <a:gd name="T95" fmla="*/ 93 h 188"/>
                    <a:gd name="T96" fmla="*/ 50 w 51"/>
                    <a:gd name="T97" fmla="*/ 91 h 188"/>
                    <a:gd name="T98" fmla="*/ 50 w 51"/>
                    <a:gd name="T99" fmla="*/ 89 h 188"/>
                    <a:gd name="T100" fmla="*/ 0 w 51"/>
                    <a:gd name="T101" fmla="*/ 0 h 188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1"/>
                    <a:gd name="T154" fmla="*/ 0 h 188"/>
                    <a:gd name="T155" fmla="*/ 51 w 51"/>
                    <a:gd name="T156" fmla="*/ 188 h 188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1" h="188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3" y="10"/>
                      </a:lnTo>
                      <a:lnTo>
                        <a:pt x="3" y="13"/>
                      </a:lnTo>
                      <a:lnTo>
                        <a:pt x="4" y="16"/>
                      </a:lnTo>
                      <a:lnTo>
                        <a:pt x="4" y="20"/>
                      </a:lnTo>
                      <a:lnTo>
                        <a:pt x="6" y="23"/>
                      </a:lnTo>
                      <a:lnTo>
                        <a:pt x="6" y="26"/>
                      </a:lnTo>
                      <a:lnTo>
                        <a:pt x="7" y="30"/>
                      </a:lnTo>
                      <a:lnTo>
                        <a:pt x="8" y="34"/>
                      </a:lnTo>
                      <a:lnTo>
                        <a:pt x="8" y="37"/>
                      </a:lnTo>
                      <a:lnTo>
                        <a:pt x="10" y="40"/>
                      </a:lnTo>
                      <a:lnTo>
                        <a:pt x="10" y="43"/>
                      </a:lnTo>
                      <a:lnTo>
                        <a:pt x="10" y="47"/>
                      </a:lnTo>
                      <a:lnTo>
                        <a:pt x="11" y="50"/>
                      </a:lnTo>
                      <a:lnTo>
                        <a:pt x="11" y="53"/>
                      </a:lnTo>
                      <a:lnTo>
                        <a:pt x="11" y="56"/>
                      </a:lnTo>
                      <a:lnTo>
                        <a:pt x="11" y="58"/>
                      </a:lnTo>
                      <a:lnTo>
                        <a:pt x="11" y="62"/>
                      </a:lnTo>
                      <a:lnTo>
                        <a:pt x="10" y="64"/>
                      </a:lnTo>
                      <a:lnTo>
                        <a:pt x="8" y="67"/>
                      </a:lnTo>
                      <a:lnTo>
                        <a:pt x="7" y="70"/>
                      </a:lnTo>
                      <a:lnTo>
                        <a:pt x="6" y="73"/>
                      </a:lnTo>
                      <a:lnTo>
                        <a:pt x="5" y="77"/>
                      </a:lnTo>
                      <a:lnTo>
                        <a:pt x="4" y="79"/>
                      </a:lnTo>
                      <a:lnTo>
                        <a:pt x="4" y="82"/>
                      </a:lnTo>
                      <a:lnTo>
                        <a:pt x="4" y="85"/>
                      </a:lnTo>
                      <a:lnTo>
                        <a:pt x="6" y="88"/>
                      </a:lnTo>
                      <a:lnTo>
                        <a:pt x="6" y="90"/>
                      </a:lnTo>
                      <a:lnTo>
                        <a:pt x="7" y="93"/>
                      </a:lnTo>
                      <a:lnTo>
                        <a:pt x="8" y="96"/>
                      </a:lnTo>
                      <a:lnTo>
                        <a:pt x="9" y="99"/>
                      </a:lnTo>
                      <a:lnTo>
                        <a:pt x="10" y="103"/>
                      </a:lnTo>
                      <a:lnTo>
                        <a:pt x="11" y="106"/>
                      </a:lnTo>
                      <a:lnTo>
                        <a:pt x="11" y="108"/>
                      </a:lnTo>
                      <a:lnTo>
                        <a:pt x="13" y="111"/>
                      </a:lnTo>
                      <a:lnTo>
                        <a:pt x="14" y="113"/>
                      </a:lnTo>
                      <a:lnTo>
                        <a:pt x="15" y="117"/>
                      </a:lnTo>
                      <a:lnTo>
                        <a:pt x="16" y="119"/>
                      </a:lnTo>
                      <a:lnTo>
                        <a:pt x="16" y="122"/>
                      </a:lnTo>
                      <a:lnTo>
                        <a:pt x="17" y="124"/>
                      </a:lnTo>
                      <a:lnTo>
                        <a:pt x="17" y="127"/>
                      </a:lnTo>
                      <a:lnTo>
                        <a:pt x="17" y="130"/>
                      </a:lnTo>
                      <a:lnTo>
                        <a:pt x="18" y="134"/>
                      </a:lnTo>
                      <a:lnTo>
                        <a:pt x="18" y="137"/>
                      </a:lnTo>
                      <a:lnTo>
                        <a:pt x="18" y="140"/>
                      </a:lnTo>
                      <a:lnTo>
                        <a:pt x="19" y="143"/>
                      </a:lnTo>
                      <a:lnTo>
                        <a:pt x="19" y="146"/>
                      </a:lnTo>
                      <a:lnTo>
                        <a:pt x="19" y="150"/>
                      </a:lnTo>
                      <a:lnTo>
                        <a:pt x="19" y="152"/>
                      </a:lnTo>
                      <a:lnTo>
                        <a:pt x="21" y="155"/>
                      </a:lnTo>
                      <a:lnTo>
                        <a:pt x="21" y="158"/>
                      </a:lnTo>
                      <a:lnTo>
                        <a:pt x="22" y="161"/>
                      </a:lnTo>
                      <a:lnTo>
                        <a:pt x="23" y="163"/>
                      </a:lnTo>
                      <a:lnTo>
                        <a:pt x="23" y="166"/>
                      </a:lnTo>
                      <a:lnTo>
                        <a:pt x="24" y="169"/>
                      </a:lnTo>
                      <a:lnTo>
                        <a:pt x="25" y="172"/>
                      </a:lnTo>
                      <a:lnTo>
                        <a:pt x="25" y="174"/>
                      </a:lnTo>
                      <a:lnTo>
                        <a:pt x="27" y="176"/>
                      </a:lnTo>
                      <a:lnTo>
                        <a:pt x="30" y="176"/>
                      </a:lnTo>
                      <a:lnTo>
                        <a:pt x="30" y="179"/>
                      </a:lnTo>
                      <a:lnTo>
                        <a:pt x="32" y="182"/>
                      </a:lnTo>
                      <a:lnTo>
                        <a:pt x="35" y="184"/>
                      </a:lnTo>
                      <a:lnTo>
                        <a:pt x="50" y="187"/>
                      </a:lnTo>
                      <a:lnTo>
                        <a:pt x="45" y="176"/>
                      </a:lnTo>
                      <a:lnTo>
                        <a:pt x="43" y="173"/>
                      </a:lnTo>
                      <a:lnTo>
                        <a:pt x="42" y="170"/>
                      </a:lnTo>
                      <a:lnTo>
                        <a:pt x="41" y="167"/>
                      </a:lnTo>
                      <a:lnTo>
                        <a:pt x="41" y="165"/>
                      </a:lnTo>
                      <a:lnTo>
                        <a:pt x="40" y="161"/>
                      </a:lnTo>
                      <a:lnTo>
                        <a:pt x="40" y="159"/>
                      </a:lnTo>
                      <a:lnTo>
                        <a:pt x="40" y="156"/>
                      </a:lnTo>
                      <a:lnTo>
                        <a:pt x="40" y="153"/>
                      </a:lnTo>
                      <a:lnTo>
                        <a:pt x="40" y="151"/>
                      </a:lnTo>
                      <a:lnTo>
                        <a:pt x="40" y="147"/>
                      </a:lnTo>
                      <a:lnTo>
                        <a:pt x="40" y="145"/>
                      </a:lnTo>
                      <a:lnTo>
                        <a:pt x="40" y="142"/>
                      </a:lnTo>
                      <a:lnTo>
                        <a:pt x="40" y="139"/>
                      </a:lnTo>
                      <a:lnTo>
                        <a:pt x="41" y="137"/>
                      </a:lnTo>
                      <a:lnTo>
                        <a:pt x="41" y="133"/>
                      </a:lnTo>
                      <a:lnTo>
                        <a:pt x="41" y="130"/>
                      </a:lnTo>
                      <a:lnTo>
                        <a:pt x="42" y="127"/>
                      </a:lnTo>
                      <a:lnTo>
                        <a:pt x="43" y="124"/>
                      </a:lnTo>
                      <a:lnTo>
                        <a:pt x="43" y="121"/>
                      </a:lnTo>
                      <a:lnTo>
                        <a:pt x="44" y="117"/>
                      </a:lnTo>
                      <a:lnTo>
                        <a:pt x="45" y="113"/>
                      </a:lnTo>
                      <a:lnTo>
                        <a:pt x="45" y="111"/>
                      </a:lnTo>
                      <a:lnTo>
                        <a:pt x="46" y="108"/>
                      </a:lnTo>
                      <a:lnTo>
                        <a:pt x="46" y="107"/>
                      </a:lnTo>
                      <a:lnTo>
                        <a:pt x="47" y="103"/>
                      </a:lnTo>
                      <a:lnTo>
                        <a:pt x="48" y="101"/>
                      </a:lnTo>
                      <a:lnTo>
                        <a:pt x="48" y="98"/>
                      </a:lnTo>
                      <a:lnTo>
                        <a:pt x="49" y="95"/>
                      </a:lnTo>
                      <a:lnTo>
                        <a:pt x="49" y="93"/>
                      </a:lnTo>
                      <a:lnTo>
                        <a:pt x="50" y="93"/>
                      </a:lnTo>
                      <a:lnTo>
                        <a:pt x="50" y="92"/>
                      </a:lnTo>
                      <a:lnTo>
                        <a:pt x="50" y="91"/>
                      </a:lnTo>
                      <a:lnTo>
                        <a:pt x="50" y="8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51" name="Freeform 61">
                  <a:extLst>
                    <a:ext uri="{FF2B5EF4-FFF2-40B4-BE49-F238E27FC236}">
                      <a16:creationId xmlns:a16="http://schemas.microsoft.com/office/drawing/2014/main" id="{3FDCEDF9-BA77-4A0E-B74A-A096D7AF03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7" y="1455"/>
                  <a:ext cx="670" cy="399"/>
                </a:xfrm>
                <a:custGeom>
                  <a:avLst/>
                  <a:gdLst>
                    <a:gd name="T0" fmla="*/ 657 w 670"/>
                    <a:gd name="T1" fmla="*/ 168 h 399"/>
                    <a:gd name="T2" fmla="*/ 669 w 670"/>
                    <a:gd name="T3" fmla="*/ 137 h 399"/>
                    <a:gd name="T4" fmla="*/ 659 w 670"/>
                    <a:gd name="T5" fmla="*/ 109 h 399"/>
                    <a:gd name="T6" fmla="*/ 623 w 670"/>
                    <a:gd name="T7" fmla="*/ 115 h 399"/>
                    <a:gd name="T8" fmla="*/ 593 w 670"/>
                    <a:gd name="T9" fmla="*/ 108 h 399"/>
                    <a:gd name="T10" fmla="*/ 562 w 670"/>
                    <a:gd name="T11" fmla="*/ 85 h 399"/>
                    <a:gd name="T12" fmla="*/ 559 w 670"/>
                    <a:gd name="T13" fmla="*/ 54 h 399"/>
                    <a:gd name="T14" fmla="*/ 569 w 670"/>
                    <a:gd name="T15" fmla="*/ 23 h 399"/>
                    <a:gd name="T16" fmla="*/ 557 w 670"/>
                    <a:gd name="T17" fmla="*/ 7 h 399"/>
                    <a:gd name="T18" fmla="*/ 519 w 670"/>
                    <a:gd name="T19" fmla="*/ 20 h 399"/>
                    <a:gd name="T20" fmla="*/ 487 w 670"/>
                    <a:gd name="T21" fmla="*/ 31 h 399"/>
                    <a:gd name="T22" fmla="*/ 459 w 670"/>
                    <a:gd name="T23" fmla="*/ 57 h 399"/>
                    <a:gd name="T24" fmla="*/ 429 w 670"/>
                    <a:gd name="T25" fmla="*/ 56 h 399"/>
                    <a:gd name="T26" fmla="*/ 392 w 670"/>
                    <a:gd name="T27" fmla="*/ 51 h 399"/>
                    <a:gd name="T28" fmla="*/ 355 w 670"/>
                    <a:gd name="T29" fmla="*/ 45 h 399"/>
                    <a:gd name="T30" fmla="*/ 320 w 670"/>
                    <a:gd name="T31" fmla="*/ 41 h 399"/>
                    <a:gd name="T32" fmla="*/ 287 w 670"/>
                    <a:gd name="T33" fmla="*/ 38 h 399"/>
                    <a:gd name="T34" fmla="*/ 257 w 670"/>
                    <a:gd name="T35" fmla="*/ 37 h 399"/>
                    <a:gd name="T36" fmla="*/ 229 w 670"/>
                    <a:gd name="T37" fmla="*/ 36 h 399"/>
                    <a:gd name="T38" fmla="*/ 185 w 670"/>
                    <a:gd name="T39" fmla="*/ 34 h 399"/>
                    <a:gd name="T40" fmla="*/ 136 w 670"/>
                    <a:gd name="T41" fmla="*/ 35 h 399"/>
                    <a:gd name="T42" fmla="*/ 92 w 670"/>
                    <a:gd name="T43" fmla="*/ 43 h 399"/>
                    <a:gd name="T44" fmla="*/ 65 w 670"/>
                    <a:gd name="T45" fmla="*/ 54 h 399"/>
                    <a:gd name="T46" fmla="*/ 35 w 670"/>
                    <a:gd name="T47" fmla="*/ 74 h 399"/>
                    <a:gd name="T48" fmla="*/ 13 w 670"/>
                    <a:gd name="T49" fmla="*/ 102 h 399"/>
                    <a:gd name="T50" fmla="*/ 2 w 670"/>
                    <a:gd name="T51" fmla="*/ 135 h 399"/>
                    <a:gd name="T52" fmla="*/ 0 w 670"/>
                    <a:gd name="T53" fmla="*/ 163 h 399"/>
                    <a:gd name="T54" fmla="*/ 2 w 670"/>
                    <a:gd name="T55" fmla="*/ 192 h 399"/>
                    <a:gd name="T56" fmla="*/ 15 w 670"/>
                    <a:gd name="T57" fmla="*/ 223 h 399"/>
                    <a:gd name="T58" fmla="*/ 32 w 670"/>
                    <a:gd name="T59" fmla="*/ 254 h 399"/>
                    <a:gd name="T60" fmla="*/ 38 w 670"/>
                    <a:gd name="T61" fmla="*/ 281 h 399"/>
                    <a:gd name="T62" fmla="*/ 52 w 670"/>
                    <a:gd name="T63" fmla="*/ 310 h 399"/>
                    <a:gd name="T64" fmla="*/ 66 w 670"/>
                    <a:gd name="T65" fmla="*/ 337 h 399"/>
                    <a:gd name="T66" fmla="*/ 75 w 670"/>
                    <a:gd name="T67" fmla="*/ 368 h 399"/>
                    <a:gd name="T68" fmla="*/ 93 w 670"/>
                    <a:gd name="T69" fmla="*/ 392 h 399"/>
                    <a:gd name="T70" fmla="*/ 99 w 670"/>
                    <a:gd name="T71" fmla="*/ 364 h 399"/>
                    <a:gd name="T72" fmla="*/ 90 w 670"/>
                    <a:gd name="T73" fmla="*/ 330 h 399"/>
                    <a:gd name="T74" fmla="*/ 88 w 670"/>
                    <a:gd name="T75" fmla="*/ 297 h 399"/>
                    <a:gd name="T76" fmla="*/ 110 w 670"/>
                    <a:gd name="T77" fmla="*/ 271 h 399"/>
                    <a:gd name="T78" fmla="*/ 140 w 670"/>
                    <a:gd name="T79" fmla="*/ 249 h 399"/>
                    <a:gd name="T80" fmla="*/ 169 w 670"/>
                    <a:gd name="T81" fmla="*/ 246 h 399"/>
                    <a:gd name="T82" fmla="*/ 202 w 670"/>
                    <a:gd name="T83" fmla="*/ 250 h 399"/>
                    <a:gd name="T84" fmla="*/ 241 w 670"/>
                    <a:gd name="T85" fmla="*/ 254 h 399"/>
                    <a:gd name="T86" fmla="*/ 279 w 670"/>
                    <a:gd name="T87" fmla="*/ 256 h 399"/>
                    <a:gd name="T88" fmla="*/ 311 w 670"/>
                    <a:gd name="T89" fmla="*/ 256 h 399"/>
                    <a:gd name="T90" fmla="*/ 350 w 670"/>
                    <a:gd name="T91" fmla="*/ 252 h 399"/>
                    <a:gd name="T92" fmla="*/ 380 w 670"/>
                    <a:gd name="T93" fmla="*/ 252 h 399"/>
                    <a:gd name="T94" fmla="*/ 391 w 670"/>
                    <a:gd name="T95" fmla="*/ 290 h 399"/>
                    <a:gd name="T96" fmla="*/ 404 w 670"/>
                    <a:gd name="T97" fmla="*/ 320 h 399"/>
                    <a:gd name="T98" fmla="*/ 412 w 670"/>
                    <a:gd name="T99" fmla="*/ 350 h 399"/>
                    <a:gd name="T100" fmla="*/ 414 w 670"/>
                    <a:gd name="T101" fmla="*/ 383 h 399"/>
                    <a:gd name="T102" fmla="*/ 439 w 670"/>
                    <a:gd name="T103" fmla="*/ 374 h 399"/>
                    <a:gd name="T104" fmla="*/ 439 w 670"/>
                    <a:gd name="T105" fmla="*/ 337 h 399"/>
                    <a:gd name="T106" fmla="*/ 452 w 670"/>
                    <a:gd name="T107" fmla="*/ 306 h 399"/>
                    <a:gd name="T108" fmla="*/ 456 w 670"/>
                    <a:gd name="T109" fmla="*/ 275 h 399"/>
                    <a:gd name="T110" fmla="*/ 466 w 670"/>
                    <a:gd name="T111" fmla="*/ 244 h 399"/>
                    <a:gd name="T112" fmla="*/ 500 w 670"/>
                    <a:gd name="T113" fmla="*/ 226 h 399"/>
                    <a:gd name="T114" fmla="*/ 528 w 670"/>
                    <a:gd name="T115" fmla="*/ 211 h 399"/>
                    <a:gd name="T116" fmla="*/ 562 w 670"/>
                    <a:gd name="T117" fmla="*/ 202 h 399"/>
                    <a:gd name="T118" fmla="*/ 595 w 670"/>
                    <a:gd name="T119" fmla="*/ 196 h 399"/>
                    <a:gd name="T120" fmla="*/ 625 w 670"/>
                    <a:gd name="T121" fmla="*/ 182 h 39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670"/>
                    <a:gd name="T184" fmla="*/ 0 h 399"/>
                    <a:gd name="T185" fmla="*/ 670 w 670"/>
                    <a:gd name="T186" fmla="*/ 399 h 39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670" h="399">
                      <a:moveTo>
                        <a:pt x="629" y="181"/>
                      </a:moveTo>
                      <a:lnTo>
                        <a:pt x="631" y="181"/>
                      </a:lnTo>
                      <a:lnTo>
                        <a:pt x="635" y="180"/>
                      </a:lnTo>
                      <a:lnTo>
                        <a:pt x="638" y="178"/>
                      </a:lnTo>
                      <a:lnTo>
                        <a:pt x="641" y="178"/>
                      </a:lnTo>
                      <a:lnTo>
                        <a:pt x="644" y="177"/>
                      </a:lnTo>
                      <a:lnTo>
                        <a:pt x="646" y="176"/>
                      </a:lnTo>
                      <a:lnTo>
                        <a:pt x="650" y="174"/>
                      </a:lnTo>
                      <a:lnTo>
                        <a:pt x="653" y="172"/>
                      </a:lnTo>
                      <a:lnTo>
                        <a:pt x="657" y="168"/>
                      </a:lnTo>
                      <a:lnTo>
                        <a:pt x="660" y="166"/>
                      </a:lnTo>
                      <a:lnTo>
                        <a:pt x="661" y="162"/>
                      </a:lnTo>
                      <a:lnTo>
                        <a:pt x="663" y="159"/>
                      </a:lnTo>
                      <a:lnTo>
                        <a:pt x="664" y="156"/>
                      </a:lnTo>
                      <a:lnTo>
                        <a:pt x="665" y="154"/>
                      </a:lnTo>
                      <a:lnTo>
                        <a:pt x="666" y="150"/>
                      </a:lnTo>
                      <a:lnTo>
                        <a:pt x="667" y="147"/>
                      </a:lnTo>
                      <a:lnTo>
                        <a:pt x="668" y="144"/>
                      </a:lnTo>
                      <a:lnTo>
                        <a:pt x="668" y="140"/>
                      </a:lnTo>
                      <a:lnTo>
                        <a:pt x="669" y="137"/>
                      </a:lnTo>
                      <a:lnTo>
                        <a:pt x="669" y="132"/>
                      </a:lnTo>
                      <a:lnTo>
                        <a:pt x="669" y="128"/>
                      </a:lnTo>
                      <a:lnTo>
                        <a:pt x="669" y="124"/>
                      </a:lnTo>
                      <a:lnTo>
                        <a:pt x="669" y="119"/>
                      </a:lnTo>
                      <a:lnTo>
                        <a:pt x="669" y="114"/>
                      </a:lnTo>
                      <a:lnTo>
                        <a:pt x="668" y="111"/>
                      </a:lnTo>
                      <a:lnTo>
                        <a:pt x="666" y="109"/>
                      </a:lnTo>
                      <a:lnTo>
                        <a:pt x="664" y="108"/>
                      </a:lnTo>
                      <a:lnTo>
                        <a:pt x="661" y="108"/>
                      </a:lnTo>
                      <a:lnTo>
                        <a:pt x="659" y="109"/>
                      </a:lnTo>
                      <a:lnTo>
                        <a:pt x="657" y="111"/>
                      </a:lnTo>
                      <a:lnTo>
                        <a:pt x="656" y="114"/>
                      </a:lnTo>
                      <a:lnTo>
                        <a:pt x="651" y="114"/>
                      </a:lnTo>
                      <a:lnTo>
                        <a:pt x="646" y="115"/>
                      </a:lnTo>
                      <a:lnTo>
                        <a:pt x="642" y="115"/>
                      </a:lnTo>
                      <a:lnTo>
                        <a:pt x="638" y="115"/>
                      </a:lnTo>
                      <a:lnTo>
                        <a:pt x="633" y="115"/>
                      </a:lnTo>
                      <a:lnTo>
                        <a:pt x="630" y="115"/>
                      </a:lnTo>
                      <a:lnTo>
                        <a:pt x="626" y="115"/>
                      </a:lnTo>
                      <a:lnTo>
                        <a:pt x="623" y="115"/>
                      </a:lnTo>
                      <a:lnTo>
                        <a:pt x="620" y="115"/>
                      </a:lnTo>
                      <a:lnTo>
                        <a:pt x="616" y="115"/>
                      </a:lnTo>
                      <a:lnTo>
                        <a:pt x="614" y="114"/>
                      </a:lnTo>
                      <a:lnTo>
                        <a:pt x="610" y="114"/>
                      </a:lnTo>
                      <a:lnTo>
                        <a:pt x="608" y="112"/>
                      </a:lnTo>
                      <a:lnTo>
                        <a:pt x="605" y="112"/>
                      </a:lnTo>
                      <a:lnTo>
                        <a:pt x="603" y="111"/>
                      </a:lnTo>
                      <a:lnTo>
                        <a:pt x="599" y="110"/>
                      </a:lnTo>
                      <a:lnTo>
                        <a:pt x="597" y="109"/>
                      </a:lnTo>
                      <a:lnTo>
                        <a:pt x="593" y="108"/>
                      </a:lnTo>
                      <a:lnTo>
                        <a:pt x="591" y="106"/>
                      </a:lnTo>
                      <a:lnTo>
                        <a:pt x="588" y="104"/>
                      </a:lnTo>
                      <a:lnTo>
                        <a:pt x="585" y="102"/>
                      </a:lnTo>
                      <a:lnTo>
                        <a:pt x="582" y="100"/>
                      </a:lnTo>
                      <a:lnTo>
                        <a:pt x="579" y="98"/>
                      </a:lnTo>
                      <a:lnTo>
                        <a:pt x="576" y="95"/>
                      </a:lnTo>
                      <a:lnTo>
                        <a:pt x="573" y="93"/>
                      </a:lnTo>
                      <a:lnTo>
                        <a:pt x="570" y="91"/>
                      </a:lnTo>
                      <a:lnTo>
                        <a:pt x="566" y="87"/>
                      </a:lnTo>
                      <a:lnTo>
                        <a:pt x="562" y="85"/>
                      </a:lnTo>
                      <a:lnTo>
                        <a:pt x="558" y="82"/>
                      </a:lnTo>
                      <a:lnTo>
                        <a:pt x="554" y="78"/>
                      </a:lnTo>
                      <a:lnTo>
                        <a:pt x="549" y="74"/>
                      </a:lnTo>
                      <a:lnTo>
                        <a:pt x="548" y="72"/>
                      </a:lnTo>
                      <a:lnTo>
                        <a:pt x="550" y="69"/>
                      </a:lnTo>
                      <a:lnTo>
                        <a:pt x="553" y="65"/>
                      </a:lnTo>
                      <a:lnTo>
                        <a:pt x="555" y="63"/>
                      </a:lnTo>
                      <a:lnTo>
                        <a:pt x="557" y="59"/>
                      </a:lnTo>
                      <a:lnTo>
                        <a:pt x="558" y="56"/>
                      </a:lnTo>
                      <a:lnTo>
                        <a:pt x="559" y="54"/>
                      </a:lnTo>
                      <a:lnTo>
                        <a:pt x="561" y="51"/>
                      </a:lnTo>
                      <a:lnTo>
                        <a:pt x="562" y="48"/>
                      </a:lnTo>
                      <a:lnTo>
                        <a:pt x="563" y="44"/>
                      </a:lnTo>
                      <a:lnTo>
                        <a:pt x="564" y="41"/>
                      </a:lnTo>
                      <a:lnTo>
                        <a:pt x="566" y="37"/>
                      </a:lnTo>
                      <a:lnTo>
                        <a:pt x="566" y="34"/>
                      </a:lnTo>
                      <a:lnTo>
                        <a:pt x="567" y="31"/>
                      </a:lnTo>
                      <a:lnTo>
                        <a:pt x="568" y="28"/>
                      </a:lnTo>
                      <a:lnTo>
                        <a:pt x="568" y="26"/>
                      </a:lnTo>
                      <a:lnTo>
                        <a:pt x="569" y="23"/>
                      </a:lnTo>
                      <a:lnTo>
                        <a:pt x="569" y="20"/>
                      </a:lnTo>
                      <a:lnTo>
                        <a:pt x="569" y="17"/>
                      </a:lnTo>
                      <a:lnTo>
                        <a:pt x="570" y="13"/>
                      </a:lnTo>
                      <a:lnTo>
                        <a:pt x="570" y="10"/>
                      </a:lnTo>
                      <a:lnTo>
                        <a:pt x="570" y="7"/>
                      </a:lnTo>
                      <a:lnTo>
                        <a:pt x="570" y="4"/>
                      </a:lnTo>
                      <a:lnTo>
                        <a:pt x="570" y="0"/>
                      </a:lnTo>
                      <a:lnTo>
                        <a:pt x="566" y="2"/>
                      </a:lnTo>
                      <a:lnTo>
                        <a:pt x="561" y="5"/>
                      </a:lnTo>
                      <a:lnTo>
                        <a:pt x="557" y="7"/>
                      </a:lnTo>
                      <a:lnTo>
                        <a:pt x="553" y="8"/>
                      </a:lnTo>
                      <a:lnTo>
                        <a:pt x="549" y="9"/>
                      </a:lnTo>
                      <a:lnTo>
                        <a:pt x="545" y="11"/>
                      </a:lnTo>
                      <a:lnTo>
                        <a:pt x="542" y="12"/>
                      </a:lnTo>
                      <a:lnTo>
                        <a:pt x="538" y="14"/>
                      </a:lnTo>
                      <a:lnTo>
                        <a:pt x="534" y="15"/>
                      </a:lnTo>
                      <a:lnTo>
                        <a:pt x="529" y="16"/>
                      </a:lnTo>
                      <a:lnTo>
                        <a:pt x="526" y="17"/>
                      </a:lnTo>
                      <a:lnTo>
                        <a:pt x="523" y="19"/>
                      </a:lnTo>
                      <a:lnTo>
                        <a:pt x="519" y="20"/>
                      </a:lnTo>
                      <a:lnTo>
                        <a:pt x="515" y="21"/>
                      </a:lnTo>
                      <a:lnTo>
                        <a:pt x="512" y="22"/>
                      </a:lnTo>
                      <a:lnTo>
                        <a:pt x="508" y="22"/>
                      </a:lnTo>
                      <a:lnTo>
                        <a:pt x="505" y="23"/>
                      </a:lnTo>
                      <a:lnTo>
                        <a:pt x="502" y="24"/>
                      </a:lnTo>
                      <a:lnTo>
                        <a:pt x="499" y="26"/>
                      </a:lnTo>
                      <a:lnTo>
                        <a:pt x="495" y="27"/>
                      </a:lnTo>
                      <a:lnTo>
                        <a:pt x="492" y="27"/>
                      </a:lnTo>
                      <a:lnTo>
                        <a:pt x="489" y="29"/>
                      </a:lnTo>
                      <a:lnTo>
                        <a:pt x="487" y="31"/>
                      </a:lnTo>
                      <a:lnTo>
                        <a:pt x="483" y="34"/>
                      </a:lnTo>
                      <a:lnTo>
                        <a:pt x="481" y="36"/>
                      </a:lnTo>
                      <a:lnTo>
                        <a:pt x="478" y="38"/>
                      </a:lnTo>
                      <a:lnTo>
                        <a:pt x="475" y="40"/>
                      </a:lnTo>
                      <a:lnTo>
                        <a:pt x="473" y="43"/>
                      </a:lnTo>
                      <a:lnTo>
                        <a:pt x="471" y="46"/>
                      </a:lnTo>
                      <a:lnTo>
                        <a:pt x="468" y="50"/>
                      </a:lnTo>
                      <a:lnTo>
                        <a:pt x="465" y="53"/>
                      </a:lnTo>
                      <a:lnTo>
                        <a:pt x="463" y="57"/>
                      </a:lnTo>
                      <a:lnTo>
                        <a:pt x="459" y="57"/>
                      </a:lnTo>
                      <a:lnTo>
                        <a:pt x="456" y="57"/>
                      </a:lnTo>
                      <a:lnTo>
                        <a:pt x="453" y="57"/>
                      </a:lnTo>
                      <a:lnTo>
                        <a:pt x="450" y="58"/>
                      </a:lnTo>
                      <a:lnTo>
                        <a:pt x="446" y="58"/>
                      </a:lnTo>
                      <a:lnTo>
                        <a:pt x="442" y="58"/>
                      </a:lnTo>
                      <a:lnTo>
                        <a:pt x="440" y="58"/>
                      </a:lnTo>
                      <a:lnTo>
                        <a:pt x="437" y="58"/>
                      </a:lnTo>
                      <a:lnTo>
                        <a:pt x="435" y="57"/>
                      </a:lnTo>
                      <a:lnTo>
                        <a:pt x="431" y="57"/>
                      </a:lnTo>
                      <a:lnTo>
                        <a:pt x="429" y="56"/>
                      </a:lnTo>
                      <a:lnTo>
                        <a:pt x="425" y="56"/>
                      </a:lnTo>
                      <a:lnTo>
                        <a:pt x="422" y="55"/>
                      </a:lnTo>
                      <a:lnTo>
                        <a:pt x="419" y="55"/>
                      </a:lnTo>
                      <a:lnTo>
                        <a:pt x="416" y="54"/>
                      </a:lnTo>
                      <a:lnTo>
                        <a:pt x="411" y="54"/>
                      </a:lnTo>
                      <a:lnTo>
                        <a:pt x="408" y="53"/>
                      </a:lnTo>
                      <a:lnTo>
                        <a:pt x="404" y="52"/>
                      </a:lnTo>
                      <a:lnTo>
                        <a:pt x="400" y="52"/>
                      </a:lnTo>
                      <a:lnTo>
                        <a:pt x="396" y="51"/>
                      </a:lnTo>
                      <a:lnTo>
                        <a:pt x="392" y="51"/>
                      </a:lnTo>
                      <a:lnTo>
                        <a:pt x="388" y="51"/>
                      </a:lnTo>
                      <a:lnTo>
                        <a:pt x="385" y="49"/>
                      </a:lnTo>
                      <a:lnTo>
                        <a:pt x="381" y="49"/>
                      </a:lnTo>
                      <a:lnTo>
                        <a:pt x="377" y="48"/>
                      </a:lnTo>
                      <a:lnTo>
                        <a:pt x="373" y="47"/>
                      </a:lnTo>
                      <a:lnTo>
                        <a:pt x="370" y="46"/>
                      </a:lnTo>
                      <a:lnTo>
                        <a:pt x="366" y="46"/>
                      </a:lnTo>
                      <a:lnTo>
                        <a:pt x="362" y="46"/>
                      </a:lnTo>
                      <a:lnTo>
                        <a:pt x="358" y="45"/>
                      </a:lnTo>
                      <a:lnTo>
                        <a:pt x="355" y="45"/>
                      </a:lnTo>
                      <a:lnTo>
                        <a:pt x="352" y="44"/>
                      </a:lnTo>
                      <a:lnTo>
                        <a:pt x="348" y="44"/>
                      </a:lnTo>
                      <a:lnTo>
                        <a:pt x="344" y="43"/>
                      </a:lnTo>
                      <a:lnTo>
                        <a:pt x="340" y="43"/>
                      </a:lnTo>
                      <a:lnTo>
                        <a:pt x="337" y="42"/>
                      </a:lnTo>
                      <a:lnTo>
                        <a:pt x="333" y="42"/>
                      </a:lnTo>
                      <a:lnTo>
                        <a:pt x="329" y="42"/>
                      </a:lnTo>
                      <a:lnTo>
                        <a:pt x="326" y="42"/>
                      </a:lnTo>
                      <a:lnTo>
                        <a:pt x="323" y="41"/>
                      </a:lnTo>
                      <a:lnTo>
                        <a:pt x="320" y="41"/>
                      </a:lnTo>
                      <a:lnTo>
                        <a:pt x="316" y="41"/>
                      </a:lnTo>
                      <a:lnTo>
                        <a:pt x="313" y="41"/>
                      </a:lnTo>
                      <a:lnTo>
                        <a:pt x="309" y="40"/>
                      </a:lnTo>
                      <a:lnTo>
                        <a:pt x="306" y="40"/>
                      </a:lnTo>
                      <a:lnTo>
                        <a:pt x="303" y="39"/>
                      </a:lnTo>
                      <a:lnTo>
                        <a:pt x="300" y="39"/>
                      </a:lnTo>
                      <a:lnTo>
                        <a:pt x="296" y="39"/>
                      </a:lnTo>
                      <a:lnTo>
                        <a:pt x="293" y="39"/>
                      </a:lnTo>
                      <a:lnTo>
                        <a:pt x="290" y="39"/>
                      </a:lnTo>
                      <a:lnTo>
                        <a:pt x="287" y="38"/>
                      </a:lnTo>
                      <a:lnTo>
                        <a:pt x="284" y="38"/>
                      </a:lnTo>
                      <a:lnTo>
                        <a:pt x="281" y="38"/>
                      </a:lnTo>
                      <a:lnTo>
                        <a:pt x="278" y="38"/>
                      </a:lnTo>
                      <a:lnTo>
                        <a:pt x="274" y="38"/>
                      </a:lnTo>
                      <a:lnTo>
                        <a:pt x="271" y="37"/>
                      </a:lnTo>
                      <a:lnTo>
                        <a:pt x="268" y="37"/>
                      </a:lnTo>
                      <a:lnTo>
                        <a:pt x="265" y="37"/>
                      </a:lnTo>
                      <a:lnTo>
                        <a:pt x="263" y="37"/>
                      </a:lnTo>
                      <a:lnTo>
                        <a:pt x="259" y="37"/>
                      </a:lnTo>
                      <a:lnTo>
                        <a:pt x="257" y="37"/>
                      </a:lnTo>
                      <a:lnTo>
                        <a:pt x="254" y="37"/>
                      </a:lnTo>
                      <a:lnTo>
                        <a:pt x="250" y="37"/>
                      </a:lnTo>
                      <a:lnTo>
                        <a:pt x="248" y="36"/>
                      </a:lnTo>
                      <a:lnTo>
                        <a:pt x="245" y="36"/>
                      </a:lnTo>
                      <a:lnTo>
                        <a:pt x="242" y="36"/>
                      </a:lnTo>
                      <a:lnTo>
                        <a:pt x="240" y="36"/>
                      </a:lnTo>
                      <a:lnTo>
                        <a:pt x="237" y="36"/>
                      </a:lnTo>
                      <a:lnTo>
                        <a:pt x="234" y="36"/>
                      </a:lnTo>
                      <a:lnTo>
                        <a:pt x="231" y="36"/>
                      </a:lnTo>
                      <a:lnTo>
                        <a:pt x="229" y="36"/>
                      </a:lnTo>
                      <a:lnTo>
                        <a:pt x="225" y="36"/>
                      </a:lnTo>
                      <a:lnTo>
                        <a:pt x="221" y="36"/>
                      </a:lnTo>
                      <a:lnTo>
                        <a:pt x="218" y="36"/>
                      </a:lnTo>
                      <a:lnTo>
                        <a:pt x="214" y="36"/>
                      </a:lnTo>
                      <a:lnTo>
                        <a:pt x="210" y="36"/>
                      </a:lnTo>
                      <a:lnTo>
                        <a:pt x="205" y="36"/>
                      </a:lnTo>
                      <a:lnTo>
                        <a:pt x="200" y="35"/>
                      </a:lnTo>
                      <a:lnTo>
                        <a:pt x="195" y="35"/>
                      </a:lnTo>
                      <a:lnTo>
                        <a:pt x="191" y="34"/>
                      </a:lnTo>
                      <a:lnTo>
                        <a:pt x="185" y="34"/>
                      </a:lnTo>
                      <a:lnTo>
                        <a:pt x="181" y="34"/>
                      </a:lnTo>
                      <a:lnTo>
                        <a:pt x="176" y="34"/>
                      </a:lnTo>
                      <a:lnTo>
                        <a:pt x="170" y="33"/>
                      </a:lnTo>
                      <a:lnTo>
                        <a:pt x="166" y="33"/>
                      </a:lnTo>
                      <a:lnTo>
                        <a:pt x="161" y="33"/>
                      </a:lnTo>
                      <a:lnTo>
                        <a:pt x="155" y="33"/>
                      </a:lnTo>
                      <a:lnTo>
                        <a:pt x="151" y="34"/>
                      </a:lnTo>
                      <a:lnTo>
                        <a:pt x="146" y="34"/>
                      </a:lnTo>
                      <a:lnTo>
                        <a:pt x="141" y="34"/>
                      </a:lnTo>
                      <a:lnTo>
                        <a:pt x="136" y="35"/>
                      </a:lnTo>
                      <a:lnTo>
                        <a:pt x="131" y="35"/>
                      </a:lnTo>
                      <a:lnTo>
                        <a:pt x="126" y="36"/>
                      </a:lnTo>
                      <a:lnTo>
                        <a:pt x="121" y="36"/>
                      </a:lnTo>
                      <a:lnTo>
                        <a:pt x="116" y="37"/>
                      </a:lnTo>
                      <a:lnTo>
                        <a:pt x="111" y="38"/>
                      </a:lnTo>
                      <a:lnTo>
                        <a:pt x="105" y="39"/>
                      </a:lnTo>
                      <a:lnTo>
                        <a:pt x="100" y="41"/>
                      </a:lnTo>
                      <a:lnTo>
                        <a:pt x="98" y="42"/>
                      </a:lnTo>
                      <a:lnTo>
                        <a:pt x="96" y="42"/>
                      </a:lnTo>
                      <a:lnTo>
                        <a:pt x="92" y="43"/>
                      </a:lnTo>
                      <a:lnTo>
                        <a:pt x="90" y="44"/>
                      </a:lnTo>
                      <a:lnTo>
                        <a:pt x="87" y="45"/>
                      </a:lnTo>
                      <a:lnTo>
                        <a:pt x="85" y="46"/>
                      </a:lnTo>
                      <a:lnTo>
                        <a:pt x="82" y="47"/>
                      </a:lnTo>
                      <a:lnTo>
                        <a:pt x="80" y="49"/>
                      </a:lnTo>
                      <a:lnTo>
                        <a:pt x="76" y="50"/>
                      </a:lnTo>
                      <a:lnTo>
                        <a:pt x="74" y="51"/>
                      </a:lnTo>
                      <a:lnTo>
                        <a:pt x="71" y="52"/>
                      </a:lnTo>
                      <a:lnTo>
                        <a:pt x="68" y="53"/>
                      </a:lnTo>
                      <a:lnTo>
                        <a:pt x="65" y="54"/>
                      </a:lnTo>
                      <a:lnTo>
                        <a:pt x="63" y="56"/>
                      </a:lnTo>
                      <a:lnTo>
                        <a:pt x="60" y="57"/>
                      </a:lnTo>
                      <a:lnTo>
                        <a:pt x="57" y="58"/>
                      </a:lnTo>
                      <a:lnTo>
                        <a:pt x="54" y="59"/>
                      </a:lnTo>
                      <a:lnTo>
                        <a:pt x="51" y="61"/>
                      </a:lnTo>
                      <a:lnTo>
                        <a:pt x="49" y="63"/>
                      </a:lnTo>
                      <a:lnTo>
                        <a:pt x="45" y="65"/>
                      </a:lnTo>
                      <a:lnTo>
                        <a:pt x="42" y="68"/>
                      </a:lnTo>
                      <a:lnTo>
                        <a:pt x="38" y="70"/>
                      </a:lnTo>
                      <a:lnTo>
                        <a:pt x="35" y="74"/>
                      </a:lnTo>
                      <a:lnTo>
                        <a:pt x="32" y="77"/>
                      </a:lnTo>
                      <a:lnTo>
                        <a:pt x="30" y="80"/>
                      </a:lnTo>
                      <a:lnTo>
                        <a:pt x="27" y="83"/>
                      </a:lnTo>
                      <a:lnTo>
                        <a:pt x="24" y="86"/>
                      </a:lnTo>
                      <a:lnTo>
                        <a:pt x="22" y="89"/>
                      </a:lnTo>
                      <a:lnTo>
                        <a:pt x="20" y="91"/>
                      </a:lnTo>
                      <a:lnTo>
                        <a:pt x="17" y="94"/>
                      </a:lnTo>
                      <a:lnTo>
                        <a:pt x="16" y="97"/>
                      </a:lnTo>
                      <a:lnTo>
                        <a:pt x="15" y="100"/>
                      </a:lnTo>
                      <a:lnTo>
                        <a:pt x="13" y="102"/>
                      </a:lnTo>
                      <a:lnTo>
                        <a:pt x="12" y="106"/>
                      </a:lnTo>
                      <a:lnTo>
                        <a:pt x="10" y="109"/>
                      </a:lnTo>
                      <a:lnTo>
                        <a:pt x="9" y="111"/>
                      </a:lnTo>
                      <a:lnTo>
                        <a:pt x="7" y="113"/>
                      </a:lnTo>
                      <a:lnTo>
                        <a:pt x="6" y="117"/>
                      </a:lnTo>
                      <a:lnTo>
                        <a:pt x="5" y="122"/>
                      </a:lnTo>
                      <a:lnTo>
                        <a:pt x="4" y="124"/>
                      </a:lnTo>
                      <a:lnTo>
                        <a:pt x="3" y="128"/>
                      </a:lnTo>
                      <a:lnTo>
                        <a:pt x="2" y="131"/>
                      </a:lnTo>
                      <a:lnTo>
                        <a:pt x="2" y="135"/>
                      </a:lnTo>
                      <a:lnTo>
                        <a:pt x="1" y="139"/>
                      </a:lnTo>
                      <a:lnTo>
                        <a:pt x="1" y="141"/>
                      </a:lnTo>
                      <a:lnTo>
                        <a:pt x="1" y="144"/>
                      </a:lnTo>
                      <a:lnTo>
                        <a:pt x="0" y="147"/>
                      </a:lnTo>
                      <a:lnTo>
                        <a:pt x="0" y="150"/>
                      </a:lnTo>
                      <a:lnTo>
                        <a:pt x="0" y="153"/>
                      </a:lnTo>
                      <a:lnTo>
                        <a:pt x="0" y="156"/>
                      </a:lnTo>
                      <a:lnTo>
                        <a:pt x="0" y="158"/>
                      </a:lnTo>
                      <a:lnTo>
                        <a:pt x="0" y="161"/>
                      </a:lnTo>
                      <a:lnTo>
                        <a:pt x="0" y="163"/>
                      </a:lnTo>
                      <a:lnTo>
                        <a:pt x="0" y="167"/>
                      </a:lnTo>
                      <a:lnTo>
                        <a:pt x="0" y="168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1" y="178"/>
                      </a:lnTo>
                      <a:lnTo>
                        <a:pt x="1" y="182"/>
                      </a:lnTo>
                      <a:lnTo>
                        <a:pt x="1" y="185"/>
                      </a:lnTo>
                      <a:lnTo>
                        <a:pt x="2" y="187"/>
                      </a:lnTo>
                      <a:lnTo>
                        <a:pt x="2" y="190"/>
                      </a:lnTo>
                      <a:lnTo>
                        <a:pt x="2" y="192"/>
                      </a:lnTo>
                      <a:lnTo>
                        <a:pt x="2" y="197"/>
                      </a:lnTo>
                      <a:lnTo>
                        <a:pt x="4" y="200"/>
                      </a:lnTo>
                      <a:lnTo>
                        <a:pt x="4" y="203"/>
                      </a:lnTo>
                      <a:lnTo>
                        <a:pt x="6" y="205"/>
                      </a:lnTo>
                      <a:lnTo>
                        <a:pt x="6" y="210"/>
                      </a:lnTo>
                      <a:lnTo>
                        <a:pt x="7" y="212"/>
                      </a:lnTo>
                      <a:lnTo>
                        <a:pt x="9" y="215"/>
                      </a:lnTo>
                      <a:lnTo>
                        <a:pt x="11" y="218"/>
                      </a:lnTo>
                      <a:lnTo>
                        <a:pt x="13" y="220"/>
                      </a:lnTo>
                      <a:lnTo>
                        <a:pt x="15" y="223"/>
                      </a:lnTo>
                      <a:lnTo>
                        <a:pt x="17" y="226"/>
                      </a:lnTo>
                      <a:lnTo>
                        <a:pt x="19" y="229"/>
                      </a:lnTo>
                      <a:lnTo>
                        <a:pt x="21" y="233"/>
                      </a:lnTo>
                      <a:lnTo>
                        <a:pt x="23" y="235"/>
                      </a:lnTo>
                      <a:lnTo>
                        <a:pt x="25" y="239"/>
                      </a:lnTo>
                      <a:lnTo>
                        <a:pt x="26" y="242"/>
                      </a:lnTo>
                      <a:lnTo>
                        <a:pt x="28" y="245"/>
                      </a:lnTo>
                      <a:lnTo>
                        <a:pt x="30" y="247"/>
                      </a:lnTo>
                      <a:lnTo>
                        <a:pt x="31" y="250"/>
                      </a:lnTo>
                      <a:lnTo>
                        <a:pt x="32" y="254"/>
                      </a:lnTo>
                      <a:lnTo>
                        <a:pt x="34" y="257"/>
                      </a:lnTo>
                      <a:lnTo>
                        <a:pt x="35" y="260"/>
                      </a:lnTo>
                      <a:lnTo>
                        <a:pt x="36" y="262"/>
                      </a:lnTo>
                      <a:lnTo>
                        <a:pt x="37" y="265"/>
                      </a:lnTo>
                      <a:lnTo>
                        <a:pt x="38" y="268"/>
                      </a:lnTo>
                      <a:lnTo>
                        <a:pt x="38" y="271"/>
                      </a:lnTo>
                      <a:lnTo>
                        <a:pt x="38" y="273"/>
                      </a:lnTo>
                      <a:lnTo>
                        <a:pt x="38" y="276"/>
                      </a:lnTo>
                      <a:lnTo>
                        <a:pt x="38" y="279"/>
                      </a:lnTo>
                      <a:lnTo>
                        <a:pt x="38" y="281"/>
                      </a:lnTo>
                      <a:lnTo>
                        <a:pt x="38" y="285"/>
                      </a:lnTo>
                      <a:lnTo>
                        <a:pt x="38" y="287"/>
                      </a:lnTo>
                      <a:lnTo>
                        <a:pt x="39" y="291"/>
                      </a:lnTo>
                      <a:lnTo>
                        <a:pt x="41" y="293"/>
                      </a:lnTo>
                      <a:lnTo>
                        <a:pt x="43" y="296"/>
                      </a:lnTo>
                      <a:lnTo>
                        <a:pt x="46" y="299"/>
                      </a:lnTo>
                      <a:lnTo>
                        <a:pt x="47" y="301"/>
                      </a:lnTo>
                      <a:lnTo>
                        <a:pt x="50" y="304"/>
                      </a:lnTo>
                      <a:lnTo>
                        <a:pt x="51" y="308"/>
                      </a:lnTo>
                      <a:lnTo>
                        <a:pt x="52" y="310"/>
                      </a:lnTo>
                      <a:lnTo>
                        <a:pt x="54" y="314"/>
                      </a:lnTo>
                      <a:lnTo>
                        <a:pt x="55" y="315"/>
                      </a:lnTo>
                      <a:lnTo>
                        <a:pt x="57" y="318"/>
                      </a:lnTo>
                      <a:lnTo>
                        <a:pt x="59" y="320"/>
                      </a:lnTo>
                      <a:lnTo>
                        <a:pt x="60" y="324"/>
                      </a:lnTo>
                      <a:lnTo>
                        <a:pt x="62" y="327"/>
                      </a:lnTo>
                      <a:lnTo>
                        <a:pt x="64" y="330"/>
                      </a:lnTo>
                      <a:lnTo>
                        <a:pt x="65" y="332"/>
                      </a:lnTo>
                      <a:lnTo>
                        <a:pt x="66" y="335"/>
                      </a:lnTo>
                      <a:lnTo>
                        <a:pt x="66" y="337"/>
                      </a:lnTo>
                      <a:lnTo>
                        <a:pt x="67" y="341"/>
                      </a:lnTo>
                      <a:lnTo>
                        <a:pt x="68" y="344"/>
                      </a:lnTo>
                      <a:lnTo>
                        <a:pt x="69" y="346"/>
                      </a:lnTo>
                      <a:lnTo>
                        <a:pt x="70" y="350"/>
                      </a:lnTo>
                      <a:lnTo>
                        <a:pt x="70" y="353"/>
                      </a:lnTo>
                      <a:lnTo>
                        <a:pt x="72" y="357"/>
                      </a:lnTo>
                      <a:lnTo>
                        <a:pt x="72" y="360"/>
                      </a:lnTo>
                      <a:lnTo>
                        <a:pt x="73" y="362"/>
                      </a:lnTo>
                      <a:lnTo>
                        <a:pt x="74" y="365"/>
                      </a:lnTo>
                      <a:lnTo>
                        <a:pt x="75" y="368"/>
                      </a:lnTo>
                      <a:lnTo>
                        <a:pt x="76" y="373"/>
                      </a:lnTo>
                      <a:lnTo>
                        <a:pt x="77" y="376"/>
                      </a:lnTo>
                      <a:lnTo>
                        <a:pt x="78" y="379"/>
                      </a:lnTo>
                      <a:lnTo>
                        <a:pt x="80" y="383"/>
                      </a:lnTo>
                      <a:lnTo>
                        <a:pt x="81" y="385"/>
                      </a:lnTo>
                      <a:lnTo>
                        <a:pt x="84" y="387"/>
                      </a:lnTo>
                      <a:lnTo>
                        <a:pt x="86" y="387"/>
                      </a:lnTo>
                      <a:lnTo>
                        <a:pt x="88" y="387"/>
                      </a:lnTo>
                      <a:lnTo>
                        <a:pt x="91" y="389"/>
                      </a:lnTo>
                      <a:lnTo>
                        <a:pt x="93" y="392"/>
                      </a:lnTo>
                      <a:lnTo>
                        <a:pt x="94" y="395"/>
                      </a:lnTo>
                      <a:lnTo>
                        <a:pt x="115" y="398"/>
                      </a:lnTo>
                      <a:lnTo>
                        <a:pt x="105" y="387"/>
                      </a:lnTo>
                      <a:lnTo>
                        <a:pt x="105" y="383"/>
                      </a:lnTo>
                      <a:lnTo>
                        <a:pt x="104" y="381"/>
                      </a:lnTo>
                      <a:lnTo>
                        <a:pt x="102" y="378"/>
                      </a:lnTo>
                      <a:lnTo>
                        <a:pt x="102" y="376"/>
                      </a:lnTo>
                      <a:lnTo>
                        <a:pt x="100" y="372"/>
                      </a:lnTo>
                      <a:lnTo>
                        <a:pt x="99" y="368"/>
                      </a:lnTo>
                      <a:lnTo>
                        <a:pt x="99" y="364"/>
                      </a:lnTo>
                      <a:lnTo>
                        <a:pt x="97" y="360"/>
                      </a:lnTo>
                      <a:lnTo>
                        <a:pt x="96" y="358"/>
                      </a:lnTo>
                      <a:lnTo>
                        <a:pt x="95" y="353"/>
                      </a:lnTo>
                      <a:lnTo>
                        <a:pt x="94" y="350"/>
                      </a:lnTo>
                      <a:lnTo>
                        <a:pt x="93" y="346"/>
                      </a:lnTo>
                      <a:lnTo>
                        <a:pt x="92" y="344"/>
                      </a:lnTo>
                      <a:lnTo>
                        <a:pt x="92" y="340"/>
                      </a:lnTo>
                      <a:lnTo>
                        <a:pt x="91" y="337"/>
                      </a:lnTo>
                      <a:lnTo>
                        <a:pt x="91" y="333"/>
                      </a:lnTo>
                      <a:lnTo>
                        <a:pt x="90" y="330"/>
                      </a:lnTo>
                      <a:lnTo>
                        <a:pt x="90" y="327"/>
                      </a:lnTo>
                      <a:lnTo>
                        <a:pt x="89" y="324"/>
                      </a:lnTo>
                      <a:lnTo>
                        <a:pt x="89" y="320"/>
                      </a:lnTo>
                      <a:lnTo>
                        <a:pt x="88" y="316"/>
                      </a:lnTo>
                      <a:lnTo>
                        <a:pt x="88" y="314"/>
                      </a:lnTo>
                      <a:lnTo>
                        <a:pt x="88" y="310"/>
                      </a:lnTo>
                      <a:lnTo>
                        <a:pt x="88" y="306"/>
                      </a:lnTo>
                      <a:lnTo>
                        <a:pt x="88" y="303"/>
                      </a:lnTo>
                      <a:lnTo>
                        <a:pt x="88" y="300"/>
                      </a:lnTo>
                      <a:lnTo>
                        <a:pt x="88" y="297"/>
                      </a:lnTo>
                      <a:lnTo>
                        <a:pt x="88" y="294"/>
                      </a:lnTo>
                      <a:lnTo>
                        <a:pt x="89" y="291"/>
                      </a:lnTo>
                      <a:lnTo>
                        <a:pt x="91" y="288"/>
                      </a:lnTo>
                      <a:lnTo>
                        <a:pt x="92" y="285"/>
                      </a:lnTo>
                      <a:lnTo>
                        <a:pt x="94" y="283"/>
                      </a:lnTo>
                      <a:lnTo>
                        <a:pt x="97" y="280"/>
                      </a:lnTo>
                      <a:lnTo>
                        <a:pt x="100" y="277"/>
                      </a:lnTo>
                      <a:lnTo>
                        <a:pt x="103" y="276"/>
                      </a:lnTo>
                      <a:lnTo>
                        <a:pt x="106" y="273"/>
                      </a:lnTo>
                      <a:lnTo>
                        <a:pt x="110" y="271"/>
                      </a:lnTo>
                      <a:lnTo>
                        <a:pt x="113" y="269"/>
                      </a:lnTo>
                      <a:lnTo>
                        <a:pt x="115" y="267"/>
                      </a:lnTo>
                      <a:lnTo>
                        <a:pt x="119" y="265"/>
                      </a:lnTo>
                      <a:lnTo>
                        <a:pt x="121" y="262"/>
                      </a:lnTo>
                      <a:lnTo>
                        <a:pt x="125" y="260"/>
                      </a:lnTo>
                      <a:lnTo>
                        <a:pt x="128" y="258"/>
                      </a:lnTo>
                      <a:lnTo>
                        <a:pt x="131" y="256"/>
                      </a:lnTo>
                      <a:lnTo>
                        <a:pt x="134" y="254"/>
                      </a:lnTo>
                      <a:lnTo>
                        <a:pt x="137" y="251"/>
                      </a:lnTo>
                      <a:lnTo>
                        <a:pt x="140" y="249"/>
                      </a:lnTo>
                      <a:lnTo>
                        <a:pt x="142" y="247"/>
                      </a:lnTo>
                      <a:lnTo>
                        <a:pt x="146" y="245"/>
                      </a:lnTo>
                      <a:lnTo>
                        <a:pt x="148" y="242"/>
                      </a:lnTo>
                      <a:lnTo>
                        <a:pt x="151" y="242"/>
                      </a:lnTo>
                      <a:lnTo>
                        <a:pt x="154" y="242"/>
                      </a:lnTo>
                      <a:lnTo>
                        <a:pt x="157" y="243"/>
                      </a:lnTo>
                      <a:lnTo>
                        <a:pt x="160" y="244"/>
                      </a:lnTo>
                      <a:lnTo>
                        <a:pt x="163" y="245"/>
                      </a:lnTo>
                      <a:lnTo>
                        <a:pt x="166" y="245"/>
                      </a:lnTo>
                      <a:lnTo>
                        <a:pt x="169" y="246"/>
                      </a:lnTo>
                      <a:lnTo>
                        <a:pt x="171" y="246"/>
                      </a:lnTo>
                      <a:lnTo>
                        <a:pt x="175" y="247"/>
                      </a:lnTo>
                      <a:lnTo>
                        <a:pt x="179" y="247"/>
                      </a:lnTo>
                      <a:lnTo>
                        <a:pt x="181" y="248"/>
                      </a:lnTo>
                      <a:lnTo>
                        <a:pt x="185" y="248"/>
                      </a:lnTo>
                      <a:lnTo>
                        <a:pt x="188" y="249"/>
                      </a:lnTo>
                      <a:lnTo>
                        <a:pt x="191" y="249"/>
                      </a:lnTo>
                      <a:lnTo>
                        <a:pt x="194" y="250"/>
                      </a:lnTo>
                      <a:lnTo>
                        <a:pt x="198" y="250"/>
                      </a:lnTo>
                      <a:lnTo>
                        <a:pt x="202" y="250"/>
                      </a:lnTo>
                      <a:lnTo>
                        <a:pt x="206" y="250"/>
                      </a:lnTo>
                      <a:lnTo>
                        <a:pt x="210" y="251"/>
                      </a:lnTo>
                      <a:lnTo>
                        <a:pt x="215" y="252"/>
                      </a:lnTo>
                      <a:lnTo>
                        <a:pt x="220" y="252"/>
                      </a:lnTo>
                      <a:lnTo>
                        <a:pt x="224" y="252"/>
                      </a:lnTo>
                      <a:lnTo>
                        <a:pt x="229" y="252"/>
                      </a:lnTo>
                      <a:lnTo>
                        <a:pt x="232" y="253"/>
                      </a:lnTo>
                      <a:lnTo>
                        <a:pt x="235" y="253"/>
                      </a:lnTo>
                      <a:lnTo>
                        <a:pt x="238" y="253"/>
                      </a:lnTo>
                      <a:lnTo>
                        <a:pt x="241" y="254"/>
                      </a:lnTo>
                      <a:lnTo>
                        <a:pt x="244" y="254"/>
                      </a:lnTo>
                      <a:lnTo>
                        <a:pt x="246" y="254"/>
                      </a:lnTo>
                      <a:lnTo>
                        <a:pt x="251" y="254"/>
                      </a:lnTo>
                      <a:lnTo>
                        <a:pt x="255" y="255"/>
                      </a:lnTo>
                      <a:lnTo>
                        <a:pt x="260" y="255"/>
                      </a:lnTo>
                      <a:lnTo>
                        <a:pt x="265" y="255"/>
                      </a:lnTo>
                      <a:lnTo>
                        <a:pt x="268" y="256"/>
                      </a:lnTo>
                      <a:lnTo>
                        <a:pt x="272" y="256"/>
                      </a:lnTo>
                      <a:lnTo>
                        <a:pt x="276" y="256"/>
                      </a:lnTo>
                      <a:lnTo>
                        <a:pt x="279" y="256"/>
                      </a:lnTo>
                      <a:lnTo>
                        <a:pt x="282" y="256"/>
                      </a:lnTo>
                      <a:lnTo>
                        <a:pt x="285" y="256"/>
                      </a:lnTo>
                      <a:lnTo>
                        <a:pt x="289" y="256"/>
                      </a:lnTo>
                      <a:lnTo>
                        <a:pt x="292" y="256"/>
                      </a:lnTo>
                      <a:lnTo>
                        <a:pt x="294" y="256"/>
                      </a:lnTo>
                      <a:lnTo>
                        <a:pt x="298" y="256"/>
                      </a:lnTo>
                      <a:lnTo>
                        <a:pt x="302" y="256"/>
                      </a:lnTo>
                      <a:lnTo>
                        <a:pt x="304" y="256"/>
                      </a:lnTo>
                      <a:lnTo>
                        <a:pt x="307" y="256"/>
                      </a:lnTo>
                      <a:lnTo>
                        <a:pt x="311" y="256"/>
                      </a:lnTo>
                      <a:lnTo>
                        <a:pt x="315" y="256"/>
                      </a:lnTo>
                      <a:lnTo>
                        <a:pt x="318" y="256"/>
                      </a:lnTo>
                      <a:lnTo>
                        <a:pt x="322" y="255"/>
                      </a:lnTo>
                      <a:lnTo>
                        <a:pt x="327" y="255"/>
                      </a:lnTo>
                      <a:lnTo>
                        <a:pt x="331" y="254"/>
                      </a:lnTo>
                      <a:lnTo>
                        <a:pt x="336" y="254"/>
                      </a:lnTo>
                      <a:lnTo>
                        <a:pt x="341" y="253"/>
                      </a:lnTo>
                      <a:lnTo>
                        <a:pt x="343" y="252"/>
                      </a:lnTo>
                      <a:lnTo>
                        <a:pt x="346" y="252"/>
                      </a:lnTo>
                      <a:lnTo>
                        <a:pt x="350" y="252"/>
                      </a:lnTo>
                      <a:lnTo>
                        <a:pt x="353" y="252"/>
                      </a:lnTo>
                      <a:lnTo>
                        <a:pt x="355" y="252"/>
                      </a:lnTo>
                      <a:lnTo>
                        <a:pt x="358" y="251"/>
                      </a:lnTo>
                      <a:lnTo>
                        <a:pt x="362" y="250"/>
                      </a:lnTo>
                      <a:lnTo>
                        <a:pt x="365" y="250"/>
                      </a:lnTo>
                      <a:lnTo>
                        <a:pt x="369" y="250"/>
                      </a:lnTo>
                      <a:lnTo>
                        <a:pt x="372" y="250"/>
                      </a:lnTo>
                      <a:lnTo>
                        <a:pt x="376" y="249"/>
                      </a:lnTo>
                      <a:lnTo>
                        <a:pt x="380" y="249"/>
                      </a:lnTo>
                      <a:lnTo>
                        <a:pt x="380" y="252"/>
                      </a:lnTo>
                      <a:lnTo>
                        <a:pt x="381" y="255"/>
                      </a:lnTo>
                      <a:lnTo>
                        <a:pt x="382" y="260"/>
                      </a:lnTo>
                      <a:lnTo>
                        <a:pt x="384" y="264"/>
                      </a:lnTo>
                      <a:lnTo>
                        <a:pt x="385" y="269"/>
                      </a:lnTo>
                      <a:lnTo>
                        <a:pt x="386" y="273"/>
                      </a:lnTo>
                      <a:lnTo>
                        <a:pt x="387" y="276"/>
                      </a:lnTo>
                      <a:lnTo>
                        <a:pt x="388" y="280"/>
                      </a:lnTo>
                      <a:lnTo>
                        <a:pt x="389" y="284"/>
                      </a:lnTo>
                      <a:lnTo>
                        <a:pt x="390" y="287"/>
                      </a:lnTo>
                      <a:lnTo>
                        <a:pt x="391" y="290"/>
                      </a:lnTo>
                      <a:lnTo>
                        <a:pt x="392" y="293"/>
                      </a:lnTo>
                      <a:lnTo>
                        <a:pt x="393" y="296"/>
                      </a:lnTo>
                      <a:lnTo>
                        <a:pt x="394" y="300"/>
                      </a:lnTo>
                      <a:lnTo>
                        <a:pt x="396" y="302"/>
                      </a:lnTo>
                      <a:lnTo>
                        <a:pt x="397" y="305"/>
                      </a:lnTo>
                      <a:lnTo>
                        <a:pt x="397" y="308"/>
                      </a:lnTo>
                      <a:lnTo>
                        <a:pt x="400" y="311"/>
                      </a:lnTo>
                      <a:lnTo>
                        <a:pt x="401" y="314"/>
                      </a:lnTo>
                      <a:lnTo>
                        <a:pt x="403" y="317"/>
                      </a:lnTo>
                      <a:lnTo>
                        <a:pt x="404" y="320"/>
                      </a:lnTo>
                      <a:lnTo>
                        <a:pt x="405" y="323"/>
                      </a:lnTo>
                      <a:lnTo>
                        <a:pt x="407" y="326"/>
                      </a:lnTo>
                      <a:lnTo>
                        <a:pt x="408" y="330"/>
                      </a:lnTo>
                      <a:lnTo>
                        <a:pt x="409" y="332"/>
                      </a:lnTo>
                      <a:lnTo>
                        <a:pt x="410" y="335"/>
                      </a:lnTo>
                      <a:lnTo>
                        <a:pt x="411" y="338"/>
                      </a:lnTo>
                      <a:lnTo>
                        <a:pt x="411" y="341"/>
                      </a:lnTo>
                      <a:lnTo>
                        <a:pt x="411" y="344"/>
                      </a:lnTo>
                      <a:lnTo>
                        <a:pt x="412" y="347"/>
                      </a:lnTo>
                      <a:lnTo>
                        <a:pt x="412" y="350"/>
                      </a:lnTo>
                      <a:lnTo>
                        <a:pt x="413" y="353"/>
                      </a:lnTo>
                      <a:lnTo>
                        <a:pt x="414" y="357"/>
                      </a:lnTo>
                      <a:lnTo>
                        <a:pt x="414" y="360"/>
                      </a:lnTo>
                      <a:lnTo>
                        <a:pt x="414" y="363"/>
                      </a:lnTo>
                      <a:lnTo>
                        <a:pt x="414" y="366"/>
                      </a:lnTo>
                      <a:lnTo>
                        <a:pt x="414" y="370"/>
                      </a:lnTo>
                      <a:lnTo>
                        <a:pt x="414" y="373"/>
                      </a:lnTo>
                      <a:lnTo>
                        <a:pt x="414" y="377"/>
                      </a:lnTo>
                      <a:lnTo>
                        <a:pt x="414" y="380"/>
                      </a:lnTo>
                      <a:lnTo>
                        <a:pt x="414" y="383"/>
                      </a:lnTo>
                      <a:lnTo>
                        <a:pt x="413" y="387"/>
                      </a:lnTo>
                      <a:lnTo>
                        <a:pt x="412" y="389"/>
                      </a:lnTo>
                      <a:lnTo>
                        <a:pt x="416" y="388"/>
                      </a:lnTo>
                      <a:lnTo>
                        <a:pt x="418" y="387"/>
                      </a:lnTo>
                      <a:lnTo>
                        <a:pt x="421" y="387"/>
                      </a:lnTo>
                      <a:lnTo>
                        <a:pt x="423" y="389"/>
                      </a:lnTo>
                      <a:lnTo>
                        <a:pt x="425" y="392"/>
                      </a:lnTo>
                      <a:lnTo>
                        <a:pt x="426" y="395"/>
                      </a:lnTo>
                      <a:lnTo>
                        <a:pt x="450" y="397"/>
                      </a:lnTo>
                      <a:lnTo>
                        <a:pt x="439" y="374"/>
                      </a:lnTo>
                      <a:lnTo>
                        <a:pt x="438" y="370"/>
                      </a:lnTo>
                      <a:lnTo>
                        <a:pt x="437" y="366"/>
                      </a:lnTo>
                      <a:lnTo>
                        <a:pt x="437" y="364"/>
                      </a:lnTo>
                      <a:lnTo>
                        <a:pt x="437" y="360"/>
                      </a:lnTo>
                      <a:lnTo>
                        <a:pt x="437" y="357"/>
                      </a:lnTo>
                      <a:lnTo>
                        <a:pt x="437" y="352"/>
                      </a:lnTo>
                      <a:lnTo>
                        <a:pt x="437" y="349"/>
                      </a:lnTo>
                      <a:lnTo>
                        <a:pt x="437" y="345"/>
                      </a:lnTo>
                      <a:lnTo>
                        <a:pt x="438" y="341"/>
                      </a:lnTo>
                      <a:lnTo>
                        <a:pt x="439" y="337"/>
                      </a:lnTo>
                      <a:lnTo>
                        <a:pt x="440" y="334"/>
                      </a:lnTo>
                      <a:lnTo>
                        <a:pt x="441" y="330"/>
                      </a:lnTo>
                      <a:lnTo>
                        <a:pt x="443" y="328"/>
                      </a:lnTo>
                      <a:lnTo>
                        <a:pt x="444" y="324"/>
                      </a:lnTo>
                      <a:lnTo>
                        <a:pt x="446" y="320"/>
                      </a:lnTo>
                      <a:lnTo>
                        <a:pt x="447" y="317"/>
                      </a:lnTo>
                      <a:lnTo>
                        <a:pt x="448" y="314"/>
                      </a:lnTo>
                      <a:lnTo>
                        <a:pt x="450" y="311"/>
                      </a:lnTo>
                      <a:lnTo>
                        <a:pt x="451" y="308"/>
                      </a:lnTo>
                      <a:lnTo>
                        <a:pt x="452" y="306"/>
                      </a:lnTo>
                      <a:lnTo>
                        <a:pt x="453" y="302"/>
                      </a:lnTo>
                      <a:lnTo>
                        <a:pt x="454" y="300"/>
                      </a:lnTo>
                      <a:lnTo>
                        <a:pt x="454" y="296"/>
                      </a:lnTo>
                      <a:lnTo>
                        <a:pt x="454" y="294"/>
                      </a:lnTo>
                      <a:lnTo>
                        <a:pt x="454" y="290"/>
                      </a:lnTo>
                      <a:lnTo>
                        <a:pt x="455" y="286"/>
                      </a:lnTo>
                      <a:lnTo>
                        <a:pt x="455" y="284"/>
                      </a:lnTo>
                      <a:lnTo>
                        <a:pt x="455" y="280"/>
                      </a:lnTo>
                      <a:lnTo>
                        <a:pt x="455" y="278"/>
                      </a:lnTo>
                      <a:lnTo>
                        <a:pt x="456" y="275"/>
                      </a:lnTo>
                      <a:lnTo>
                        <a:pt x="456" y="271"/>
                      </a:lnTo>
                      <a:lnTo>
                        <a:pt x="456" y="269"/>
                      </a:lnTo>
                      <a:lnTo>
                        <a:pt x="456" y="265"/>
                      </a:lnTo>
                      <a:lnTo>
                        <a:pt x="458" y="262"/>
                      </a:lnTo>
                      <a:lnTo>
                        <a:pt x="458" y="259"/>
                      </a:lnTo>
                      <a:lnTo>
                        <a:pt x="459" y="256"/>
                      </a:lnTo>
                      <a:lnTo>
                        <a:pt x="461" y="252"/>
                      </a:lnTo>
                      <a:lnTo>
                        <a:pt x="463" y="250"/>
                      </a:lnTo>
                      <a:lnTo>
                        <a:pt x="464" y="246"/>
                      </a:lnTo>
                      <a:lnTo>
                        <a:pt x="466" y="244"/>
                      </a:lnTo>
                      <a:lnTo>
                        <a:pt x="468" y="242"/>
                      </a:lnTo>
                      <a:lnTo>
                        <a:pt x="471" y="238"/>
                      </a:lnTo>
                      <a:lnTo>
                        <a:pt x="474" y="235"/>
                      </a:lnTo>
                      <a:lnTo>
                        <a:pt x="477" y="233"/>
                      </a:lnTo>
                      <a:lnTo>
                        <a:pt x="480" y="231"/>
                      </a:lnTo>
                      <a:lnTo>
                        <a:pt x="484" y="230"/>
                      </a:lnTo>
                      <a:lnTo>
                        <a:pt x="488" y="228"/>
                      </a:lnTo>
                      <a:lnTo>
                        <a:pt x="492" y="227"/>
                      </a:lnTo>
                      <a:lnTo>
                        <a:pt x="496" y="226"/>
                      </a:lnTo>
                      <a:lnTo>
                        <a:pt x="500" y="226"/>
                      </a:lnTo>
                      <a:lnTo>
                        <a:pt x="502" y="225"/>
                      </a:lnTo>
                      <a:lnTo>
                        <a:pt x="505" y="223"/>
                      </a:lnTo>
                      <a:lnTo>
                        <a:pt x="508" y="221"/>
                      </a:lnTo>
                      <a:lnTo>
                        <a:pt x="511" y="219"/>
                      </a:lnTo>
                      <a:lnTo>
                        <a:pt x="514" y="218"/>
                      </a:lnTo>
                      <a:lnTo>
                        <a:pt x="516" y="216"/>
                      </a:lnTo>
                      <a:lnTo>
                        <a:pt x="520" y="215"/>
                      </a:lnTo>
                      <a:lnTo>
                        <a:pt x="523" y="213"/>
                      </a:lnTo>
                      <a:lnTo>
                        <a:pt x="525" y="212"/>
                      </a:lnTo>
                      <a:lnTo>
                        <a:pt x="528" y="211"/>
                      </a:lnTo>
                      <a:lnTo>
                        <a:pt x="531" y="210"/>
                      </a:lnTo>
                      <a:lnTo>
                        <a:pt x="535" y="208"/>
                      </a:lnTo>
                      <a:lnTo>
                        <a:pt x="538" y="207"/>
                      </a:lnTo>
                      <a:lnTo>
                        <a:pt x="541" y="205"/>
                      </a:lnTo>
                      <a:lnTo>
                        <a:pt x="543" y="205"/>
                      </a:lnTo>
                      <a:lnTo>
                        <a:pt x="547" y="204"/>
                      </a:lnTo>
                      <a:lnTo>
                        <a:pt x="550" y="204"/>
                      </a:lnTo>
                      <a:lnTo>
                        <a:pt x="553" y="202"/>
                      </a:lnTo>
                      <a:lnTo>
                        <a:pt x="557" y="202"/>
                      </a:lnTo>
                      <a:lnTo>
                        <a:pt x="562" y="202"/>
                      </a:lnTo>
                      <a:lnTo>
                        <a:pt x="566" y="201"/>
                      </a:lnTo>
                      <a:lnTo>
                        <a:pt x="570" y="201"/>
                      </a:lnTo>
                      <a:lnTo>
                        <a:pt x="573" y="200"/>
                      </a:lnTo>
                      <a:lnTo>
                        <a:pt x="576" y="200"/>
                      </a:lnTo>
                      <a:lnTo>
                        <a:pt x="579" y="199"/>
                      </a:lnTo>
                      <a:lnTo>
                        <a:pt x="582" y="199"/>
                      </a:lnTo>
                      <a:lnTo>
                        <a:pt x="586" y="198"/>
                      </a:lnTo>
                      <a:lnTo>
                        <a:pt x="588" y="197"/>
                      </a:lnTo>
                      <a:lnTo>
                        <a:pt x="592" y="197"/>
                      </a:lnTo>
                      <a:lnTo>
                        <a:pt x="595" y="196"/>
                      </a:lnTo>
                      <a:lnTo>
                        <a:pt x="598" y="194"/>
                      </a:lnTo>
                      <a:lnTo>
                        <a:pt x="601" y="192"/>
                      </a:lnTo>
                      <a:lnTo>
                        <a:pt x="603" y="191"/>
                      </a:lnTo>
                      <a:lnTo>
                        <a:pt x="607" y="189"/>
                      </a:lnTo>
                      <a:lnTo>
                        <a:pt x="610" y="188"/>
                      </a:lnTo>
                      <a:lnTo>
                        <a:pt x="613" y="186"/>
                      </a:lnTo>
                      <a:lnTo>
                        <a:pt x="615" y="185"/>
                      </a:lnTo>
                      <a:lnTo>
                        <a:pt x="619" y="184"/>
                      </a:lnTo>
                      <a:lnTo>
                        <a:pt x="623" y="183"/>
                      </a:lnTo>
                      <a:lnTo>
                        <a:pt x="625" y="182"/>
                      </a:lnTo>
                      <a:lnTo>
                        <a:pt x="629" y="181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52" name="Line 62">
                  <a:extLst>
                    <a:ext uri="{FF2B5EF4-FFF2-40B4-BE49-F238E27FC236}">
                      <a16:creationId xmlns:a16="http://schemas.microsoft.com/office/drawing/2014/main" id="{1268B25B-4C7A-437A-8C1B-43840A12C2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222" y="1572"/>
                  <a:ext cx="1" cy="10"/>
                </a:xfrm>
                <a:prstGeom prst="line">
                  <a:avLst/>
                </a:pr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53" name="Freeform 63">
                  <a:extLst>
                    <a:ext uri="{FF2B5EF4-FFF2-40B4-BE49-F238E27FC236}">
                      <a16:creationId xmlns:a16="http://schemas.microsoft.com/office/drawing/2014/main" id="{39E9519D-CA74-4740-A979-0BF2A8359A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7" y="1459"/>
                  <a:ext cx="46" cy="62"/>
                </a:xfrm>
                <a:custGeom>
                  <a:avLst/>
                  <a:gdLst>
                    <a:gd name="T0" fmla="*/ 11 w 46"/>
                    <a:gd name="T1" fmla="*/ 28 h 62"/>
                    <a:gd name="T2" fmla="*/ 16 w 46"/>
                    <a:gd name="T3" fmla="*/ 25 h 62"/>
                    <a:gd name="T4" fmla="*/ 22 w 46"/>
                    <a:gd name="T5" fmla="*/ 24 h 62"/>
                    <a:gd name="T6" fmla="*/ 27 w 46"/>
                    <a:gd name="T7" fmla="*/ 26 h 62"/>
                    <a:gd name="T8" fmla="*/ 32 w 46"/>
                    <a:gd name="T9" fmla="*/ 31 h 62"/>
                    <a:gd name="T10" fmla="*/ 34 w 46"/>
                    <a:gd name="T11" fmla="*/ 37 h 62"/>
                    <a:gd name="T12" fmla="*/ 32 w 46"/>
                    <a:gd name="T13" fmla="*/ 42 h 62"/>
                    <a:gd name="T14" fmla="*/ 29 w 46"/>
                    <a:gd name="T15" fmla="*/ 47 h 62"/>
                    <a:gd name="T16" fmla="*/ 23 w 46"/>
                    <a:gd name="T17" fmla="*/ 50 h 62"/>
                    <a:gd name="T18" fmla="*/ 18 w 46"/>
                    <a:gd name="T19" fmla="*/ 49 h 62"/>
                    <a:gd name="T20" fmla="*/ 12 w 46"/>
                    <a:gd name="T21" fmla="*/ 46 h 62"/>
                    <a:gd name="T22" fmla="*/ 10 w 46"/>
                    <a:gd name="T23" fmla="*/ 40 h 62"/>
                    <a:gd name="T24" fmla="*/ 8 w 46"/>
                    <a:gd name="T25" fmla="*/ 34 h 62"/>
                    <a:gd name="T26" fmla="*/ 8 w 46"/>
                    <a:gd name="T27" fmla="*/ 29 h 62"/>
                    <a:gd name="T28" fmla="*/ 9 w 46"/>
                    <a:gd name="T29" fmla="*/ 23 h 62"/>
                    <a:gd name="T30" fmla="*/ 10 w 46"/>
                    <a:gd name="T31" fmla="*/ 18 h 62"/>
                    <a:gd name="T32" fmla="*/ 11 w 46"/>
                    <a:gd name="T33" fmla="*/ 12 h 62"/>
                    <a:gd name="T34" fmla="*/ 12 w 46"/>
                    <a:gd name="T35" fmla="*/ 5 h 62"/>
                    <a:gd name="T36" fmla="*/ 12 w 46"/>
                    <a:gd name="T37" fmla="*/ 0 h 62"/>
                    <a:gd name="T38" fmla="*/ 8 w 46"/>
                    <a:gd name="T39" fmla="*/ 6 h 62"/>
                    <a:gd name="T40" fmla="*/ 4 w 46"/>
                    <a:gd name="T41" fmla="*/ 13 h 62"/>
                    <a:gd name="T42" fmla="*/ 2 w 46"/>
                    <a:gd name="T43" fmla="*/ 18 h 62"/>
                    <a:gd name="T44" fmla="*/ 0 w 46"/>
                    <a:gd name="T45" fmla="*/ 23 h 62"/>
                    <a:gd name="T46" fmla="*/ 0 w 46"/>
                    <a:gd name="T47" fmla="*/ 31 h 62"/>
                    <a:gd name="T48" fmla="*/ 0 w 46"/>
                    <a:gd name="T49" fmla="*/ 37 h 62"/>
                    <a:gd name="T50" fmla="*/ 1 w 46"/>
                    <a:gd name="T51" fmla="*/ 42 h 62"/>
                    <a:gd name="T52" fmla="*/ 2 w 46"/>
                    <a:gd name="T53" fmla="*/ 49 h 62"/>
                    <a:gd name="T54" fmla="*/ 6 w 46"/>
                    <a:gd name="T55" fmla="*/ 54 h 62"/>
                    <a:gd name="T56" fmla="*/ 12 w 46"/>
                    <a:gd name="T57" fmla="*/ 58 h 62"/>
                    <a:gd name="T58" fmla="*/ 18 w 46"/>
                    <a:gd name="T59" fmla="*/ 61 h 62"/>
                    <a:gd name="T60" fmla="*/ 24 w 46"/>
                    <a:gd name="T61" fmla="*/ 61 h 62"/>
                    <a:gd name="T62" fmla="*/ 30 w 46"/>
                    <a:gd name="T63" fmla="*/ 60 h 62"/>
                    <a:gd name="T64" fmla="*/ 35 w 46"/>
                    <a:gd name="T65" fmla="*/ 56 h 62"/>
                    <a:gd name="T66" fmla="*/ 41 w 46"/>
                    <a:gd name="T67" fmla="*/ 50 h 62"/>
                    <a:gd name="T68" fmla="*/ 44 w 46"/>
                    <a:gd name="T69" fmla="*/ 45 h 62"/>
                    <a:gd name="T70" fmla="*/ 45 w 46"/>
                    <a:gd name="T71" fmla="*/ 39 h 62"/>
                    <a:gd name="T72" fmla="*/ 45 w 46"/>
                    <a:gd name="T73" fmla="*/ 33 h 62"/>
                    <a:gd name="T74" fmla="*/ 44 w 46"/>
                    <a:gd name="T75" fmla="*/ 28 h 62"/>
                    <a:gd name="T76" fmla="*/ 40 w 46"/>
                    <a:gd name="T77" fmla="*/ 22 h 62"/>
                    <a:gd name="T78" fmla="*/ 34 w 46"/>
                    <a:gd name="T79" fmla="*/ 18 h 62"/>
                    <a:gd name="T80" fmla="*/ 29 w 46"/>
                    <a:gd name="T81" fmla="*/ 16 h 62"/>
                    <a:gd name="T82" fmla="*/ 24 w 46"/>
                    <a:gd name="T83" fmla="*/ 15 h 62"/>
                    <a:gd name="T84" fmla="*/ 18 w 46"/>
                    <a:gd name="T85" fmla="*/ 15 h 62"/>
                    <a:gd name="T86" fmla="*/ 13 w 46"/>
                    <a:gd name="T87" fmla="*/ 17 h 62"/>
                    <a:gd name="T88" fmla="*/ 9 w 46"/>
                    <a:gd name="T89" fmla="*/ 20 h 62"/>
                    <a:gd name="T90" fmla="*/ 8 w 46"/>
                    <a:gd name="T91" fmla="*/ 25 h 62"/>
                    <a:gd name="T92" fmla="*/ 8 w 46"/>
                    <a:gd name="T93" fmla="*/ 30 h 62"/>
                    <a:gd name="T94" fmla="*/ 8 w 46"/>
                    <a:gd name="T95" fmla="*/ 31 h 62"/>
                    <a:gd name="T96" fmla="*/ 8 w 46"/>
                    <a:gd name="T97" fmla="*/ 31 h 62"/>
                    <a:gd name="T98" fmla="*/ 8 w 46"/>
                    <a:gd name="T99" fmla="*/ 32 h 6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46"/>
                    <a:gd name="T151" fmla="*/ 0 h 62"/>
                    <a:gd name="T152" fmla="*/ 46 w 46"/>
                    <a:gd name="T153" fmla="*/ 62 h 6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46" h="62">
                      <a:moveTo>
                        <a:pt x="8" y="32"/>
                      </a:moveTo>
                      <a:lnTo>
                        <a:pt x="11" y="28"/>
                      </a:lnTo>
                      <a:lnTo>
                        <a:pt x="14" y="26"/>
                      </a:lnTo>
                      <a:lnTo>
                        <a:pt x="16" y="25"/>
                      </a:lnTo>
                      <a:lnTo>
                        <a:pt x="19" y="24"/>
                      </a:lnTo>
                      <a:lnTo>
                        <a:pt x="22" y="24"/>
                      </a:lnTo>
                      <a:lnTo>
                        <a:pt x="24" y="24"/>
                      </a:lnTo>
                      <a:lnTo>
                        <a:pt x="27" y="26"/>
                      </a:lnTo>
                      <a:lnTo>
                        <a:pt x="30" y="28"/>
                      </a:lnTo>
                      <a:lnTo>
                        <a:pt x="32" y="31"/>
                      </a:lnTo>
                      <a:lnTo>
                        <a:pt x="33" y="33"/>
                      </a:lnTo>
                      <a:lnTo>
                        <a:pt x="34" y="37"/>
                      </a:lnTo>
                      <a:lnTo>
                        <a:pt x="34" y="39"/>
                      </a:lnTo>
                      <a:lnTo>
                        <a:pt x="32" y="42"/>
                      </a:lnTo>
                      <a:lnTo>
                        <a:pt x="31" y="45"/>
                      </a:lnTo>
                      <a:lnTo>
                        <a:pt x="29" y="47"/>
                      </a:lnTo>
                      <a:lnTo>
                        <a:pt x="26" y="49"/>
                      </a:lnTo>
                      <a:lnTo>
                        <a:pt x="23" y="50"/>
                      </a:lnTo>
                      <a:lnTo>
                        <a:pt x="21" y="50"/>
                      </a:lnTo>
                      <a:lnTo>
                        <a:pt x="18" y="49"/>
                      </a:lnTo>
                      <a:lnTo>
                        <a:pt x="15" y="48"/>
                      </a:lnTo>
                      <a:lnTo>
                        <a:pt x="12" y="46"/>
                      </a:lnTo>
                      <a:lnTo>
                        <a:pt x="11" y="42"/>
                      </a:lnTo>
                      <a:lnTo>
                        <a:pt x="10" y="40"/>
                      </a:lnTo>
                      <a:lnTo>
                        <a:pt x="9" y="37"/>
                      </a:lnTo>
                      <a:lnTo>
                        <a:pt x="8" y="34"/>
                      </a:lnTo>
                      <a:lnTo>
                        <a:pt x="8" y="32"/>
                      </a:lnTo>
                      <a:lnTo>
                        <a:pt x="8" y="29"/>
                      </a:lnTo>
                      <a:lnTo>
                        <a:pt x="8" y="25"/>
                      </a:lnTo>
                      <a:lnTo>
                        <a:pt x="9" y="23"/>
                      </a:lnTo>
                      <a:lnTo>
                        <a:pt x="10" y="20"/>
                      </a:lnTo>
                      <a:lnTo>
                        <a:pt x="10" y="18"/>
                      </a:lnTo>
                      <a:lnTo>
                        <a:pt x="11" y="15"/>
                      </a:lnTo>
                      <a:lnTo>
                        <a:pt x="11" y="12"/>
                      </a:lnTo>
                      <a:lnTo>
                        <a:pt x="12" y="8"/>
                      </a:lnTo>
                      <a:lnTo>
                        <a:pt x="12" y="5"/>
                      </a:lnTo>
                      <a:lnTo>
                        <a:pt x="12" y="3"/>
                      </a:lnTo>
                      <a:lnTo>
                        <a:pt x="12" y="0"/>
                      </a:lnTo>
                      <a:lnTo>
                        <a:pt x="10" y="3"/>
                      </a:lnTo>
                      <a:lnTo>
                        <a:pt x="8" y="6"/>
                      </a:lnTo>
                      <a:lnTo>
                        <a:pt x="6" y="9"/>
                      </a:lnTo>
                      <a:lnTo>
                        <a:pt x="4" y="13"/>
                      </a:lnTo>
                      <a:lnTo>
                        <a:pt x="3" y="16"/>
                      </a:lnTo>
                      <a:lnTo>
                        <a:pt x="2" y="18"/>
                      </a:lnTo>
                      <a:lnTo>
                        <a:pt x="1" y="20"/>
                      </a:lnTo>
                      <a:lnTo>
                        <a:pt x="0" y="23"/>
                      </a:lnTo>
                      <a:lnTo>
                        <a:pt x="0" y="26"/>
                      </a:lnTo>
                      <a:lnTo>
                        <a:pt x="0" y="31"/>
                      </a:lnTo>
                      <a:lnTo>
                        <a:pt x="0" y="33"/>
                      </a:lnTo>
                      <a:lnTo>
                        <a:pt x="0" y="37"/>
                      </a:lnTo>
                      <a:lnTo>
                        <a:pt x="0" y="39"/>
                      </a:lnTo>
                      <a:lnTo>
                        <a:pt x="1" y="42"/>
                      </a:lnTo>
                      <a:lnTo>
                        <a:pt x="2" y="46"/>
                      </a:lnTo>
                      <a:lnTo>
                        <a:pt x="2" y="49"/>
                      </a:lnTo>
                      <a:lnTo>
                        <a:pt x="4" y="52"/>
                      </a:lnTo>
                      <a:lnTo>
                        <a:pt x="6" y="54"/>
                      </a:lnTo>
                      <a:lnTo>
                        <a:pt x="8" y="57"/>
                      </a:lnTo>
                      <a:lnTo>
                        <a:pt x="12" y="58"/>
                      </a:lnTo>
                      <a:lnTo>
                        <a:pt x="15" y="60"/>
                      </a:lnTo>
                      <a:lnTo>
                        <a:pt x="18" y="61"/>
                      </a:lnTo>
                      <a:lnTo>
                        <a:pt x="21" y="61"/>
                      </a:lnTo>
                      <a:lnTo>
                        <a:pt x="24" y="61"/>
                      </a:lnTo>
                      <a:lnTo>
                        <a:pt x="27" y="61"/>
                      </a:lnTo>
                      <a:lnTo>
                        <a:pt x="30" y="60"/>
                      </a:lnTo>
                      <a:lnTo>
                        <a:pt x="32" y="58"/>
                      </a:lnTo>
                      <a:lnTo>
                        <a:pt x="35" y="56"/>
                      </a:lnTo>
                      <a:lnTo>
                        <a:pt x="39" y="53"/>
                      </a:lnTo>
                      <a:lnTo>
                        <a:pt x="41" y="50"/>
                      </a:lnTo>
                      <a:lnTo>
                        <a:pt x="43" y="48"/>
                      </a:lnTo>
                      <a:lnTo>
                        <a:pt x="44" y="45"/>
                      </a:lnTo>
                      <a:lnTo>
                        <a:pt x="45" y="42"/>
                      </a:lnTo>
                      <a:lnTo>
                        <a:pt x="45" y="39"/>
                      </a:lnTo>
                      <a:lnTo>
                        <a:pt x="45" y="36"/>
                      </a:lnTo>
                      <a:lnTo>
                        <a:pt x="45" y="33"/>
                      </a:lnTo>
                      <a:lnTo>
                        <a:pt x="44" y="31"/>
                      </a:lnTo>
                      <a:lnTo>
                        <a:pt x="44" y="28"/>
                      </a:lnTo>
                      <a:lnTo>
                        <a:pt x="42" y="25"/>
                      </a:lnTo>
                      <a:lnTo>
                        <a:pt x="40" y="22"/>
                      </a:lnTo>
                      <a:lnTo>
                        <a:pt x="37" y="20"/>
                      </a:lnTo>
                      <a:lnTo>
                        <a:pt x="34" y="18"/>
                      </a:lnTo>
                      <a:lnTo>
                        <a:pt x="32" y="17"/>
                      </a:lnTo>
                      <a:lnTo>
                        <a:pt x="29" y="16"/>
                      </a:lnTo>
                      <a:lnTo>
                        <a:pt x="27" y="15"/>
                      </a:lnTo>
                      <a:lnTo>
                        <a:pt x="24" y="15"/>
                      </a:lnTo>
                      <a:lnTo>
                        <a:pt x="21" y="15"/>
                      </a:lnTo>
                      <a:lnTo>
                        <a:pt x="18" y="15"/>
                      </a:lnTo>
                      <a:lnTo>
                        <a:pt x="15" y="15"/>
                      </a:lnTo>
                      <a:lnTo>
                        <a:pt x="13" y="17"/>
                      </a:lnTo>
                      <a:lnTo>
                        <a:pt x="10" y="18"/>
                      </a:lnTo>
                      <a:lnTo>
                        <a:pt x="9" y="20"/>
                      </a:lnTo>
                      <a:lnTo>
                        <a:pt x="8" y="23"/>
                      </a:lnTo>
                      <a:lnTo>
                        <a:pt x="8" y="25"/>
                      </a:lnTo>
                      <a:lnTo>
                        <a:pt x="8" y="28"/>
                      </a:lnTo>
                      <a:lnTo>
                        <a:pt x="8" y="30"/>
                      </a:lnTo>
                      <a:lnTo>
                        <a:pt x="8" y="31"/>
                      </a:lnTo>
                      <a:lnTo>
                        <a:pt x="8" y="32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54" name="Freeform 64">
                  <a:extLst>
                    <a:ext uri="{FF2B5EF4-FFF2-40B4-BE49-F238E27FC236}">
                      <a16:creationId xmlns:a16="http://schemas.microsoft.com/office/drawing/2014/main" id="{FD86D9D7-CA18-4B99-A595-CE3988821B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9" y="1497"/>
                  <a:ext cx="508" cy="228"/>
                </a:xfrm>
                <a:custGeom>
                  <a:avLst/>
                  <a:gdLst>
                    <a:gd name="T0" fmla="*/ 277 w 508"/>
                    <a:gd name="T1" fmla="*/ 6 h 228"/>
                    <a:gd name="T2" fmla="*/ 317 w 508"/>
                    <a:gd name="T3" fmla="*/ 9 h 228"/>
                    <a:gd name="T4" fmla="*/ 352 w 508"/>
                    <a:gd name="T5" fmla="*/ 14 h 228"/>
                    <a:gd name="T6" fmla="*/ 383 w 508"/>
                    <a:gd name="T7" fmla="*/ 19 h 228"/>
                    <a:gd name="T8" fmla="*/ 411 w 508"/>
                    <a:gd name="T9" fmla="*/ 26 h 228"/>
                    <a:gd name="T10" fmla="*/ 434 w 508"/>
                    <a:gd name="T11" fmla="*/ 34 h 228"/>
                    <a:gd name="T12" fmla="*/ 454 w 508"/>
                    <a:gd name="T13" fmla="*/ 41 h 228"/>
                    <a:gd name="T14" fmla="*/ 471 w 508"/>
                    <a:gd name="T15" fmla="*/ 51 h 228"/>
                    <a:gd name="T16" fmla="*/ 488 w 508"/>
                    <a:gd name="T17" fmla="*/ 66 h 228"/>
                    <a:gd name="T18" fmla="*/ 503 w 508"/>
                    <a:gd name="T19" fmla="*/ 89 h 228"/>
                    <a:gd name="T20" fmla="*/ 507 w 508"/>
                    <a:gd name="T21" fmla="*/ 110 h 228"/>
                    <a:gd name="T22" fmla="*/ 502 w 508"/>
                    <a:gd name="T23" fmla="*/ 132 h 228"/>
                    <a:gd name="T24" fmla="*/ 488 w 508"/>
                    <a:gd name="T25" fmla="*/ 154 h 228"/>
                    <a:gd name="T26" fmla="*/ 468 w 508"/>
                    <a:gd name="T27" fmla="*/ 168 h 228"/>
                    <a:gd name="T28" fmla="*/ 452 w 508"/>
                    <a:gd name="T29" fmla="*/ 175 h 228"/>
                    <a:gd name="T30" fmla="*/ 435 w 508"/>
                    <a:gd name="T31" fmla="*/ 183 h 228"/>
                    <a:gd name="T32" fmla="*/ 414 w 508"/>
                    <a:gd name="T33" fmla="*/ 188 h 228"/>
                    <a:gd name="T34" fmla="*/ 392 w 508"/>
                    <a:gd name="T35" fmla="*/ 193 h 228"/>
                    <a:gd name="T36" fmla="*/ 367 w 508"/>
                    <a:gd name="T37" fmla="*/ 199 h 228"/>
                    <a:gd name="T38" fmla="*/ 340 w 508"/>
                    <a:gd name="T39" fmla="*/ 202 h 228"/>
                    <a:gd name="T40" fmla="*/ 310 w 508"/>
                    <a:gd name="T41" fmla="*/ 205 h 228"/>
                    <a:gd name="T42" fmla="*/ 280 w 508"/>
                    <a:gd name="T43" fmla="*/ 206 h 228"/>
                    <a:gd name="T44" fmla="*/ 256 w 508"/>
                    <a:gd name="T45" fmla="*/ 204 h 228"/>
                    <a:gd name="T46" fmla="*/ 234 w 508"/>
                    <a:gd name="T47" fmla="*/ 203 h 228"/>
                    <a:gd name="T48" fmla="*/ 216 w 508"/>
                    <a:gd name="T49" fmla="*/ 202 h 228"/>
                    <a:gd name="T50" fmla="*/ 201 w 508"/>
                    <a:gd name="T51" fmla="*/ 200 h 228"/>
                    <a:gd name="T52" fmla="*/ 179 w 508"/>
                    <a:gd name="T53" fmla="*/ 197 h 228"/>
                    <a:gd name="T54" fmla="*/ 164 w 508"/>
                    <a:gd name="T55" fmla="*/ 194 h 228"/>
                    <a:gd name="T56" fmla="*/ 148 w 508"/>
                    <a:gd name="T57" fmla="*/ 193 h 228"/>
                    <a:gd name="T58" fmla="*/ 132 w 508"/>
                    <a:gd name="T59" fmla="*/ 196 h 228"/>
                    <a:gd name="T60" fmla="*/ 117 w 508"/>
                    <a:gd name="T61" fmla="*/ 204 h 228"/>
                    <a:gd name="T62" fmla="*/ 101 w 508"/>
                    <a:gd name="T63" fmla="*/ 216 h 228"/>
                    <a:gd name="T64" fmla="*/ 86 w 508"/>
                    <a:gd name="T65" fmla="*/ 225 h 228"/>
                    <a:gd name="T66" fmla="*/ 69 w 508"/>
                    <a:gd name="T67" fmla="*/ 225 h 228"/>
                    <a:gd name="T68" fmla="*/ 52 w 508"/>
                    <a:gd name="T69" fmla="*/ 215 h 228"/>
                    <a:gd name="T70" fmla="*/ 33 w 508"/>
                    <a:gd name="T71" fmla="*/ 203 h 228"/>
                    <a:gd name="T72" fmla="*/ 19 w 508"/>
                    <a:gd name="T73" fmla="*/ 188 h 228"/>
                    <a:gd name="T74" fmla="*/ 10 w 508"/>
                    <a:gd name="T75" fmla="*/ 170 h 228"/>
                    <a:gd name="T76" fmla="*/ 4 w 508"/>
                    <a:gd name="T77" fmla="*/ 149 h 228"/>
                    <a:gd name="T78" fmla="*/ 1 w 508"/>
                    <a:gd name="T79" fmla="*/ 132 h 228"/>
                    <a:gd name="T80" fmla="*/ 0 w 508"/>
                    <a:gd name="T81" fmla="*/ 117 h 228"/>
                    <a:gd name="T82" fmla="*/ 1 w 508"/>
                    <a:gd name="T83" fmla="*/ 101 h 228"/>
                    <a:gd name="T84" fmla="*/ 3 w 508"/>
                    <a:gd name="T85" fmla="*/ 85 h 228"/>
                    <a:gd name="T86" fmla="*/ 9 w 508"/>
                    <a:gd name="T87" fmla="*/ 69 h 228"/>
                    <a:gd name="T88" fmla="*/ 18 w 508"/>
                    <a:gd name="T89" fmla="*/ 54 h 228"/>
                    <a:gd name="T90" fmla="*/ 29 w 508"/>
                    <a:gd name="T91" fmla="*/ 41 h 228"/>
                    <a:gd name="T92" fmla="*/ 45 w 508"/>
                    <a:gd name="T93" fmla="*/ 28 h 228"/>
                    <a:gd name="T94" fmla="*/ 66 w 508"/>
                    <a:gd name="T95" fmla="*/ 18 h 228"/>
                    <a:gd name="T96" fmla="*/ 90 w 508"/>
                    <a:gd name="T97" fmla="*/ 10 h 228"/>
                    <a:gd name="T98" fmla="*/ 119 w 508"/>
                    <a:gd name="T99" fmla="*/ 4 h 228"/>
                    <a:gd name="T100" fmla="*/ 155 w 508"/>
                    <a:gd name="T101" fmla="*/ 0 h 228"/>
                    <a:gd name="T102" fmla="*/ 195 w 508"/>
                    <a:gd name="T103" fmla="*/ 0 h 228"/>
                    <a:gd name="T104" fmla="*/ 242 w 508"/>
                    <a:gd name="T105" fmla="*/ 4 h 22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08"/>
                    <a:gd name="T160" fmla="*/ 0 h 228"/>
                    <a:gd name="T161" fmla="*/ 508 w 508"/>
                    <a:gd name="T162" fmla="*/ 228 h 22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08" h="228">
                      <a:moveTo>
                        <a:pt x="242" y="4"/>
                      </a:moveTo>
                      <a:lnTo>
                        <a:pt x="251" y="4"/>
                      </a:lnTo>
                      <a:lnTo>
                        <a:pt x="260" y="4"/>
                      </a:lnTo>
                      <a:lnTo>
                        <a:pt x="269" y="5"/>
                      </a:lnTo>
                      <a:lnTo>
                        <a:pt x="277" y="6"/>
                      </a:lnTo>
                      <a:lnTo>
                        <a:pt x="285" y="7"/>
                      </a:lnTo>
                      <a:lnTo>
                        <a:pt x="293" y="7"/>
                      </a:lnTo>
                      <a:lnTo>
                        <a:pt x="301" y="9"/>
                      </a:lnTo>
                      <a:lnTo>
                        <a:pt x="309" y="9"/>
                      </a:lnTo>
                      <a:lnTo>
                        <a:pt x="317" y="9"/>
                      </a:lnTo>
                      <a:lnTo>
                        <a:pt x="324" y="10"/>
                      </a:lnTo>
                      <a:lnTo>
                        <a:pt x="331" y="11"/>
                      </a:lnTo>
                      <a:lnTo>
                        <a:pt x="338" y="12"/>
                      </a:lnTo>
                      <a:lnTo>
                        <a:pt x="345" y="13"/>
                      </a:lnTo>
                      <a:lnTo>
                        <a:pt x="352" y="14"/>
                      </a:lnTo>
                      <a:lnTo>
                        <a:pt x="358" y="15"/>
                      </a:lnTo>
                      <a:lnTo>
                        <a:pt x="365" y="15"/>
                      </a:lnTo>
                      <a:lnTo>
                        <a:pt x="370" y="17"/>
                      </a:lnTo>
                      <a:lnTo>
                        <a:pt x="377" y="17"/>
                      </a:lnTo>
                      <a:lnTo>
                        <a:pt x="383" y="19"/>
                      </a:lnTo>
                      <a:lnTo>
                        <a:pt x="389" y="21"/>
                      </a:lnTo>
                      <a:lnTo>
                        <a:pt x="395" y="22"/>
                      </a:lnTo>
                      <a:lnTo>
                        <a:pt x="399" y="23"/>
                      </a:lnTo>
                      <a:lnTo>
                        <a:pt x="406" y="25"/>
                      </a:lnTo>
                      <a:lnTo>
                        <a:pt x="411" y="26"/>
                      </a:lnTo>
                      <a:lnTo>
                        <a:pt x="415" y="27"/>
                      </a:lnTo>
                      <a:lnTo>
                        <a:pt x="421" y="28"/>
                      </a:lnTo>
                      <a:lnTo>
                        <a:pt x="425" y="30"/>
                      </a:lnTo>
                      <a:lnTo>
                        <a:pt x="429" y="32"/>
                      </a:lnTo>
                      <a:lnTo>
                        <a:pt x="434" y="34"/>
                      </a:lnTo>
                      <a:lnTo>
                        <a:pt x="439" y="35"/>
                      </a:lnTo>
                      <a:lnTo>
                        <a:pt x="443" y="37"/>
                      </a:lnTo>
                      <a:lnTo>
                        <a:pt x="446" y="38"/>
                      </a:lnTo>
                      <a:lnTo>
                        <a:pt x="451" y="40"/>
                      </a:lnTo>
                      <a:lnTo>
                        <a:pt x="454" y="41"/>
                      </a:lnTo>
                      <a:lnTo>
                        <a:pt x="458" y="44"/>
                      </a:lnTo>
                      <a:lnTo>
                        <a:pt x="461" y="46"/>
                      </a:lnTo>
                      <a:lnTo>
                        <a:pt x="465" y="47"/>
                      </a:lnTo>
                      <a:lnTo>
                        <a:pt x="468" y="49"/>
                      </a:lnTo>
                      <a:lnTo>
                        <a:pt x="471" y="51"/>
                      </a:lnTo>
                      <a:lnTo>
                        <a:pt x="475" y="53"/>
                      </a:lnTo>
                      <a:lnTo>
                        <a:pt x="477" y="55"/>
                      </a:lnTo>
                      <a:lnTo>
                        <a:pt x="480" y="57"/>
                      </a:lnTo>
                      <a:lnTo>
                        <a:pt x="484" y="62"/>
                      </a:lnTo>
                      <a:lnTo>
                        <a:pt x="488" y="66"/>
                      </a:lnTo>
                      <a:lnTo>
                        <a:pt x="493" y="70"/>
                      </a:lnTo>
                      <a:lnTo>
                        <a:pt x="496" y="75"/>
                      </a:lnTo>
                      <a:lnTo>
                        <a:pt x="499" y="80"/>
                      </a:lnTo>
                      <a:lnTo>
                        <a:pt x="502" y="84"/>
                      </a:lnTo>
                      <a:lnTo>
                        <a:pt x="503" y="89"/>
                      </a:lnTo>
                      <a:lnTo>
                        <a:pt x="505" y="95"/>
                      </a:lnTo>
                      <a:lnTo>
                        <a:pt x="506" y="99"/>
                      </a:lnTo>
                      <a:lnTo>
                        <a:pt x="507" y="104"/>
                      </a:lnTo>
                      <a:lnTo>
                        <a:pt x="507" y="107"/>
                      </a:lnTo>
                      <a:lnTo>
                        <a:pt x="507" y="110"/>
                      </a:lnTo>
                      <a:lnTo>
                        <a:pt x="507" y="112"/>
                      </a:lnTo>
                      <a:lnTo>
                        <a:pt x="507" y="118"/>
                      </a:lnTo>
                      <a:lnTo>
                        <a:pt x="506" y="123"/>
                      </a:lnTo>
                      <a:lnTo>
                        <a:pt x="504" y="128"/>
                      </a:lnTo>
                      <a:lnTo>
                        <a:pt x="502" y="132"/>
                      </a:lnTo>
                      <a:lnTo>
                        <a:pt x="500" y="136"/>
                      </a:lnTo>
                      <a:lnTo>
                        <a:pt x="498" y="141"/>
                      </a:lnTo>
                      <a:lnTo>
                        <a:pt x="495" y="145"/>
                      </a:lnTo>
                      <a:lnTo>
                        <a:pt x="491" y="149"/>
                      </a:lnTo>
                      <a:lnTo>
                        <a:pt x="488" y="154"/>
                      </a:lnTo>
                      <a:lnTo>
                        <a:pt x="483" y="157"/>
                      </a:lnTo>
                      <a:lnTo>
                        <a:pt x="479" y="160"/>
                      </a:lnTo>
                      <a:lnTo>
                        <a:pt x="473" y="164"/>
                      </a:lnTo>
                      <a:lnTo>
                        <a:pt x="471" y="166"/>
                      </a:lnTo>
                      <a:lnTo>
                        <a:pt x="468" y="168"/>
                      </a:lnTo>
                      <a:lnTo>
                        <a:pt x="465" y="170"/>
                      </a:lnTo>
                      <a:lnTo>
                        <a:pt x="462" y="171"/>
                      </a:lnTo>
                      <a:lnTo>
                        <a:pt x="459" y="172"/>
                      </a:lnTo>
                      <a:lnTo>
                        <a:pt x="456" y="173"/>
                      </a:lnTo>
                      <a:lnTo>
                        <a:pt x="452" y="175"/>
                      </a:lnTo>
                      <a:lnTo>
                        <a:pt x="449" y="176"/>
                      </a:lnTo>
                      <a:lnTo>
                        <a:pt x="446" y="178"/>
                      </a:lnTo>
                      <a:lnTo>
                        <a:pt x="443" y="180"/>
                      </a:lnTo>
                      <a:lnTo>
                        <a:pt x="439" y="181"/>
                      </a:lnTo>
                      <a:lnTo>
                        <a:pt x="435" y="183"/>
                      </a:lnTo>
                      <a:lnTo>
                        <a:pt x="431" y="184"/>
                      </a:lnTo>
                      <a:lnTo>
                        <a:pt x="427" y="185"/>
                      </a:lnTo>
                      <a:lnTo>
                        <a:pt x="423" y="186"/>
                      </a:lnTo>
                      <a:lnTo>
                        <a:pt x="419" y="187"/>
                      </a:lnTo>
                      <a:lnTo>
                        <a:pt x="414" y="188"/>
                      </a:lnTo>
                      <a:lnTo>
                        <a:pt x="410" y="189"/>
                      </a:lnTo>
                      <a:lnTo>
                        <a:pt x="406" y="190"/>
                      </a:lnTo>
                      <a:lnTo>
                        <a:pt x="401" y="191"/>
                      </a:lnTo>
                      <a:lnTo>
                        <a:pt x="396" y="192"/>
                      </a:lnTo>
                      <a:lnTo>
                        <a:pt x="392" y="193"/>
                      </a:lnTo>
                      <a:lnTo>
                        <a:pt x="388" y="194"/>
                      </a:lnTo>
                      <a:lnTo>
                        <a:pt x="382" y="195"/>
                      </a:lnTo>
                      <a:lnTo>
                        <a:pt x="377" y="196"/>
                      </a:lnTo>
                      <a:lnTo>
                        <a:pt x="373" y="197"/>
                      </a:lnTo>
                      <a:lnTo>
                        <a:pt x="367" y="199"/>
                      </a:lnTo>
                      <a:lnTo>
                        <a:pt x="361" y="199"/>
                      </a:lnTo>
                      <a:lnTo>
                        <a:pt x="357" y="200"/>
                      </a:lnTo>
                      <a:lnTo>
                        <a:pt x="351" y="201"/>
                      </a:lnTo>
                      <a:lnTo>
                        <a:pt x="345" y="201"/>
                      </a:lnTo>
                      <a:lnTo>
                        <a:pt x="340" y="202"/>
                      </a:lnTo>
                      <a:lnTo>
                        <a:pt x="334" y="203"/>
                      </a:lnTo>
                      <a:lnTo>
                        <a:pt x="328" y="203"/>
                      </a:lnTo>
                      <a:lnTo>
                        <a:pt x="323" y="204"/>
                      </a:lnTo>
                      <a:lnTo>
                        <a:pt x="317" y="204"/>
                      </a:lnTo>
                      <a:lnTo>
                        <a:pt x="310" y="205"/>
                      </a:lnTo>
                      <a:lnTo>
                        <a:pt x="304" y="205"/>
                      </a:lnTo>
                      <a:lnTo>
                        <a:pt x="297" y="206"/>
                      </a:lnTo>
                      <a:lnTo>
                        <a:pt x="292" y="206"/>
                      </a:lnTo>
                      <a:lnTo>
                        <a:pt x="286" y="206"/>
                      </a:lnTo>
                      <a:lnTo>
                        <a:pt x="280" y="206"/>
                      </a:lnTo>
                      <a:lnTo>
                        <a:pt x="275" y="205"/>
                      </a:lnTo>
                      <a:lnTo>
                        <a:pt x="270" y="205"/>
                      </a:lnTo>
                      <a:lnTo>
                        <a:pt x="265" y="205"/>
                      </a:lnTo>
                      <a:lnTo>
                        <a:pt x="260" y="205"/>
                      </a:lnTo>
                      <a:lnTo>
                        <a:pt x="256" y="204"/>
                      </a:lnTo>
                      <a:lnTo>
                        <a:pt x="251" y="204"/>
                      </a:lnTo>
                      <a:lnTo>
                        <a:pt x="246" y="204"/>
                      </a:lnTo>
                      <a:lnTo>
                        <a:pt x="242" y="204"/>
                      </a:lnTo>
                      <a:lnTo>
                        <a:pt x="238" y="204"/>
                      </a:lnTo>
                      <a:lnTo>
                        <a:pt x="234" y="203"/>
                      </a:lnTo>
                      <a:lnTo>
                        <a:pt x="230" y="203"/>
                      </a:lnTo>
                      <a:lnTo>
                        <a:pt x="226" y="203"/>
                      </a:lnTo>
                      <a:lnTo>
                        <a:pt x="223" y="203"/>
                      </a:lnTo>
                      <a:lnTo>
                        <a:pt x="219" y="203"/>
                      </a:lnTo>
                      <a:lnTo>
                        <a:pt x="216" y="202"/>
                      </a:lnTo>
                      <a:lnTo>
                        <a:pt x="212" y="201"/>
                      </a:lnTo>
                      <a:lnTo>
                        <a:pt x="209" y="201"/>
                      </a:lnTo>
                      <a:lnTo>
                        <a:pt x="206" y="201"/>
                      </a:lnTo>
                      <a:lnTo>
                        <a:pt x="204" y="201"/>
                      </a:lnTo>
                      <a:lnTo>
                        <a:pt x="201" y="200"/>
                      </a:lnTo>
                      <a:lnTo>
                        <a:pt x="198" y="200"/>
                      </a:lnTo>
                      <a:lnTo>
                        <a:pt x="193" y="200"/>
                      </a:lnTo>
                      <a:lnTo>
                        <a:pt x="188" y="199"/>
                      </a:lnTo>
                      <a:lnTo>
                        <a:pt x="184" y="199"/>
                      </a:lnTo>
                      <a:lnTo>
                        <a:pt x="179" y="197"/>
                      </a:lnTo>
                      <a:lnTo>
                        <a:pt x="176" y="197"/>
                      </a:lnTo>
                      <a:lnTo>
                        <a:pt x="173" y="196"/>
                      </a:lnTo>
                      <a:lnTo>
                        <a:pt x="169" y="195"/>
                      </a:lnTo>
                      <a:lnTo>
                        <a:pt x="166" y="195"/>
                      </a:lnTo>
                      <a:lnTo>
                        <a:pt x="164" y="194"/>
                      </a:lnTo>
                      <a:lnTo>
                        <a:pt x="161" y="194"/>
                      </a:lnTo>
                      <a:lnTo>
                        <a:pt x="158" y="194"/>
                      </a:lnTo>
                      <a:lnTo>
                        <a:pt x="156" y="193"/>
                      </a:lnTo>
                      <a:lnTo>
                        <a:pt x="152" y="193"/>
                      </a:lnTo>
                      <a:lnTo>
                        <a:pt x="148" y="193"/>
                      </a:lnTo>
                      <a:lnTo>
                        <a:pt x="144" y="193"/>
                      </a:lnTo>
                      <a:lnTo>
                        <a:pt x="141" y="194"/>
                      </a:lnTo>
                      <a:lnTo>
                        <a:pt x="138" y="195"/>
                      </a:lnTo>
                      <a:lnTo>
                        <a:pt x="135" y="195"/>
                      </a:lnTo>
                      <a:lnTo>
                        <a:pt x="132" y="196"/>
                      </a:lnTo>
                      <a:lnTo>
                        <a:pt x="129" y="197"/>
                      </a:lnTo>
                      <a:lnTo>
                        <a:pt x="126" y="199"/>
                      </a:lnTo>
                      <a:lnTo>
                        <a:pt x="124" y="200"/>
                      </a:lnTo>
                      <a:lnTo>
                        <a:pt x="120" y="201"/>
                      </a:lnTo>
                      <a:lnTo>
                        <a:pt x="117" y="204"/>
                      </a:lnTo>
                      <a:lnTo>
                        <a:pt x="113" y="206"/>
                      </a:lnTo>
                      <a:lnTo>
                        <a:pt x="109" y="208"/>
                      </a:lnTo>
                      <a:lnTo>
                        <a:pt x="107" y="211"/>
                      </a:lnTo>
                      <a:lnTo>
                        <a:pt x="104" y="214"/>
                      </a:lnTo>
                      <a:lnTo>
                        <a:pt x="101" y="216"/>
                      </a:lnTo>
                      <a:lnTo>
                        <a:pt x="98" y="218"/>
                      </a:lnTo>
                      <a:lnTo>
                        <a:pt x="95" y="220"/>
                      </a:lnTo>
                      <a:lnTo>
                        <a:pt x="92" y="222"/>
                      </a:lnTo>
                      <a:lnTo>
                        <a:pt x="89" y="224"/>
                      </a:lnTo>
                      <a:lnTo>
                        <a:pt x="86" y="225"/>
                      </a:lnTo>
                      <a:lnTo>
                        <a:pt x="82" y="226"/>
                      </a:lnTo>
                      <a:lnTo>
                        <a:pt x="79" y="227"/>
                      </a:lnTo>
                      <a:lnTo>
                        <a:pt x="76" y="227"/>
                      </a:lnTo>
                      <a:lnTo>
                        <a:pt x="72" y="226"/>
                      </a:lnTo>
                      <a:lnTo>
                        <a:pt x="69" y="225"/>
                      </a:lnTo>
                      <a:lnTo>
                        <a:pt x="65" y="223"/>
                      </a:lnTo>
                      <a:lnTo>
                        <a:pt x="62" y="221"/>
                      </a:lnTo>
                      <a:lnTo>
                        <a:pt x="58" y="219"/>
                      </a:lnTo>
                      <a:lnTo>
                        <a:pt x="55" y="218"/>
                      </a:lnTo>
                      <a:lnTo>
                        <a:pt x="52" y="215"/>
                      </a:lnTo>
                      <a:lnTo>
                        <a:pt x="47" y="214"/>
                      </a:lnTo>
                      <a:lnTo>
                        <a:pt x="43" y="211"/>
                      </a:lnTo>
                      <a:lnTo>
                        <a:pt x="40" y="208"/>
                      </a:lnTo>
                      <a:lnTo>
                        <a:pt x="37" y="206"/>
                      </a:lnTo>
                      <a:lnTo>
                        <a:pt x="33" y="203"/>
                      </a:lnTo>
                      <a:lnTo>
                        <a:pt x="29" y="200"/>
                      </a:lnTo>
                      <a:lnTo>
                        <a:pt x="26" y="197"/>
                      </a:lnTo>
                      <a:lnTo>
                        <a:pt x="23" y="193"/>
                      </a:lnTo>
                      <a:lnTo>
                        <a:pt x="22" y="190"/>
                      </a:lnTo>
                      <a:lnTo>
                        <a:pt x="19" y="188"/>
                      </a:lnTo>
                      <a:lnTo>
                        <a:pt x="18" y="185"/>
                      </a:lnTo>
                      <a:lnTo>
                        <a:pt x="16" y="181"/>
                      </a:lnTo>
                      <a:lnTo>
                        <a:pt x="14" y="178"/>
                      </a:lnTo>
                      <a:lnTo>
                        <a:pt x="12" y="174"/>
                      </a:lnTo>
                      <a:lnTo>
                        <a:pt x="10" y="170"/>
                      </a:lnTo>
                      <a:lnTo>
                        <a:pt x="8" y="166"/>
                      </a:lnTo>
                      <a:lnTo>
                        <a:pt x="7" y="162"/>
                      </a:lnTo>
                      <a:lnTo>
                        <a:pt x="6" y="158"/>
                      </a:lnTo>
                      <a:lnTo>
                        <a:pt x="5" y="154"/>
                      </a:lnTo>
                      <a:lnTo>
                        <a:pt x="4" y="149"/>
                      </a:lnTo>
                      <a:lnTo>
                        <a:pt x="3" y="143"/>
                      </a:lnTo>
                      <a:lnTo>
                        <a:pt x="3" y="141"/>
                      </a:lnTo>
                      <a:lnTo>
                        <a:pt x="2" y="138"/>
                      </a:lnTo>
                      <a:lnTo>
                        <a:pt x="1" y="135"/>
                      </a:lnTo>
                      <a:lnTo>
                        <a:pt x="1" y="132"/>
                      </a:lnTo>
                      <a:lnTo>
                        <a:pt x="1" y="130"/>
                      </a:lnTo>
                      <a:lnTo>
                        <a:pt x="1" y="126"/>
                      </a:lnTo>
                      <a:lnTo>
                        <a:pt x="0" y="123"/>
                      </a:lnTo>
                      <a:lnTo>
                        <a:pt x="0" y="120"/>
                      </a:lnTo>
                      <a:lnTo>
                        <a:pt x="0" y="117"/>
                      </a:lnTo>
                      <a:lnTo>
                        <a:pt x="0" y="114"/>
                      </a:lnTo>
                      <a:lnTo>
                        <a:pt x="0" y="111"/>
                      </a:lnTo>
                      <a:lnTo>
                        <a:pt x="0" y="107"/>
                      </a:lnTo>
                      <a:lnTo>
                        <a:pt x="0" y="104"/>
                      </a:lnTo>
                      <a:lnTo>
                        <a:pt x="1" y="101"/>
                      </a:lnTo>
                      <a:lnTo>
                        <a:pt x="1" y="97"/>
                      </a:lnTo>
                      <a:lnTo>
                        <a:pt x="1" y="96"/>
                      </a:lnTo>
                      <a:lnTo>
                        <a:pt x="2" y="91"/>
                      </a:lnTo>
                      <a:lnTo>
                        <a:pt x="3" y="88"/>
                      </a:lnTo>
                      <a:lnTo>
                        <a:pt x="3" y="85"/>
                      </a:lnTo>
                      <a:lnTo>
                        <a:pt x="4" y="82"/>
                      </a:lnTo>
                      <a:lnTo>
                        <a:pt x="5" y="78"/>
                      </a:lnTo>
                      <a:lnTo>
                        <a:pt x="7" y="75"/>
                      </a:lnTo>
                      <a:lnTo>
                        <a:pt x="8" y="73"/>
                      </a:lnTo>
                      <a:lnTo>
                        <a:pt x="9" y="69"/>
                      </a:lnTo>
                      <a:lnTo>
                        <a:pt x="10" y="67"/>
                      </a:lnTo>
                      <a:lnTo>
                        <a:pt x="12" y="64"/>
                      </a:lnTo>
                      <a:lnTo>
                        <a:pt x="14" y="60"/>
                      </a:lnTo>
                      <a:lnTo>
                        <a:pt x="16" y="57"/>
                      </a:lnTo>
                      <a:lnTo>
                        <a:pt x="18" y="54"/>
                      </a:lnTo>
                      <a:lnTo>
                        <a:pt x="20" y="52"/>
                      </a:lnTo>
                      <a:lnTo>
                        <a:pt x="22" y="49"/>
                      </a:lnTo>
                      <a:lnTo>
                        <a:pt x="24" y="46"/>
                      </a:lnTo>
                      <a:lnTo>
                        <a:pt x="27" y="43"/>
                      </a:lnTo>
                      <a:lnTo>
                        <a:pt x="29" y="41"/>
                      </a:lnTo>
                      <a:lnTo>
                        <a:pt x="32" y="38"/>
                      </a:lnTo>
                      <a:lnTo>
                        <a:pt x="35" y="36"/>
                      </a:lnTo>
                      <a:lnTo>
                        <a:pt x="38" y="34"/>
                      </a:lnTo>
                      <a:lnTo>
                        <a:pt x="42" y="31"/>
                      </a:lnTo>
                      <a:lnTo>
                        <a:pt x="45" y="28"/>
                      </a:lnTo>
                      <a:lnTo>
                        <a:pt x="49" y="27"/>
                      </a:lnTo>
                      <a:lnTo>
                        <a:pt x="53" y="24"/>
                      </a:lnTo>
                      <a:lnTo>
                        <a:pt x="57" y="23"/>
                      </a:lnTo>
                      <a:lnTo>
                        <a:pt x="61" y="20"/>
                      </a:lnTo>
                      <a:lnTo>
                        <a:pt x="66" y="18"/>
                      </a:lnTo>
                      <a:lnTo>
                        <a:pt x="70" y="16"/>
                      </a:lnTo>
                      <a:lnTo>
                        <a:pt x="75" y="15"/>
                      </a:lnTo>
                      <a:lnTo>
                        <a:pt x="79" y="13"/>
                      </a:lnTo>
                      <a:lnTo>
                        <a:pt x="85" y="12"/>
                      </a:lnTo>
                      <a:lnTo>
                        <a:pt x="90" y="10"/>
                      </a:lnTo>
                      <a:lnTo>
                        <a:pt x="95" y="9"/>
                      </a:lnTo>
                      <a:lnTo>
                        <a:pt x="101" y="7"/>
                      </a:lnTo>
                      <a:lnTo>
                        <a:pt x="107" y="6"/>
                      </a:lnTo>
                      <a:lnTo>
                        <a:pt x="113" y="4"/>
                      </a:lnTo>
                      <a:lnTo>
                        <a:pt x="119" y="4"/>
                      </a:lnTo>
                      <a:lnTo>
                        <a:pt x="126" y="3"/>
                      </a:lnTo>
                      <a:lnTo>
                        <a:pt x="133" y="2"/>
                      </a:lnTo>
                      <a:lnTo>
                        <a:pt x="140" y="1"/>
                      </a:lnTo>
                      <a:lnTo>
                        <a:pt x="147" y="1"/>
                      </a:lnTo>
                      <a:lnTo>
                        <a:pt x="155" y="0"/>
                      </a:lnTo>
                      <a:lnTo>
                        <a:pt x="162" y="0"/>
                      </a:lnTo>
                      <a:lnTo>
                        <a:pt x="171" y="0"/>
                      </a:lnTo>
                      <a:lnTo>
                        <a:pt x="179" y="0"/>
                      </a:lnTo>
                      <a:lnTo>
                        <a:pt x="187" y="0"/>
                      </a:lnTo>
                      <a:lnTo>
                        <a:pt x="195" y="0"/>
                      </a:lnTo>
                      <a:lnTo>
                        <a:pt x="204" y="1"/>
                      </a:lnTo>
                      <a:lnTo>
                        <a:pt x="214" y="1"/>
                      </a:lnTo>
                      <a:lnTo>
                        <a:pt x="223" y="2"/>
                      </a:lnTo>
                      <a:lnTo>
                        <a:pt x="232" y="3"/>
                      </a:lnTo>
                      <a:lnTo>
                        <a:pt x="242" y="4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55" name="Freeform 65">
                  <a:extLst>
                    <a:ext uri="{FF2B5EF4-FFF2-40B4-BE49-F238E27FC236}">
                      <a16:creationId xmlns:a16="http://schemas.microsoft.com/office/drawing/2014/main" id="{15C495CD-A2FB-41CD-94D2-65193E6242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3" y="1498"/>
                  <a:ext cx="498" cy="223"/>
                </a:xfrm>
                <a:custGeom>
                  <a:avLst/>
                  <a:gdLst>
                    <a:gd name="T0" fmla="*/ 272 w 498"/>
                    <a:gd name="T1" fmla="*/ 7 h 223"/>
                    <a:gd name="T2" fmla="*/ 311 w 498"/>
                    <a:gd name="T3" fmla="*/ 10 h 223"/>
                    <a:gd name="T4" fmla="*/ 346 w 498"/>
                    <a:gd name="T5" fmla="*/ 14 h 223"/>
                    <a:gd name="T6" fmla="*/ 376 w 498"/>
                    <a:gd name="T7" fmla="*/ 20 h 223"/>
                    <a:gd name="T8" fmla="*/ 404 w 498"/>
                    <a:gd name="T9" fmla="*/ 27 h 223"/>
                    <a:gd name="T10" fmla="*/ 427 w 498"/>
                    <a:gd name="T11" fmla="*/ 34 h 223"/>
                    <a:gd name="T12" fmla="*/ 447 w 498"/>
                    <a:gd name="T13" fmla="*/ 42 h 223"/>
                    <a:gd name="T14" fmla="*/ 463 w 498"/>
                    <a:gd name="T15" fmla="*/ 51 h 223"/>
                    <a:gd name="T16" fmla="*/ 482 w 498"/>
                    <a:gd name="T17" fmla="*/ 68 h 223"/>
                    <a:gd name="T18" fmla="*/ 494 w 498"/>
                    <a:gd name="T19" fmla="*/ 91 h 223"/>
                    <a:gd name="T20" fmla="*/ 496 w 498"/>
                    <a:gd name="T21" fmla="*/ 117 h 223"/>
                    <a:gd name="T22" fmla="*/ 488 w 498"/>
                    <a:gd name="T23" fmla="*/ 140 h 223"/>
                    <a:gd name="T24" fmla="*/ 469 w 498"/>
                    <a:gd name="T25" fmla="*/ 159 h 223"/>
                    <a:gd name="T26" fmla="*/ 453 w 498"/>
                    <a:gd name="T27" fmla="*/ 169 h 223"/>
                    <a:gd name="T28" fmla="*/ 437 w 498"/>
                    <a:gd name="T29" fmla="*/ 175 h 223"/>
                    <a:gd name="T30" fmla="*/ 419 w 498"/>
                    <a:gd name="T31" fmla="*/ 183 h 223"/>
                    <a:gd name="T32" fmla="*/ 398 w 498"/>
                    <a:gd name="T33" fmla="*/ 188 h 223"/>
                    <a:gd name="T34" fmla="*/ 374 w 498"/>
                    <a:gd name="T35" fmla="*/ 192 h 223"/>
                    <a:gd name="T36" fmla="*/ 349 w 498"/>
                    <a:gd name="T37" fmla="*/ 198 h 223"/>
                    <a:gd name="T38" fmla="*/ 321 w 498"/>
                    <a:gd name="T39" fmla="*/ 200 h 223"/>
                    <a:gd name="T40" fmla="*/ 291 w 498"/>
                    <a:gd name="T41" fmla="*/ 203 h 223"/>
                    <a:gd name="T42" fmla="*/ 263 w 498"/>
                    <a:gd name="T43" fmla="*/ 202 h 223"/>
                    <a:gd name="T44" fmla="*/ 241 w 498"/>
                    <a:gd name="T45" fmla="*/ 202 h 223"/>
                    <a:gd name="T46" fmla="*/ 221 w 498"/>
                    <a:gd name="T47" fmla="*/ 200 h 223"/>
                    <a:gd name="T48" fmla="*/ 204 w 498"/>
                    <a:gd name="T49" fmla="*/ 199 h 223"/>
                    <a:gd name="T50" fmla="*/ 189 w 498"/>
                    <a:gd name="T51" fmla="*/ 196 h 223"/>
                    <a:gd name="T52" fmla="*/ 169 w 498"/>
                    <a:gd name="T53" fmla="*/ 193 h 223"/>
                    <a:gd name="T54" fmla="*/ 153 w 498"/>
                    <a:gd name="T55" fmla="*/ 190 h 223"/>
                    <a:gd name="T56" fmla="*/ 136 w 498"/>
                    <a:gd name="T57" fmla="*/ 191 h 223"/>
                    <a:gd name="T58" fmla="*/ 122 w 498"/>
                    <a:gd name="T59" fmla="*/ 196 h 223"/>
                    <a:gd name="T60" fmla="*/ 105 w 498"/>
                    <a:gd name="T61" fmla="*/ 207 h 223"/>
                    <a:gd name="T62" fmla="*/ 91 w 498"/>
                    <a:gd name="T63" fmla="*/ 218 h 223"/>
                    <a:gd name="T64" fmla="*/ 75 w 498"/>
                    <a:gd name="T65" fmla="*/ 222 h 223"/>
                    <a:gd name="T66" fmla="*/ 59 w 498"/>
                    <a:gd name="T67" fmla="*/ 217 h 223"/>
                    <a:gd name="T68" fmla="*/ 41 w 498"/>
                    <a:gd name="T69" fmla="*/ 207 h 223"/>
                    <a:gd name="T70" fmla="*/ 25 w 498"/>
                    <a:gd name="T71" fmla="*/ 192 h 223"/>
                    <a:gd name="T72" fmla="*/ 14 w 498"/>
                    <a:gd name="T73" fmla="*/ 177 h 223"/>
                    <a:gd name="T74" fmla="*/ 6 w 498"/>
                    <a:gd name="T75" fmla="*/ 158 h 223"/>
                    <a:gd name="T76" fmla="*/ 2 w 498"/>
                    <a:gd name="T77" fmla="*/ 136 h 223"/>
                    <a:gd name="T78" fmla="*/ 0 w 498"/>
                    <a:gd name="T79" fmla="*/ 121 h 223"/>
                    <a:gd name="T80" fmla="*/ 0 w 498"/>
                    <a:gd name="T81" fmla="*/ 106 h 223"/>
                    <a:gd name="T82" fmla="*/ 1 w 498"/>
                    <a:gd name="T83" fmla="*/ 90 h 223"/>
                    <a:gd name="T84" fmla="*/ 6 w 498"/>
                    <a:gd name="T85" fmla="*/ 75 h 223"/>
                    <a:gd name="T86" fmla="*/ 14 w 498"/>
                    <a:gd name="T87" fmla="*/ 60 h 223"/>
                    <a:gd name="T88" fmla="*/ 23 w 498"/>
                    <a:gd name="T89" fmla="*/ 46 h 223"/>
                    <a:gd name="T90" fmla="*/ 37 w 498"/>
                    <a:gd name="T91" fmla="*/ 33 h 223"/>
                    <a:gd name="T92" fmla="*/ 55 w 498"/>
                    <a:gd name="T93" fmla="*/ 22 h 223"/>
                    <a:gd name="T94" fmla="*/ 77 w 498"/>
                    <a:gd name="T95" fmla="*/ 13 h 223"/>
                    <a:gd name="T96" fmla="*/ 104 w 498"/>
                    <a:gd name="T97" fmla="*/ 7 h 223"/>
                    <a:gd name="T98" fmla="*/ 137 w 498"/>
                    <a:gd name="T99" fmla="*/ 2 h 223"/>
                    <a:gd name="T100" fmla="*/ 174 w 498"/>
                    <a:gd name="T101" fmla="*/ 1 h 223"/>
                    <a:gd name="T102" fmla="*/ 218 w 498"/>
                    <a:gd name="T103" fmla="*/ 3 h 22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98"/>
                    <a:gd name="T157" fmla="*/ 0 h 223"/>
                    <a:gd name="T158" fmla="*/ 498 w 498"/>
                    <a:gd name="T159" fmla="*/ 223 h 223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98" h="223">
                      <a:moveTo>
                        <a:pt x="237" y="5"/>
                      </a:moveTo>
                      <a:lnTo>
                        <a:pt x="246" y="5"/>
                      </a:lnTo>
                      <a:lnTo>
                        <a:pt x="254" y="6"/>
                      </a:lnTo>
                      <a:lnTo>
                        <a:pt x="263" y="6"/>
                      </a:lnTo>
                      <a:lnTo>
                        <a:pt x="272" y="7"/>
                      </a:lnTo>
                      <a:lnTo>
                        <a:pt x="280" y="8"/>
                      </a:lnTo>
                      <a:lnTo>
                        <a:pt x="288" y="8"/>
                      </a:lnTo>
                      <a:lnTo>
                        <a:pt x="295" y="9"/>
                      </a:lnTo>
                      <a:lnTo>
                        <a:pt x="303" y="9"/>
                      </a:lnTo>
                      <a:lnTo>
                        <a:pt x="311" y="10"/>
                      </a:lnTo>
                      <a:lnTo>
                        <a:pt x="318" y="11"/>
                      </a:lnTo>
                      <a:lnTo>
                        <a:pt x="325" y="12"/>
                      </a:lnTo>
                      <a:lnTo>
                        <a:pt x="332" y="13"/>
                      </a:lnTo>
                      <a:lnTo>
                        <a:pt x="339" y="13"/>
                      </a:lnTo>
                      <a:lnTo>
                        <a:pt x="346" y="14"/>
                      </a:lnTo>
                      <a:lnTo>
                        <a:pt x="352" y="15"/>
                      </a:lnTo>
                      <a:lnTo>
                        <a:pt x="358" y="16"/>
                      </a:lnTo>
                      <a:lnTo>
                        <a:pt x="365" y="18"/>
                      </a:lnTo>
                      <a:lnTo>
                        <a:pt x="371" y="18"/>
                      </a:lnTo>
                      <a:lnTo>
                        <a:pt x="376" y="20"/>
                      </a:lnTo>
                      <a:lnTo>
                        <a:pt x="382" y="22"/>
                      </a:lnTo>
                      <a:lnTo>
                        <a:pt x="388" y="22"/>
                      </a:lnTo>
                      <a:lnTo>
                        <a:pt x="393" y="24"/>
                      </a:lnTo>
                      <a:lnTo>
                        <a:pt x="398" y="25"/>
                      </a:lnTo>
                      <a:lnTo>
                        <a:pt x="404" y="27"/>
                      </a:lnTo>
                      <a:lnTo>
                        <a:pt x="408" y="28"/>
                      </a:lnTo>
                      <a:lnTo>
                        <a:pt x="413" y="29"/>
                      </a:lnTo>
                      <a:lnTo>
                        <a:pt x="418" y="31"/>
                      </a:lnTo>
                      <a:lnTo>
                        <a:pt x="422" y="33"/>
                      </a:lnTo>
                      <a:lnTo>
                        <a:pt x="427" y="34"/>
                      </a:lnTo>
                      <a:lnTo>
                        <a:pt x="431" y="36"/>
                      </a:lnTo>
                      <a:lnTo>
                        <a:pt x="435" y="37"/>
                      </a:lnTo>
                      <a:lnTo>
                        <a:pt x="439" y="39"/>
                      </a:lnTo>
                      <a:lnTo>
                        <a:pt x="442" y="40"/>
                      </a:lnTo>
                      <a:lnTo>
                        <a:pt x="447" y="42"/>
                      </a:lnTo>
                      <a:lnTo>
                        <a:pt x="450" y="44"/>
                      </a:lnTo>
                      <a:lnTo>
                        <a:pt x="453" y="46"/>
                      </a:lnTo>
                      <a:lnTo>
                        <a:pt x="457" y="48"/>
                      </a:lnTo>
                      <a:lnTo>
                        <a:pt x="460" y="50"/>
                      </a:lnTo>
                      <a:lnTo>
                        <a:pt x="463" y="51"/>
                      </a:lnTo>
                      <a:lnTo>
                        <a:pt x="465" y="53"/>
                      </a:lnTo>
                      <a:lnTo>
                        <a:pt x="468" y="55"/>
                      </a:lnTo>
                      <a:lnTo>
                        <a:pt x="473" y="59"/>
                      </a:lnTo>
                      <a:lnTo>
                        <a:pt x="477" y="64"/>
                      </a:lnTo>
                      <a:lnTo>
                        <a:pt x="482" y="68"/>
                      </a:lnTo>
                      <a:lnTo>
                        <a:pt x="485" y="72"/>
                      </a:lnTo>
                      <a:lnTo>
                        <a:pt x="488" y="77"/>
                      </a:lnTo>
                      <a:lnTo>
                        <a:pt x="491" y="81"/>
                      </a:lnTo>
                      <a:lnTo>
                        <a:pt x="493" y="87"/>
                      </a:lnTo>
                      <a:lnTo>
                        <a:pt x="494" y="91"/>
                      </a:lnTo>
                      <a:lnTo>
                        <a:pt x="496" y="96"/>
                      </a:lnTo>
                      <a:lnTo>
                        <a:pt x="496" y="101"/>
                      </a:lnTo>
                      <a:lnTo>
                        <a:pt x="497" y="106"/>
                      </a:lnTo>
                      <a:lnTo>
                        <a:pt x="497" y="111"/>
                      </a:lnTo>
                      <a:lnTo>
                        <a:pt x="496" y="117"/>
                      </a:lnTo>
                      <a:lnTo>
                        <a:pt x="496" y="122"/>
                      </a:lnTo>
                      <a:lnTo>
                        <a:pt x="494" y="126"/>
                      </a:lnTo>
                      <a:lnTo>
                        <a:pt x="492" y="131"/>
                      </a:lnTo>
                      <a:lnTo>
                        <a:pt x="491" y="135"/>
                      </a:lnTo>
                      <a:lnTo>
                        <a:pt x="488" y="140"/>
                      </a:lnTo>
                      <a:lnTo>
                        <a:pt x="485" y="143"/>
                      </a:lnTo>
                      <a:lnTo>
                        <a:pt x="482" y="148"/>
                      </a:lnTo>
                      <a:lnTo>
                        <a:pt x="477" y="152"/>
                      </a:lnTo>
                      <a:lnTo>
                        <a:pt x="474" y="155"/>
                      </a:lnTo>
                      <a:lnTo>
                        <a:pt x="469" y="159"/>
                      </a:lnTo>
                      <a:lnTo>
                        <a:pt x="464" y="162"/>
                      </a:lnTo>
                      <a:lnTo>
                        <a:pt x="461" y="164"/>
                      </a:lnTo>
                      <a:lnTo>
                        <a:pt x="459" y="165"/>
                      </a:lnTo>
                      <a:lnTo>
                        <a:pt x="456" y="167"/>
                      </a:lnTo>
                      <a:lnTo>
                        <a:pt x="453" y="169"/>
                      </a:lnTo>
                      <a:lnTo>
                        <a:pt x="450" y="170"/>
                      </a:lnTo>
                      <a:lnTo>
                        <a:pt x="447" y="171"/>
                      </a:lnTo>
                      <a:lnTo>
                        <a:pt x="443" y="172"/>
                      </a:lnTo>
                      <a:lnTo>
                        <a:pt x="440" y="174"/>
                      </a:lnTo>
                      <a:lnTo>
                        <a:pt x="437" y="175"/>
                      </a:lnTo>
                      <a:lnTo>
                        <a:pt x="434" y="177"/>
                      </a:lnTo>
                      <a:lnTo>
                        <a:pt x="430" y="179"/>
                      </a:lnTo>
                      <a:lnTo>
                        <a:pt x="425" y="180"/>
                      </a:lnTo>
                      <a:lnTo>
                        <a:pt x="422" y="182"/>
                      </a:lnTo>
                      <a:lnTo>
                        <a:pt x="419" y="183"/>
                      </a:lnTo>
                      <a:lnTo>
                        <a:pt x="414" y="183"/>
                      </a:lnTo>
                      <a:lnTo>
                        <a:pt x="410" y="184"/>
                      </a:lnTo>
                      <a:lnTo>
                        <a:pt x="406" y="185"/>
                      </a:lnTo>
                      <a:lnTo>
                        <a:pt x="402" y="187"/>
                      </a:lnTo>
                      <a:lnTo>
                        <a:pt x="398" y="188"/>
                      </a:lnTo>
                      <a:lnTo>
                        <a:pt x="393" y="188"/>
                      </a:lnTo>
                      <a:lnTo>
                        <a:pt x="389" y="190"/>
                      </a:lnTo>
                      <a:lnTo>
                        <a:pt x="384" y="190"/>
                      </a:lnTo>
                      <a:lnTo>
                        <a:pt x="379" y="191"/>
                      </a:lnTo>
                      <a:lnTo>
                        <a:pt x="374" y="192"/>
                      </a:lnTo>
                      <a:lnTo>
                        <a:pt x="369" y="193"/>
                      </a:lnTo>
                      <a:lnTo>
                        <a:pt x="364" y="194"/>
                      </a:lnTo>
                      <a:lnTo>
                        <a:pt x="360" y="195"/>
                      </a:lnTo>
                      <a:lnTo>
                        <a:pt x="354" y="196"/>
                      </a:lnTo>
                      <a:lnTo>
                        <a:pt x="349" y="198"/>
                      </a:lnTo>
                      <a:lnTo>
                        <a:pt x="344" y="198"/>
                      </a:lnTo>
                      <a:lnTo>
                        <a:pt x="337" y="199"/>
                      </a:lnTo>
                      <a:lnTo>
                        <a:pt x="332" y="199"/>
                      </a:lnTo>
                      <a:lnTo>
                        <a:pt x="327" y="200"/>
                      </a:lnTo>
                      <a:lnTo>
                        <a:pt x="321" y="200"/>
                      </a:lnTo>
                      <a:lnTo>
                        <a:pt x="315" y="201"/>
                      </a:lnTo>
                      <a:lnTo>
                        <a:pt x="310" y="202"/>
                      </a:lnTo>
                      <a:lnTo>
                        <a:pt x="304" y="202"/>
                      </a:lnTo>
                      <a:lnTo>
                        <a:pt x="297" y="203"/>
                      </a:lnTo>
                      <a:lnTo>
                        <a:pt x="291" y="203"/>
                      </a:lnTo>
                      <a:lnTo>
                        <a:pt x="286" y="203"/>
                      </a:lnTo>
                      <a:lnTo>
                        <a:pt x="280" y="203"/>
                      </a:lnTo>
                      <a:lnTo>
                        <a:pt x="274" y="203"/>
                      </a:lnTo>
                      <a:lnTo>
                        <a:pt x="269" y="203"/>
                      </a:lnTo>
                      <a:lnTo>
                        <a:pt x="263" y="202"/>
                      </a:lnTo>
                      <a:lnTo>
                        <a:pt x="259" y="202"/>
                      </a:lnTo>
                      <a:lnTo>
                        <a:pt x="254" y="202"/>
                      </a:lnTo>
                      <a:lnTo>
                        <a:pt x="250" y="202"/>
                      </a:lnTo>
                      <a:lnTo>
                        <a:pt x="245" y="202"/>
                      </a:lnTo>
                      <a:lnTo>
                        <a:pt x="241" y="202"/>
                      </a:lnTo>
                      <a:lnTo>
                        <a:pt x="237" y="201"/>
                      </a:lnTo>
                      <a:lnTo>
                        <a:pt x="233" y="200"/>
                      </a:lnTo>
                      <a:lnTo>
                        <a:pt x="228" y="200"/>
                      </a:lnTo>
                      <a:lnTo>
                        <a:pt x="225" y="200"/>
                      </a:lnTo>
                      <a:lnTo>
                        <a:pt x="221" y="200"/>
                      </a:lnTo>
                      <a:lnTo>
                        <a:pt x="218" y="200"/>
                      </a:lnTo>
                      <a:lnTo>
                        <a:pt x="214" y="199"/>
                      </a:lnTo>
                      <a:lnTo>
                        <a:pt x="211" y="199"/>
                      </a:lnTo>
                      <a:lnTo>
                        <a:pt x="208" y="199"/>
                      </a:lnTo>
                      <a:lnTo>
                        <a:pt x="204" y="199"/>
                      </a:lnTo>
                      <a:lnTo>
                        <a:pt x="202" y="198"/>
                      </a:lnTo>
                      <a:lnTo>
                        <a:pt x="199" y="198"/>
                      </a:lnTo>
                      <a:lnTo>
                        <a:pt x="197" y="198"/>
                      </a:lnTo>
                      <a:lnTo>
                        <a:pt x="194" y="198"/>
                      </a:lnTo>
                      <a:lnTo>
                        <a:pt x="189" y="196"/>
                      </a:lnTo>
                      <a:lnTo>
                        <a:pt x="184" y="196"/>
                      </a:lnTo>
                      <a:lnTo>
                        <a:pt x="180" y="195"/>
                      </a:lnTo>
                      <a:lnTo>
                        <a:pt x="175" y="194"/>
                      </a:lnTo>
                      <a:lnTo>
                        <a:pt x="172" y="194"/>
                      </a:lnTo>
                      <a:lnTo>
                        <a:pt x="169" y="193"/>
                      </a:lnTo>
                      <a:lnTo>
                        <a:pt x="165" y="192"/>
                      </a:lnTo>
                      <a:lnTo>
                        <a:pt x="163" y="192"/>
                      </a:lnTo>
                      <a:lnTo>
                        <a:pt x="160" y="191"/>
                      </a:lnTo>
                      <a:lnTo>
                        <a:pt x="157" y="191"/>
                      </a:lnTo>
                      <a:lnTo>
                        <a:pt x="153" y="190"/>
                      </a:lnTo>
                      <a:lnTo>
                        <a:pt x="150" y="190"/>
                      </a:lnTo>
                      <a:lnTo>
                        <a:pt x="146" y="190"/>
                      </a:lnTo>
                      <a:lnTo>
                        <a:pt x="142" y="190"/>
                      </a:lnTo>
                      <a:lnTo>
                        <a:pt x="139" y="191"/>
                      </a:lnTo>
                      <a:lnTo>
                        <a:pt x="136" y="191"/>
                      </a:lnTo>
                      <a:lnTo>
                        <a:pt x="134" y="192"/>
                      </a:lnTo>
                      <a:lnTo>
                        <a:pt x="131" y="193"/>
                      </a:lnTo>
                      <a:lnTo>
                        <a:pt x="128" y="194"/>
                      </a:lnTo>
                      <a:lnTo>
                        <a:pt x="125" y="195"/>
                      </a:lnTo>
                      <a:lnTo>
                        <a:pt x="122" y="196"/>
                      </a:lnTo>
                      <a:lnTo>
                        <a:pt x="119" y="198"/>
                      </a:lnTo>
                      <a:lnTo>
                        <a:pt x="115" y="200"/>
                      </a:lnTo>
                      <a:lnTo>
                        <a:pt x="112" y="202"/>
                      </a:lnTo>
                      <a:lnTo>
                        <a:pt x="108" y="204"/>
                      </a:lnTo>
                      <a:lnTo>
                        <a:pt x="105" y="207"/>
                      </a:lnTo>
                      <a:lnTo>
                        <a:pt x="103" y="209"/>
                      </a:lnTo>
                      <a:lnTo>
                        <a:pt x="99" y="212"/>
                      </a:lnTo>
                      <a:lnTo>
                        <a:pt x="97" y="214"/>
                      </a:lnTo>
                      <a:lnTo>
                        <a:pt x="93" y="217"/>
                      </a:lnTo>
                      <a:lnTo>
                        <a:pt x="91" y="218"/>
                      </a:lnTo>
                      <a:lnTo>
                        <a:pt x="88" y="220"/>
                      </a:lnTo>
                      <a:lnTo>
                        <a:pt x="85" y="221"/>
                      </a:lnTo>
                      <a:lnTo>
                        <a:pt x="82" y="222"/>
                      </a:lnTo>
                      <a:lnTo>
                        <a:pt x="78" y="222"/>
                      </a:lnTo>
                      <a:lnTo>
                        <a:pt x="75" y="222"/>
                      </a:lnTo>
                      <a:lnTo>
                        <a:pt x="72" y="222"/>
                      </a:lnTo>
                      <a:lnTo>
                        <a:pt x="68" y="221"/>
                      </a:lnTo>
                      <a:lnTo>
                        <a:pt x="65" y="220"/>
                      </a:lnTo>
                      <a:lnTo>
                        <a:pt x="62" y="218"/>
                      </a:lnTo>
                      <a:lnTo>
                        <a:pt x="59" y="217"/>
                      </a:lnTo>
                      <a:lnTo>
                        <a:pt x="56" y="215"/>
                      </a:lnTo>
                      <a:lnTo>
                        <a:pt x="52" y="213"/>
                      </a:lnTo>
                      <a:lnTo>
                        <a:pt x="49" y="212"/>
                      </a:lnTo>
                      <a:lnTo>
                        <a:pt x="45" y="209"/>
                      </a:lnTo>
                      <a:lnTo>
                        <a:pt x="41" y="207"/>
                      </a:lnTo>
                      <a:lnTo>
                        <a:pt x="38" y="204"/>
                      </a:lnTo>
                      <a:lnTo>
                        <a:pt x="34" y="202"/>
                      </a:lnTo>
                      <a:lnTo>
                        <a:pt x="31" y="199"/>
                      </a:lnTo>
                      <a:lnTo>
                        <a:pt x="28" y="196"/>
                      </a:lnTo>
                      <a:lnTo>
                        <a:pt x="25" y="192"/>
                      </a:lnTo>
                      <a:lnTo>
                        <a:pt x="21" y="188"/>
                      </a:lnTo>
                      <a:lnTo>
                        <a:pt x="19" y="185"/>
                      </a:lnTo>
                      <a:lnTo>
                        <a:pt x="18" y="183"/>
                      </a:lnTo>
                      <a:lnTo>
                        <a:pt x="16" y="180"/>
                      </a:lnTo>
                      <a:lnTo>
                        <a:pt x="14" y="177"/>
                      </a:lnTo>
                      <a:lnTo>
                        <a:pt x="12" y="174"/>
                      </a:lnTo>
                      <a:lnTo>
                        <a:pt x="11" y="170"/>
                      </a:lnTo>
                      <a:lnTo>
                        <a:pt x="10" y="167"/>
                      </a:lnTo>
                      <a:lnTo>
                        <a:pt x="8" y="162"/>
                      </a:lnTo>
                      <a:lnTo>
                        <a:pt x="6" y="158"/>
                      </a:lnTo>
                      <a:lnTo>
                        <a:pt x="6" y="154"/>
                      </a:lnTo>
                      <a:lnTo>
                        <a:pt x="4" y="149"/>
                      </a:lnTo>
                      <a:lnTo>
                        <a:pt x="3" y="144"/>
                      </a:lnTo>
                      <a:lnTo>
                        <a:pt x="2" y="139"/>
                      </a:lnTo>
                      <a:lnTo>
                        <a:pt x="2" y="136"/>
                      </a:lnTo>
                      <a:lnTo>
                        <a:pt x="1" y="133"/>
                      </a:lnTo>
                      <a:lnTo>
                        <a:pt x="1" y="130"/>
                      </a:lnTo>
                      <a:lnTo>
                        <a:pt x="1" y="127"/>
                      </a:lnTo>
                      <a:lnTo>
                        <a:pt x="1" y="125"/>
                      </a:lnTo>
                      <a:lnTo>
                        <a:pt x="0" y="121"/>
                      </a:lnTo>
                      <a:lnTo>
                        <a:pt x="0" y="118"/>
                      </a:lnTo>
                      <a:lnTo>
                        <a:pt x="0" y="115"/>
                      </a:lnTo>
                      <a:lnTo>
                        <a:pt x="0" y="113"/>
                      </a:lnTo>
                      <a:lnTo>
                        <a:pt x="0" y="109"/>
                      </a:lnTo>
                      <a:lnTo>
                        <a:pt x="0" y="106"/>
                      </a:lnTo>
                      <a:lnTo>
                        <a:pt x="0" y="103"/>
                      </a:lnTo>
                      <a:lnTo>
                        <a:pt x="1" y="99"/>
                      </a:lnTo>
                      <a:lnTo>
                        <a:pt x="1" y="96"/>
                      </a:lnTo>
                      <a:lnTo>
                        <a:pt x="1" y="94"/>
                      </a:lnTo>
                      <a:lnTo>
                        <a:pt x="1" y="90"/>
                      </a:lnTo>
                      <a:lnTo>
                        <a:pt x="3" y="87"/>
                      </a:lnTo>
                      <a:lnTo>
                        <a:pt x="3" y="84"/>
                      </a:lnTo>
                      <a:lnTo>
                        <a:pt x="4" y="81"/>
                      </a:lnTo>
                      <a:lnTo>
                        <a:pt x="5" y="77"/>
                      </a:lnTo>
                      <a:lnTo>
                        <a:pt x="6" y="75"/>
                      </a:lnTo>
                      <a:lnTo>
                        <a:pt x="7" y="72"/>
                      </a:lnTo>
                      <a:lnTo>
                        <a:pt x="9" y="68"/>
                      </a:lnTo>
                      <a:lnTo>
                        <a:pt x="10" y="66"/>
                      </a:lnTo>
                      <a:lnTo>
                        <a:pt x="12" y="63"/>
                      </a:lnTo>
                      <a:lnTo>
                        <a:pt x="14" y="60"/>
                      </a:lnTo>
                      <a:lnTo>
                        <a:pt x="15" y="57"/>
                      </a:lnTo>
                      <a:lnTo>
                        <a:pt x="17" y="54"/>
                      </a:lnTo>
                      <a:lnTo>
                        <a:pt x="19" y="51"/>
                      </a:lnTo>
                      <a:lnTo>
                        <a:pt x="21" y="49"/>
                      </a:lnTo>
                      <a:lnTo>
                        <a:pt x="23" y="46"/>
                      </a:lnTo>
                      <a:lnTo>
                        <a:pt x="26" y="43"/>
                      </a:lnTo>
                      <a:lnTo>
                        <a:pt x="28" y="40"/>
                      </a:lnTo>
                      <a:lnTo>
                        <a:pt x="31" y="39"/>
                      </a:lnTo>
                      <a:lnTo>
                        <a:pt x="34" y="36"/>
                      </a:lnTo>
                      <a:lnTo>
                        <a:pt x="37" y="33"/>
                      </a:lnTo>
                      <a:lnTo>
                        <a:pt x="40" y="31"/>
                      </a:lnTo>
                      <a:lnTo>
                        <a:pt x="44" y="29"/>
                      </a:lnTo>
                      <a:lnTo>
                        <a:pt x="48" y="27"/>
                      </a:lnTo>
                      <a:lnTo>
                        <a:pt x="51" y="24"/>
                      </a:lnTo>
                      <a:lnTo>
                        <a:pt x="55" y="22"/>
                      </a:lnTo>
                      <a:lnTo>
                        <a:pt x="59" y="21"/>
                      </a:lnTo>
                      <a:lnTo>
                        <a:pt x="64" y="18"/>
                      </a:lnTo>
                      <a:lnTo>
                        <a:pt x="68" y="16"/>
                      </a:lnTo>
                      <a:lnTo>
                        <a:pt x="72" y="15"/>
                      </a:lnTo>
                      <a:lnTo>
                        <a:pt x="77" y="13"/>
                      </a:lnTo>
                      <a:lnTo>
                        <a:pt x="83" y="12"/>
                      </a:lnTo>
                      <a:lnTo>
                        <a:pt x="88" y="10"/>
                      </a:lnTo>
                      <a:lnTo>
                        <a:pt x="93" y="9"/>
                      </a:lnTo>
                      <a:lnTo>
                        <a:pt x="99" y="8"/>
                      </a:lnTo>
                      <a:lnTo>
                        <a:pt x="104" y="7"/>
                      </a:lnTo>
                      <a:lnTo>
                        <a:pt x="110" y="5"/>
                      </a:lnTo>
                      <a:lnTo>
                        <a:pt x="116" y="4"/>
                      </a:lnTo>
                      <a:lnTo>
                        <a:pt x="123" y="3"/>
                      </a:lnTo>
                      <a:lnTo>
                        <a:pt x="130" y="3"/>
                      </a:lnTo>
                      <a:lnTo>
                        <a:pt x="137" y="2"/>
                      </a:lnTo>
                      <a:lnTo>
                        <a:pt x="143" y="1"/>
                      </a:lnTo>
                      <a:lnTo>
                        <a:pt x="151" y="1"/>
                      </a:lnTo>
                      <a:lnTo>
                        <a:pt x="158" y="1"/>
                      </a:lnTo>
                      <a:lnTo>
                        <a:pt x="166" y="0"/>
                      </a:lnTo>
                      <a:lnTo>
                        <a:pt x="174" y="1"/>
                      </a:lnTo>
                      <a:lnTo>
                        <a:pt x="183" y="1"/>
                      </a:lnTo>
                      <a:lnTo>
                        <a:pt x="191" y="1"/>
                      </a:lnTo>
                      <a:lnTo>
                        <a:pt x="200" y="1"/>
                      </a:lnTo>
                      <a:lnTo>
                        <a:pt x="208" y="2"/>
                      </a:lnTo>
                      <a:lnTo>
                        <a:pt x="218" y="3"/>
                      </a:lnTo>
                      <a:lnTo>
                        <a:pt x="227" y="3"/>
                      </a:lnTo>
                      <a:lnTo>
                        <a:pt x="237" y="5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56" name="Freeform 66">
                  <a:extLst>
                    <a:ext uri="{FF2B5EF4-FFF2-40B4-BE49-F238E27FC236}">
                      <a16:creationId xmlns:a16="http://schemas.microsoft.com/office/drawing/2014/main" id="{4F4BF787-BA14-44AB-9F1B-34A8991B55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7" y="1500"/>
                  <a:ext cx="488" cy="219"/>
                </a:xfrm>
                <a:custGeom>
                  <a:avLst/>
                  <a:gdLst>
                    <a:gd name="T0" fmla="*/ 266 w 488"/>
                    <a:gd name="T1" fmla="*/ 6 h 219"/>
                    <a:gd name="T2" fmla="*/ 305 w 488"/>
                    <a:gd name="T3" fmla="*/ 10 h 219"/>
                    <a:gd name="T4" fmla="*/ 340 w 488"/>
                    <a:gd name="T5" fmla="*/ 14 h 219"/>
                    <a:gd name="T6" fmla="*/ 370 w 488"/>
                    <a:gd name="T7" fmla="*/ 20 h 219"/>
                    <a:gd name="T8" fmla="*/ 396 w 488"/>
                    <a:gd name="T9" fmla="*/ 26 h 219"/>
                    <a:gd name="T10" fmla="*/ 419 w 488"/>
                    <a:gd name="T11" fmla="*/ 34 h 219"/>
                    <a:gd name="T12" fmla="*/ 438 w 488"/>
                    <a:gd name="T13" fmla="*/ 42 h 219"/>
                    <a:gd name="T14" fmla="*/ 454 w 488"/>
                    <a:gd name="T15" fmla="*/ 51 h 219"/>
                    <a:gd name="T16" fmla="*/ 472 w 488"/>
                    <a:gd name="T17" fmla="*/ 67 h 219"/>
                    <a:gd name="T18" fmla="*/ 485 w 488"/>
                    <a:gd name="T19" fmla="*/ 90 h 219"/>
                    <a:gd name="T20" fmla="*/ 487 w 488"/>
                    <a:gd name="T21" fmla="*/ 114 h 219"/>
                    <a:gd name="T22" fmla="*/ 478 w 488"/>
                    <a:gd name="T23" fmla="*/ 137 h 219"/>
                    <a:gd name="T24" fmla="*/ 460 w 488"/>
                    <a:gd name="T25" fmla="*/ 156 h 219"/>
                    <a:gd name="T26" fmla="*/ 441 w 488"/>
                    <a:gd name="T27" fmla="*/ 167 h 219"/>
                    <a:gd name="T28" fmla="*/ 425 w 488"/>
                    <a:gd name="T29" fmla="*/ 173 h 219"/>
                    <a:gd name="T30" fmla="*/ 406 w 488"/>
                    <a:gd name="T31" fmla="*/ 180 h 219"/>
                    <a:gd name="T32" fmla="*/ 385 w 488"/>
                    <a:gd name="T33" fmla="*/ 185 h 219"/>
                    <a:gd name="T34" fmla="*/ 362 w 488"/>
                    <a:gd name="T35" fmla="*/ 189 h 219"/>
                    <a:gd name="T36" fmla="*/ 336 w 488"/>
                    <a:gd name="T37" fmla="*/ 194 h 219"/>
                    <a:gd name="T38" fmla="*/ 309 w 488"/>
                    <a:gd name="T39" fmla="*/ 197 h 219"/>
                    <a:gd name="T40" fmla="*/ 279 w 488"/>
                    <a:gd name="T41" fmla="*/ 199 h 219"/>
                    <a:gd name="T42" fmla="*/ 253 w 488"/>
                    <a:gd name="T43" fmla="*/ 198 h 219"/>
                    <a:gd name="T44" fmla="*/ 230 w 488"/>
                    <a:gd name="T45" fmla="*/ 197 h 219"/>
                    <a:gd name="T46" fmla="*/ 212 w 488"/>
                    <a:gd name="T47" fmla="*/ 196 h 219"/>
                    <a:gd name="T48" fmla="*/ 197 w 488"/>
                    <a:gd name="T49" fmla="*/ 194 h 219"/>
                    <a:gd name="T50" fmla="*/ 178 w 488"/>
                    <a:gd name="T51" fmla="*/ 191 h 219"/>
                    <a:gd name="T52" fmla="*/ 161 w 488"/>
                    <a:gd name="T53" fmla="*/ 188 h 219"/>
                    <a:gd name="T54" fmla="*/ 145 w 488"/>
                    <a:gd name="T55" fmla="*/ 186 h 219"/>
                    <a:gd name="T56" fmla="*/ 128 w 488"/>
                    <a:gd name="T57" fmla="*/ 189 h 219"/>
                    <a:gd name="T58" fmla="*/ 111 w 488"/>
                    <a:gd name="T59" fmla="*/ 197 h 219"/>
                    <a:gd name="T60" fmla="*/ 96 w 488"/>
                    <a:gd name="T61" fmla="*/ 209 h 219"/>
                    <a:gd name="T62" fmla="*/ 82 w 488"/>
                    <a:gd name="T63" fmla="*/ 217 h 219"/>
                    <a:gd name="T64" fmla="*/ 65 w 488"/>
                    <a:gd name="T65" fmla="*/ 216 h 219"/>
                    <a:gd name="T66" fmla="*/ 49 w 488"/>
                    <a:gd name="T67" fmla="*/ 207 h 219"/>
                    <a:gd name="T68" fmla="*/ 31 w 488"/>
                    <a:gd name="T69" fmla="*/ 196 h 219"/>
                    <a:gd name="T70" fmla="*/ 17 w 488"/>
                    <a:gd name="T71" fmla="*/ 180 h 219"/>
                    <a:gd name="T72" fmla="*/ 10 w 488"/>
                    <a:gd name="T73" fmla="*/ 162 h 219"/>
                    <a:gd name="T74" fmla="*/ 3 w 488"/>
                    <a:gd name="T75" fmla="*/ 140 h 219"/>
                    <a:gd name="T76" fmla="*/ 0 w 488"/>
                    <a:gd name="T77" fmla="*/ 125 h 219"/>
                    <a:gd name="T78" fmla="*/ 0 w 488"/>
                    <a:gd name="T79" fmla="*/ 110 h 219"/>
                    <a:gd name="T80" fmla="*/ 0 w 488"/>
                    <a:gd name="T81" fmla="*/ 94 h 219"/>
                    <a:gd name="T82" fmla="*/ 4 w 488"/>
                    <a:gd name="T83" fmla="*/ 79 h 219"/>
                    <a:gd name="T84" fmla="*/ 10 w 488"/>
                    <a:gd name="T85" fmla="*/ 64 h 219"/>
                    <a:gd name="T86" fmla="*/ 18 w 488"/>
                    <a:gd name="T87" fmla="*/ 50 h 219"/>
                    <a:gd name="T88" fmla="*/ 33 w 488"/>
                    <a:gd name="T89" fmla="*/ 35 h 219"/>
                    <a:gd name="T90" fmla="*/ 49 w 488"/>
                    <a:gd name="T91" fmla="*/ 24 h 219"/>
                    <a:gd name="T92" fmla="*/ 71 w 488"/>
                    <a:gd name="T93" fmla="*/ 14 h 219"/>
                    <a:gd name="T94" fmla="*/ 96 w 488"/>
                    <a:gd name="T95" fmla="*/ 7 h 219"/>
                    <a:gd name="T96" fmla="*/ 126 w 488"/>
                    <a:gd name="T97" fmla="*/ 2 h 219"/>
                    <a:gd name="T98" fmla="*/ 162 w 488"/>
                    <a:gd name="T99" fmla="*/ 0 h 219"/>
                    <a:gd name="T100" fmla="*/ 203 w 488"/>
                    <a:gd name="T101" fmla="*/ 1 h 219"/>
                    <a:gd name="T102" fmla="*/ 231 w 488"/>
                    <a:gd name="T103" fmla="*/ 5 h 21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88"/>
                    <a:gd name="T157" fmla="*/ 0 h 219"/>
                    <a:gd name="T158" fmla="*/ 488 w 488"/>
                    <a:gd name="T159" fmla="*/ 219 h 21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88" h="219">
                      <a:moveTo>
                        <a:pt x="231" y="5"/>
                      </a:moveTo>
                      <a:lnTo>
                        <a:pt x="240" y="6"/>
                      </a:lnTo>
                      <a:lnTo>
                        <a:pt x="249" y="6"/>
                      </a:lnTo>
                      <a:lnTo>
                        <a:pt x="258" y="6"/>
                      </a:lnTo>
                      <a:lnTo>
                        <a:pt x="266" y="6"/>
                      </a:lnTo>
                      <a:lnTo>
                        <a:pt x="274" y="7"/>
                      </a:lnTo>
                      <a:lnTo>
                        <a:pt x="282" y="8"/>
                      </a:lnTo>
                      <a:lnTo>
                        <a:pt x="289" y="8"/>
                      </a:lnTo>
                      <a:lnTo>
                        <a:pt x="298" y="9"/>
                      </a:lnTo>
                      <a:lnTo>
                        <a:pt x="305" y="10"/>
                      </a:lnTo>
                      <a:lnTo>
                        <a:pt x="312" y="11"/>
                      </a:lnTo>
                      <a:lnTo>
                        <a:pt x="319" y="11"/>
                      </a:lnTo>
                      <a:lnTo>
                        <a:pt x="326" y="12"/>
                      </a:lnTo>
                      <a:lnTo>
                        <a:pt x="333" y="13"/>
                      </a:lnTo>
                      <a:lnTo>
                        <a:pt x="340" y="14"/>
                      </a:lnTo>
                      <a:lnTo>
                        <a:pt x="346" y="15"/>
                      </a:lnTo>
                      <a:lnTo>
                        <a:pt x="352" y="16"/>
                      </a:lnTo>
                      <a:lnTo>
                        <a:pt x="359" y="18"/>
                      </a:lnTo>
                      <a:lnTo>
                        <a:pt x="365" y="19"/>
                      </a:lnTo>
                      <a:lnTo>
                        <a:pt x="370" y="20"/>
                      </a:lnTo>
                      <a:lnTo>
                        <a:pt x="376" y="20"/>
                      </a:lnTo>
                      <a:lnTo>
                        <a:pt x="381" y="22"/>
                      </a:lnTo>
                      <a:lnTo>
                        <a:pt x="387" y="24"/>
                      </a:lnTo>
                      <a:lnTo>
                        <a:pt x="391" y="25"/>
                      </a:lnTo>
                      <a:lnTo>
                        <a:pt x="396" y="26"/>
                      </a:lnTo>
                      <a:lnTo>
                        <a:pt x="402" y="27"/>
                      </a:lnTo>
                      <a:lnTo>
                        <a:pt x="406" y="29"/>
                      </a:lnTo>
                      <a:lnTo>
                        <a:pt x="411" y="31"/>
                      </a:lnTo>
                      <a:lnTo>
                        <a:pt x="415" y="32"/>
                      </a:lnTo>
                      <a:lnTo>
                        <a:pt x="419" y="34"/>
                      </a:lnTo>
                      <a:lnTo>
                        <a:pt x="423" y="35"/>
                      </a:lnTo>
                      <a:lnTo>
                        <a:pt x="428" y="37"/>
                      </a:lnTo>
                      <a:lnTo>
                        <a:pt x="431" y="38"/>
                      </a:lnTo>
                      <a:lnTo>
                        <a:pt x="435" y="40"/>
                      </a:lnTo>
                      <a:lnTo>
                        <a:pt x="438" y="42"/>
                      </a:lnTo>
                      <a:lnTo>
                        <a:pt x="442" y="44"/>
                      </a:lnTo>
                      <a:lnTo>
                        <a:pt x="445" y="46"/>
                      </a:lnTo>
                      <a:lnTo>
                        <a:pt x="448" y="48"/>
                      </a:lnTo>
                      <a:lnTo>
                        <a:pt x="451" y="49"/>
                      </a:lnTo>
                      <a:lnTo>
                        <a:pt x="454" y="51"/>
                      </a:lnTo>
                      <a:lnTo>
                        <a:pt x="457" y="53"/>
                      </a:lnTo>
                      <a:lnTo>
                        <a:pt x="459" y="55"/>
                      </a:lnTo>
                      <a:lnTo>
                        <a:pt x="465" y="59"/>
                      </a:lnTo>
                      <a:lnTo>
                        <a:pt x="468" y="63"/>
                      </a:lnTo>
                      <a:lnTo>
                        <a:pt x="472" y="67"/>
                      </a:lnTo>
                      <a:lnTo>
                        <a:pt x="476" y="72"/>
                      </a:lnTo>
                      <a:lnTo>
                        <a:pt x="479" y="77"/>
                      </a:lnTo>
                      <a:lnTo>
                        <a:pt x="481" y="81"/>
                      </a:lnTo>
                      <a:lnTo>
                        <a:pt x="483" y="85"/>
                      </a:lnTo>
                      <a:lnTo>
                        <a:pt x="485" y="90"/>
                      </a:lnTo>
                      <a:lnTo>
                        <a:pt x="486" y="94"/>
                      </a:lnTo>
                      <a:lnTo>
                        <a:pt x="487" y="99"/>
                      </a:lnTo>
                      <a:lnTo>
                        <a:pt x="487" y="104"/>
                      </a:lnTo>
                      <a:lnTo>
                        <a:pt x="487" y="110"/>
                      </a:lnTo>
                      <a:lnTo>
                        <a:pt x="487" y="114"/>
                      </a:lnTo>
                      <a:lnTo>
                        <a:pt x="486" y="119"/>
                      </a:lnTo>
                      <a:lnTo>
                        <a:pt x="485" y="123"/>
                      </a:lnTo>
                      <a:lnTo>
                        <a:pt x="483" y="128"/>
                      </a:lnTo>
                      <a:lnTo>
                        <a:pt x="481" y="133"/>
                      </a:lnTo>
                      <a:lnTo>
                        <a:pt x="478" y="137"/>
                      </a:lnTo>
                      <a:lnTo>
                        <a:pt x="475" y="141"/>
                      </a:lnTo>
                      <a:lnTo>
                        <a:pt x="472" y="144"/>
                      </a:lnTo>
                      <a:lnTo>
                        <a:pt x="468" y="148"/>
                      </a:lnTo>
                      <a:lnTo>
                        <a:pt x="465" y="152"/>
                      </a:lnTo>
                      <a:lnTo>
                        <a:pt x="460" y="156"/>
                      </a:lnTo>
                      <a:lnTo>
                        <a:pt x="455" y="159"/>
                      </a:lnTo>
                      <a:lnTo>
                        <a:pt x="450" y="162"/>
                      </a:lnTo>
                      <a:lnTo>
                        <a:pt x="447" y="163"/>
                      </a:lnTo>
                      <a:lnTo>
                        <a:pt x="444" y="166"/>
                      </a:lnTo>
                      <a:lnTo>
                        <a:pt x="441" y="167"/>
                      </a:lnTo>
                      <a:lnTo>
                        <a:pt x="438" y="168"/>
                      </a:lnTo>
                      <a:lnTo>
                        <a:pt x="435" y="169"/>
                      </a:lnTo>
                      <a:lnTo>
                        <a:pt x="431" y="171"/>
                      </a:lnTo>
                      <a:lnTo>
                        <a:pt x="428" y="172"/>
                      </a:lnTo>
                      <a:lnTo>
                        <a:pt x="425" y="173"/>
                      </a:lnTo>
                      <a:lnTo>
                        <a:pt x="421" y="175"/>
                      </a:lnTo>
                      <a:lnTo>
                        <a:pt x="417" y="176"/>
                      </a:lnTo>
                      <a:lnTo>
                        <a:pt x="414" y="177"/>
                      </a:lnTo>
                      <a:lnTo>
                        <a:pt x="410" y="180"/>
                      </a:lnTo>
                      <a:lnTo>
                        <a:pt x="406" y="180"/>
                      </a:lnTo>
                      <a:lnTo>
                        <a:pt x="402" y="181"/>
                      </a:lnTo>
                      <a:lnTo>
                        <a:pt x="398" y="182"/>
                      </a:lnTo>
                      <a:lnTo>
                        <a:pt x="394" y="183"/>
                      </a:lnTo>
                      <a:lnTo>
                        <a:pt x="389" y="184"/>
                      </a:lnTo>
                      <a:lnTo>
                        <a:pt x="385" y="185"/>
                      </a:lnTo>
                      <a:lnTo>
                        <a:pt x="380" y="186"/>
                      </a:lnTo>
                      <a:lnTo>
                        <a:pt x="376" y="187"/>
                      </a:lnTo>
                      <a:lnTo>
                        <a:pt x="371" y="188"/>
                      </a:lnTo>
                      <a:lnTo>
                        <a:pt x="367" y="188"/>
                      </a:lnTo>
                      <a:lnTo>
                        <a:pt x="362" y="189"/>
                      </a:lnTo>
                      <a:lnTo>
                        <a:pt x="357" y="190"/>
                      </a:lnTo>
                      <a:lnTo>
                        <a:pt x="352" y="191"/>
                      </a:lnTo>
                      <a:lnTo>
                        <a:pt x="346" y="192"/>
                      </a:lnTo>
                      <a:lnTo>
                        <a:pt x="341" y="193"/>
                      </a:lnTo>
                      <a:lnTo>
                        <a:pt x="336" y="194"/>
                      </a:lnTo>
                      <a:lnTo>
                        <a:pt x="331" y="195"/>
                      </a:lnTo>
                      <a:lnTo>
                        <a:pt x="325" y="196"/>
                      </a:lnTo>
                      <a:lnTo>
                        <a:pt x="320" y="196"/>
                      </a:lnTo>
                      <a:lnTo>
                        <a:pt x="314" y="197"/>
                      </a:lnTo>
                      <a:lnTo>
                        <a:pt x="309" y="197"/>
                      </a:lnTo>
                      <a:lnTo>
                        <a:pt x="303" y="198"/>
                      </a:lnTo>
                      <a:lnTo>
                        <a:pt x="297" y="198"/>
                      </a:lnTo>
                      <a:lnTo>
                        <a:pt x="291" y="198"/>
                      </a:lnTo>
                      <a:lnTo>
                        <a:pt x="285" y="199"/>
                      </a:lnTo>
                      <a:lnTo>
                        <a:pt x="279" y="199"/>
                      </a:lnTo>
                      <a:lnTo>
                        <a:pt x="274" y="198"/>
                      </a:lnTo>
                      <a:lnTo>
                        <a:pt x="268" y="198"/>
                      </a:lnTo>
                      <a:lnTo>
                        <a:pt x="263" y="198"/>
                      </a:lnTo>
                      <a:lnTo>
                        <a:pt x="258" y="198"/>
                      </a:lnTo>
                      <a:lnTo>
                        <a:pt x="253" y="198"/>
                      </a:lnTo>
                      <a:lnTo>
                        <a:pt x="248" y="198"/>
                      </a:lnTo>
                      <a:lnTo>
                        <a:pt x="244" y="198"/>
                      </a:lnTo>
                      <a:lnTo>
                        <a:pt x="239" y="198"/>
                      </a:lnTo>
                      <a:lnTo>
                        <a:pt x="235" y="197"/>
                      </a:lnTo>
                      <a:lnTo>
                        <a:pt x="230" y="197"/>
                      </a:lnTo>
                      <a:lnTo>
                        <a:pt x="227" y="197"/>
                      </a:lnTo>
                      <a:lnTo>
                        <a:pt x="223" y="197"/>
                      </a:lnTo>
                      <a:lnTo>
                        <a:pt x="219" y="197"/>
                      </a:lnTo>
                      <a:lnTo>
                        <a:pt x="215" y="196"/>
                      </a:lnTo>
                      <a:lnTo>
                        <a:pt x="212" y="196"/>
                      </a:lnTo>
                      <a:lnTo>
                        <a:pt x="209" y="196"/>
                      </a:lnTo>
                      <a:lnTo>
                        <a:pt x="206" y="196"/>
                      </a:lnTo>
                      <a:lnTo>
                        <a:pt x="203" y="195"/>
                      </a:lnTo>
                      <a:lnTo>
                        <a:pt x="200" y="194"/>
                      </a:lnTo>
                      <a:lnTo>
                        <a:pt x="197" y="194"/>
                      </a:lnTo>
                      <a:lnTo>
                        <a:pt x="195" y="194"/>
                      </a:lnTo>
                      <a:lnTo>
                        <a:pt x="192" y="193"/>
                      </a:lnTo>
                      <a:lnTo>
                        <a:pt x="187" y="193"/>
                      </a:lnTo>
                      <a:lnTo>
                        <a:pt x="182" y="192"/>
                      </a:lnTo>
                      <a:lnTo>
                        <a:pt x="178" y="191"/>
                      </a:lnTo>
                      <a:lnTo>
                        <a:pt x="174" y="190"/>
                      </a:lnTo>
                      <a:lnTo>
                        <a:pt x="170" y="190"/>
                      </a:lnTo>
                      <a:lnTo>
                        <a:pt x="167" y="189"/>
                      </a:lnTo>
                      <a:lnTo>
                        <a:pt x="164" y="188"/>
                      </a:lnTo>
                      <a:lnTo>
                        <a:pt x="161" y="188"/>
                      </a:lnTo>
                      <a:lnTo>
                        <a:pt x="158" y="188"/>
                      </a:lnTo>
                      <a:lnTo>
                        <a:pt x="155" y="187"/>
                      </a:lnTo>
                      <a:lnTo>
                        <a:pt x="151" y="187"/>
                      </a:lnTo>
                      <a:lnTo>
                        <a:pt x="148" y="186"/>
                      </a:lnTo>
                      <a:lnTo>
                        <a:pt x="145" y="186"/>
                      </a:lnTo>
                      <a:lnTo>
                        <a:pt x="141" y="186"/>
                      </a:lnTo>
                      <a:lnTo>
                        <a:pt x="137" y="187"/>
                      </a:lnTo>
                      <a:lnTo>
                        <a:pt x="134" y="188"/>
                      </a:lnTo>
                      <a:lnTo>
                        <a:pt x="130" y="188"/>
                      </a:lnTo>
                      <a:lnTo>
                        <a:pt x="128" y="189"/>
                      </a:lnTo>
                      <a:lnTo>
                        <a:pt x="125" y="190"/>
                      </a:lnTo>
                      <a:lnTo>
                        <a:pt x="122" y="191"/>
                      </a:lnTo>
                      <a:lnTo>
                        <a:pt x="119" y="193"/>
                      </a:lnTo>
                      <a:lnTo>
                        <a:pt x="115" y="195"/>
                      </a:lnTo>
                      <a:lnTo>
                        <a:pt x="111" y="197"/>
                      </a:lnTo>
                      <a:lnTo>
                        <a:pt x="108" y="199"/>
                      </a:lnTo>
                      <a:lnTo>
                        <a:pt x="105" y="201"/>
                      </a:lnTo>
                      <a:lnTo>
                        <a:pt x="102" y="203"/>
                      </a:lnTo>
                      <a:lnTo>
                        <a:pt x="99" y="206"/>
                      </a:lnTo>
                      <a:lnTo>
                        <a:pt x="96" y="209"/>
                      </a:lnTo>
                      <a:lnTo>
                        <a:pt x="93" y="211"/>
                      </a:lnTo>
                      <a:lnTo>
                        <a:pt x="90" y="212"/>
                      </a:lnTo>
                      <a:lnTo>
                        <a:pt x="87" y="215"/>
                      </a:lnTo>
                      <a:lnTo>
                        <a:pt x="84" y="216"/>
                      </a:lnTo>
                      <a:lnTo>
                        <a:pt x="82" y="217"/>
                      </a:lnTo>
                      <a:lnTo>
                        <a:pt x="79" y="217"/>
                      </a:lnTo>
                      <a:lnTo>
                        <a:pt x="76" y="218"/>
                      </a:lnTo>
                      <a:lnTo>
                        <a:pt x="72" y="218"/>
                      </a:lnTo>
                      <a:lnTo>
                        <a:pt x="68" y="217"/>
                      </a:lnTo>
                      <a:lnTo>
                        <a:pt x="65" y="216"/>
                      </a:lnTo>
                      <a:lnTo>
                        <a:pt x="62" y="215"/>
                      </a:lnTo>
                      <a:lnTo>
                        <a:pt x="60" y="213"/>
                      </a:lnTo>
                      <a:lnTo>
                        <a:pt x="56" y="211"/>
                      </a:lnTo>
                      <a:lnTo>
                        <a:pt x="52" y="210"/>
                      </a:lnTo>
                      <a:lnTo>
                        <a:pt x="49" y="207"/>
                      </a:lnTo>
                      <a:lnTo>
                        <a:pt x="45" y="205"/>
                      </a:lnTo>
                      <a:lnTo>
                        <a:pt x="41" y="203"/>
                      </a:lnTo>
                      <a:lnTo>
                        <a:pt x="37" y="201"/>
                      </a:lnTo>
                      <a:lnTo>
                        <a:pt x="34" y="198"/>
                      </a:lnTo>
                      <a:lnTo>
                        <a:pt x="31" y="196"/>
                      </a:lnTo>
                      <a:lnTo>
                        <a:pt x="28" y="193"/>
                      </a:lnTo>
                      <a:lnTo>
                        <a:pt x="25" y="189"/>
                      </a:lnTo>
                      <a:lnTo>
                        <a:pt x="22" y="186"/>
                      </a:lnTo>
                      <a:lnTo>
                        <a:pt x="19" y="182"/>
                      </a:lnTo>
                      <a:lnTo>
                        <a:pt x="17" y="180"/>
                      </a:lnTo>
                      <a:lnTo>
                        <a:pt x="15" y="176"/>
                      </a:lnTo>
                      <a:lnTo>
                        <a:pt x="14" y="173"/>
                      </a:lnTo>
                      <a:lnTo>
                        <a:pt x="12" y="170"/>
                      </a:lnTo>
                      <a:lnTo>
                        <a:pt x="11" y="167"/>
                      </a:lnTo>
                      <a:lnTo>
                        <a:pt x="10" y="162"/>
                      </a:lnTo>
                      <a:lnTo>
                        <a:pt x="8" y="159"/>
                      </a:lnTo>
                      <a:lnTo>
                        <a:pt x="7" y="154"/>
                      </a:lnTo>
                      <a:lnTo>
                        <a:pt x="5" y="150"/>
                      </a:lnTo>
                      <a:lnTo>
                        <a:pt x="4" y="146"/>
                      </a:lnTo>
                      <a:lnTo>
                        <a:pt x="3" y="140"/>
                      </a:lnTo>
                      <a:lnTo>
                        <a:pt x="2" y="136"/>
                      </a:lnTo>
                      <a:lnTo>
                        <a:pt x="2" y="133"/>
                      </a:lnTo>
                      <a:lnTo>
                        <a:pt x="1" y="130"/>
                      </a:lnTo>
                      <a:lnTo>
                        <a:pt x="1" y="127"/>
                      </a:lnTo>
                      <a:lnTo>
                        <a:pt x="0" y="125"/>
                      </a:lnTo>
                      <a:lnTo>
                        <a:pt x="0" y="122"/>
                      </a:lnTo>
                      <a:lnTo>
                        <a:pt x="0" y="119"/>
                      </a:lnTo>
                      <a:lnTo>
                        <a:pt x="0" y="116"/>
                      </a:lnTo>
                      <a:lnTo>
                        <a:pt x="0" y="112"/>
                      </a:lnTo>
                      <a:lnTo>
                        <a:pt x="0" y="110"/>
                      </a:lnTo>
                      <a:lnTo>
                        <a:pt x="0" y="107"/>
                      </a:lnTo>
                      <a:lnTo>
                        <a:pt x="0" y="103"/>
                      </a:lnTo>
                      <a:lnTo>
                        <a:pt x="0" y="100"/>
                      </a:lnTo>
                      <a:lnTo>
                        <a:pt x="0" y="97"/>
                      </a:lnTo>
                      <a:lnTo>
                        <a:pt x="0" y="94"/>
                      </a:lnTo>
                      <a:lnTo>
                        <a:pt x="1" y="92"/>
                      </a:lnTo>
                      <a:lnTo>
                        <a:pt x="2" y="88"/>
                      </a:lnTo>
                      <a:lnTo>
                        <a:pt x="2" y="85"/>
                      </a:lnTo>
                      <a:lnTo>
                        <a:pt x="3" y="82"/>
                      </a:lnTo>
                      <a:lnTo>
                        <a:pt x="4" y="79"/>
                      </a:lnTo>
                      <a:lnTo>
                        <a:pt x="5" y="77"/>
                      </a:lnTo>
                      <a:lnTo>
                        <a:pt x="6" y="73"/>
                      </a:lnTo>
                      <a:lnTo>
                        <a:pt x="7" y="70"/>
                      </a:lnTo>
                      <a:lnTo>
                        <a:pt x="8" y="67"/>
                      </a:lnTo>
                      <a:lnTo>
                        <a:pt x="10" y="64"/>
                      </a:lnTo>
                      <a:lnTo>
                        <a:pt x="11" y="61"/>
                      </a:lnTo>
                      <a:lnTo>
                        <a:pt x="12" y="59"/>
                      </a:lnTo>
                      <a:lnTo>
                        <a:pt x="14" y="56"/>
                      </a:lnTo>
                      <a:lnTo>
                        <a:pt x="16" y="53"/>
                      </a:lnTo>
                      <a:lnTo>
                        <a:pt x="18" y="50"/>
                      </a:lnTo>
                      <a:lnTo>
                        <a:pt x="20" y="48"/>
                      </a:lnTo>
                      <a:lnTo>
                        <a:pt x="23" y="45"/>
                      </a:lnTo>
                      <a:lnTo>
                        <a:pt x="25" y="42"/>
                      </a:lnTo>
                      <a:lnTo>
                        <a:pt x="30" y="37"/>
                      </a:lnTo>
                      <a:lnTo>
                        <a:pt x="33" y="35"/>
                      </a:lnTo>
                      <a:lnTo>
                        <a:pt x="35" y="33"/>
                      </a:lnTo>
                      <a:lnTo>
                        <a:pt x="39" y="30"/>
                      </a:lnTo>
                      <a:lnTo>
                        <a:pt x="43" y="28"/>
                      </a:lnTo>
                      <a:lnTo>
                        <a:pt x="46" y="25"/>
                      </a:lnTo>
                      <a:lnTo>
                        <a:pt x="49" y="24"/>
                      </a:lnTo>
                      <a:lnTo>
                        <a:pt x="53" y="22"/>
                      </a:lnTo>
                      <a:lnTo>
                        <a:pt x="58" y="20"/>
                      </a:lnTo>
                      <a:lnTo>
                        <a:pt x="62" y="18"/>
                      </a:lnTo>
                      <a:lnTo>
                        <a:pt x="66" y="16"/>
                      </a:lnTo>
                      <a:lnTo>
                        <a:pt x="71" y="14"/>
                      </a:lnTo>
                      <a:lnTo>
                        <a:pt x="75" y="12"/>
                      </a:lnTo>
                      <a:lnTo>
                        <a:pt x="80" y="11"/>
                      </a:lnTo>
                      <a:lnTo>
                        <a:pt x="85" y="9"/>
                      </a:lnTo>
                      <a:lnTo>
                        <a:pt x="90" y="8"/>
                      </a:lnTo>
                      <a:lnTo>
                        <a:pt x="96" y="7"/>
                      </a:lnTo>
                      <a:lnTo>
                        <a:pt x="101" y="6"/>
                      </a:lnTo>
                      <a:lnTo>
                        <a:pt x="108" y="5"/>
                      </a:lnTo>
                      <a:lnTo>
                        <a:pt x="114" y="4"/>
                      </a:lnTo>
                      <a:lnTo>
                        <a:pt x="119" y="3"/>
                      </a:lnTo>
                      <a:lnTo>
                        <a:pt x="126" y="2"/>
                      </a:lnTo>
                      <a:lnTo>
                        <a:pt x="133" y="1"/>
                      </a:lnTo>
                      <a:lnTo>
                        <a:pt x="140" y="1"/>
                      </a:lnTo>
                      <a:lnTo>
                        <a:pt x="147" y="1"/>
                      </a:lnTo>
                      <a:lnTo>
                        <a:pt x="154" y="0"/>
                      </a:lnTo>
                      <a:lnTo>
                        <a:pt x="162" y="0"/>
                      </a:lnTo>
                      <a:lnTo>
                        <a:pt x="169" y="0"/>
                      </a:lnTo>
                      <a:lnTo>
                        <a:pt x="178" y="0"/>
                      </a:lnTo>
                      <a:lnTo>
                        <a:pt x="186" y="1"/>
                      </a:lnTo>
                      <a:lnTo>
                        <a:pt x="195" y="1"/>
                      </a:lnTo>
                      <a:lnTo>
                        <a:pt x="203" y="1"/>
                      </a:lnTo>
                      <a:lnTo>
                        <a:pt x="212" y="2"/>
                      </a:lnTo>
                      <a:lnTo>
                        <a:pt x="222" y="3"/>
                      </a:lnTo>
                      <a:lnTo>
                        <a:pt x="231" y="4"/>
                      </a:lnTo>
                      <a:lnTo>
                        <a:pt x="231" y="5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57" name="Freeform 67">
                  <a:extLst>
                    <a:ext uri="{FF2B5EF4-FFF2-40B4-BE49-F238E27FC236}">
                      <a16:creationId xmlns:a16="http://schemas.microsoft.com/office/drawing/2014/main" id="{95BA720A-0F05-47E6-B9DD-C75D232851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1" y="1501"/>
                  <a:ext cx="478" cy="215"/>
                </a:xfrm>
                <a:custGeom>
                  <a:avLst/>
                  <a:gdLst>
                    <a:gd name="T0" fmla="*/ 261 w 478"/>
                    <a:gd name="T1" fmla="*/ 7 h 215"/>
                    <a:gd name="T2" fmla="*/ 299 w 478"/>
                    <a:gd name="T3" fmla="*/ 10 h 215"/>
                    <a:gd name="T4" fmla="*/ 333 w 478"/>
                    <a:gd name="T5" fmla="*/ 15 h 215"/>
                    <a:gd name="T6" fmla="*/ 364 w 478"/>
                    <a:gd name="T7" fmla="*/ 21 h 215"/>
                    <a:gd name="T8" fmla="*/ 390 w 478"/>
                    <a:gd name="T9" fmla="*/ 27 h 215"/>
                    <a:gd name="T10" fmla="*/ 412 w 478"/>
                    <a:gd name="T11" fmla="*/ 34 h 215"/>
                    <a:gd name="T12" fmla="*/ 430 w 478"/>
                    <a:gd name="T13" fmla="*/ 42 h 215"/>
                    <a:gd name="T14" fmla="*/ 446 w 478"/>
                    <a:gd name="T15" fmla="*/ 51 h 215"/>
                    <a:gd name="T16" fmla="*/ 467 w 478"/>
                    <a:gd name="T17" fmla="*/ 71 h 215"/>
                    <a:gd name="T18" fmla="*/ 476 w 478"/>
                    <a:gd name="T19" fmla="*/ 94 h 215"/>
                    <a:gd name="T20" fmla="*/ 476 w 478"/>
                    <a:gd name="T21" fmla="*/ 118 h 215"/>
                    <a:gd name="T22" fmla="*/ 466 w 478"/>
                    <a:gd name="T23" fmla="*/ 139 h 215"/>
                    <a:gd name="T24" fmla="*/ 446 w 478"/>
                    <a:gd name="T25" fmla="*/ 156 h 215"/>
                    <a:gd name="T26" fmla="*/ 432 w 478"/>
                    <a:gd name="T27" fmla="*/ 165 h 215"/>
                    <a:gd name="T28" fmla="*/ 415 w 478"/>
                    <a:gd name="T29" fmla="*/ 171 h 215"/>
                    <a:gd name="T30" fmla="*/ 398 w 478"/>
                    <a:gd name="T31" fmla="*/ 177 h 215"/>
                    <a:gd name="T32" fmla="*/ 377 w 478"/>
                    <a:gd name="T33" fmla="*/ 182 h 215"/>
                    <a:gd name="T34" fmla="*/ 353 w 478"/>
                    <a:gd name="T35" fmla="*/ 187 h 215"/>
                    <a:gd name="T36" fmla="*/ 329 w 478"/>
                    <a:gd name="T37" fmla="*/ 191 h 215"/>
                    <a:gd name="T38" fmla="*/ 302 w 478"/>
                    <a:gd name="T39" fmla="*/ 195 h 215"/>
                    <a:gd name="T40" fmla="*/ 273 w 478"/>
                    <a:gd name="T41" fmla="*/ 196 h 215"/>
                    <a:gd name="T42" fmla="*/ 247 w 478"/>
                    <a:gd name="T43" fmla="*/ 196 h 215"/>
                    <a:gd name="T44" fmla="*/ 226 w 478"/>
                    <a:gd name="T45" fmla="*/ 195 h 215"/>
                    <a:gd name="T46" fmla="*/ 207 w 478"/>
                    <a:gd name="T47" fmla="*/ 193 h 215"/>
                    <a:gd name="T48" fmla="*/ 192 w 478"/>
                    <a:gd name="T49" fmla="*/ 191 h 215"/>
                    <a:gd name="T50" fmla="*/ 174 w 478"/>
                    <a:gd name="T51" fmla="*/ 188 h 215"/>
                    <a:gd name="T52" fmla="*/ 157 w 478"/>
                    <a:gd name="T53" fmla="*/ 185 h 215"/>
                    <a:gd name="T54" fmla="*/ 140 w 478"/>
                    <a:gd name="T55" fmla="*/ 184 h 215"/>
                    <a:gd name="T56" fmla="*/ 124 w 478"/>
                    <a:gd name="T57" fmla="*/ 186 h 215"/>
                    <a:gd name="T58" fmla="*/ 107 w 478"/>
                    <a:gd name="T59" fmla="*/ 196 h 215"/>
                    <a:gd name="T60" fmla="*/ 92 w 478"/>
                    <a:gd name="T61" fmla="*/ 206 h 215"/>
                    <a:gd name="T62" fmla="*/ 78 w 478"/>
                    <a:gd name="T63" fmla="*/ 214 h 215"/>
                    <a:gd name="T64" fmla="*/ 61 w 478"/>
                    <a:gd name="T65" fmla="*/ 211 h 215"/>
                    <a:gd name="T66" fmla="*/ 43 w 478"/>
                    <a:gd name="T67" fmla="*/ 202 h 215"/>
                    <a:gd name="T68" fmla="*/ 27 w 478"/>
                    <a:gd name="T69" fmla="*/ 189 h 215"/>
                    <a:gd name="T70" fmla="*/ 15 w 478"/>
                    <a:gd name="T71" fmla="*/ 173 h 215"/>
                    <a:gd name="T72" fmla="*/ 8 w 478"/>
                    <a:gd name="T73" fmla="*/ 156 h 215"/>
                    <a:gd name="T74" fmla="*/ 2 w 478"/>
                    <a:gd name="T75" fmla="*/ 134 h 215"/>
                    <a:gd name="T76" fmla="*/ 0 w 478"/>
                    <a:gd name="T77" fmla="*/ 117 h 215"/>
                    <a:gd name="T78" fmla="*/ 0 w 478"/>
                    <a:gd name="T79" fmla="*/ 102 h 215"/>
                    <a:gd name="T80" fmla="*/ 2 w 478"/>
                    <a:gd name="T81" fmla="*/ 87 h 215"/>
                    <a:gd name="T82" fmla="*/ 6 w 478"/>
                    <a:gd name="T83" fmla="*/ 73 h 215"/>
                    <a:gd name="T84" fmla="*/ 12 w 478"/>
                    <a:gd name="T85" fmla="*/ 58 h 215"/>
                    <a:gd name="T86" fmla="*/ 22 w 478"/>
                    <a:gd name="T87" fmla="*/ 45 h 215"/>
                    <a:gd name="T88" fmla="*/ 38 w 478"/>
                    <a:gd name="T89" fmla="*/ 30 h 215"/>
                    <a:gd name="T90" fmla="*/ 56 w 478"/>
                    <a:gd name="T91" fmla="*/ 19 h 215"/>
                    <a:gd name="T92" fmla="*/ 77 w 478"/>
                    <a:gd name="T93" fmla="*/ 11 h 215"/>
                    <a:gd name="T94" fmla="*/ 104 w 478"/>
                    <a:gd name="T95" fmla="*/ 5 h 215"/>
                    <a:gd name="T96" fmla="*/ 136 w 478"/>
                    <a:gd name="T97" fmla="*/ 2 h 215"/>
                    <a:gd name="T98" fmla="*/ 173 w 478"/>
                    <a:gd name="T99" fmla="*/ 0 h 215"/>
                    <a:gd name="T100" fmla="*/ 217 w 478"/>
                    <a:gd name="T101" fmla="*/ 5 h 21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478"/>
                    <a:gd name="T154" fmla="*/ 0 h 215"/>
                    <a:gd name="T155" fmla="*/ 478 w 478"/>
                    <a:gd name="T156" fmla="*/ 215 h 21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478" h="215">
                      <a:moveTo>
                        <a:pt x="226" y="5"/>
                      </a:moveTo>
                      <a:lnTo>
                        <a:pt x="235" y="5"/>
                      </a:lnTo>
                      <a:lnTo>
                        <a:pt x="244" y="6"/>
                      </a:lnTo>
                      <a:lnTo>
                        <a:pt x="252" y="6"/>
                      </a:lnTo>
                      <a:lnTo>
                        <a:pt x="261" y="7"/>
                      </a:lnTo>
                      <a:lnTo>
                        <a:pt x="268" y="8"/>
                      </a:lnTo>
                      <a:lnTo>
                        <a:pt x="276" y="8"/>
                      </a:lnTo>
                      <a:lnTo>
                        <a:pt x="284" y="9"/>
                      </a:lnTo>
                      <a:lnTo>
                        <a:pt x="292" y="10"/>
                      </a:lnTo>
                      <a:lnTo>
                        <a:pt x="299" y="10"/>
                      </a:lnTo>
                      <a:lnTo>
                        <a:pt x="307" y="11"/>
                      </a:lnTo>
                      <a:lnTo>
                        <a:pt x="313" y="12"/>
                      </a:lnTo>
                      <a:lnTo>
                        <a:pt x="320" y="13"/>
                      </a:lnTo>
                      <a:lnTo>
                        <a:pt x="328" y="13"/>
                      </a:lnTo>
                      <a:lnTo>
                        <a:pt x="333" y="15"/>
                      </a:lnTo>
                      <a:lnTo>
                        <a:pt x="340" y="16"/>
                      </a:lnTo>
                      <a:lnTo>
                        <a:pt x="346" y="17"/>
                      </a:lnTo>
                      <a:lnTo>
                        <a:pt x="352" y="19"/>
                      </a:lnTo>
                      <a:lnTo>
                        <a:pt x="358" y="19"/>
                      </a:lnTo>
                      <a:lnTo>
                        <a:pt x="364" y="21"/>
                      </a:lnTo>
                      <a:lnTo>
                        <a:pt x="369" y="21"/>
                      </a:lnTo>
                      <a:lnTo>
                        <a:pt x="374" y="23"/>
                      </a:lnTo>
                      <a:lnTo>
                        <a:pt x="379" y="24"/>
                      </a:lnTo>
                      <a:lnTo>
                        <a:pt x="384" y="26"/>
                      </a:lnTo>
                      <a:lnTo>
                        <a:pt x="390" y="27"/>
                      </a:lnTo>
                      <a:lnTo>
                        <a:pt x="394" y="28"/>
                      </a:lnTo>
                      <a:lnTo>
                        <a:pt x="399" y="30"/>
                      </a:lnTo>
                      <a:lnTo>
                        <a:pt x="403" y="32"/>
                      </a:lnTo>
                      <a:lnTo>
                        <a:pt x="408" y="33"/>
                      </a:lnTo>
                      <a:lnTo>
                        <a:pt x="412" y="34"/>
                      </a:lnTo>
                      <a:lnTo>
                        <a:pt x="416" y="36"/>
                      </a:lnTo>
                      <a:lnTo>
                        <a:pt x="419" y="37"/>
                      </a:lnTo>
                      <a:lnTo>
                        <a:pt x="424" y="39"/>
                      </a:lnTo>
                      <a:lnTo>
                        <a:pt x="427" y="41"/>
                      </a:lnTo>
                      <a:lnTo>
                        <a:pt x="430" y="42"/>
                      </a:lnTo>
                      <a:lnTo>
                        <a:pt x="434" y="44"/>
                      </a:lnTo>
                      <a:lnTo>
                        <a:pt x="437" y="46"/>
                      </a:lnTo>
                      <a:lnTo>
                        <a:pt x="440" y="48"/>
                      </a:lnTo>
                      <a:lnTo>
                        <a:pt x="443" y="49"/>
                      </a:lnTo>
                      <a:lnTo>
                        <a:pt x="446" y="51"/>
                      </a:lnTo>
                      <a:lnTo>
                        <a:pt x="451" y="55"/>
                      </a:lnTo>
                      <a:lnTo>
                        <a:pt x="455" y="59"/>
                      </a:lnTo>
                      <a:lnTo>
                        <a:pt x="459" y="63"/>
                      </a:lnTo>
                      <a:lnTo>
                        <a:pt x="463" y="66"/>
                      </a:lnTo>
                      <a:lnTo>
                        <a:pt x="467" y="71"/>
                      </a:lnTo>
                      <a:lnTo>
                        <a:pt x="469" y="76"/>
                      </a:lnTo>
                      <a:lnTo>
                        <a:pt x="471" y="80"/>
                      </a:lnTo>
                      <a:lnTo>
                        <a:pt x="474" y="84"/>
                      </a:lnTo>
                      <a:lnTo>
                        <a:pt x="476" y="89"/>
                      </a:lnTo>
                      <a:lnTo>
                        <a:pt x="476" y="94"/>
                      </a:lnTo>
                      <a:lnTo>
                        <a:pt x="477" y="99"/>
                      </a:lnTo>
                      <a:lnTo>
                        <a:pt x="477" y="103"/>
                      </a:lnTo>
                      <a:lnTo>
                        <a:pt x="477" y="109"/>
                      </a:lnTo>
                      <a:lnTo>
                        <a:pt x="477" y="113"/>
                      </a:lnTo>
                      <a:lnTo>
                        <a:pt x="476" y="118"/>
                      </a:lnTo>
                      <a:lnTo>
                        <a:pt x="475" y="122"/>
                      </a:lnTo>
                      <a:lnTo>
                        <a:pt x="473" y="127"/>
                      </a:lnTo>
                      <a:lnTo>
                        <a:pt x="471" y="131"/>
                      </a:lnTo>
                      <a:lnTo>
                        <a:pt x="468" y="136"/>
                      </a:lnTo>
                      <a:lnTo>
                        <a:pt x="466" y="139"/>
                      </a:lnTo>
                      <a:lnTo>
                        <a:pt x="463" y="143"/>
                      </a:lnTo>
                      <a:lnTo>
                        <a:pt x="459" y="146"/>
                      </a:lnTo>
                      <a:lnTo>
                        <a:pt x="455" y="151"/>
                      </a:lnTo>
                      <a:lnTo>
                        <a:pt x="450" y="153"/>
                      </a:lnTo>
                      <a:lnTo>
                        <a:pt x="446" y="156"/>
                      </a:lnTo>
                      <a:lnTo>
                        <a:pt x="443" y="158"/>
                      </a:lnTo>
                      <a:lnTo>
                        <a:pt x="440" y="159"/>
                      </a:lnTo>
                      <a:lnTo>
                        <a:pt x="437" y="161"/>
                      </a:lnTo>
                      <a:lnTo>
                        <a:pt x="434" y="164"/>
                      </a:lnTo>
                      <a:lnTo>
                        <a:pt x="432" y="165"/>
                      </a:lnTo>
                      <a:lnTo>
                        <a:pt x="429" y="166"/>
                      </a:lnTo>
                      <a:lnTo>
                        <a:pt x="426" y="167"/>
                      </a:lnTo>
                      <a:lnTo>
                        <a:pt x="422" y="168"/>
                      </a:lnTo>
                      <a:lnTo>
                        <a:pt x="419" y="169"/>
                      </a:lnTo>
                      <a:lnTo>
                        <a:pt x="415" y="171"/>
                      </a:lnTo>
                      <a:lnTo>
                        <a:pt x="413" y="172"/>
                      </a:lnTo>
                      <a:lnTo>
                        <a:pt x="409" y="174"/>
                      </a:lnTo>
                      <a:lnTo>
                        <a:pt x="405" y="175"/>
                      </a:lnTo>
                      <a:lnTo>
                        <a:pt x="401" y="176"/>
                      </a:lnTo>
                      <a:lnTo>
                        <a:pt x="398" y="177"/>
                      </a:lnTo>
                      <a:lnTo>
                        <a:pt x="393" y="179"/>
                      </a:lnTo>
                      <a:lnTo>
                        <a:pt x="389" y="180"/>
                      </a:lnTo>
                      <a:lnTo>
                        <a:pt x="385" y="181"/>
                      </a:lnTo>
                      <a:lnTo>
                        <a:pt x="381" y="181"/>
                      </a:lnTo>
                      <a:lnTo>
                        <a:pt x="377" y="182"/>
                      </a:lnTo>
                      <a:lnTo>
                        <a:pt x="372" y="184"/>
                      </a:lnTo>
                      <a:lnTo>
                        <a:pt x="368" y="184"/>
                      </a:lnTo>
                      <a:lnTo>
                        <a:pt x="363" y="185"/>
                      </a:lnTo>
                      <a:lnTo>
                        <a:pt x="358" y="186"/>
                      </a:lnTo>
                      <a:lnTo>
                        <a:pt x="353" y="187"/>
                      </a:lnTo>
                      <a:lnTo>
                        <a:pt x="349" y="187"/>
                      </a:lnTo>
                      <a:lnTo>
                        <a:pt x="344" y="188"/>
                      </a:lnTo>
                      <a:lnTo>
                        <a:pt x="339" y="189"/>
                      </a:lnTo>
                      <a:lnTo>
                        <a:pt x="334" y="190"/>
                      </a:lnTo>
                      <a:lnTo>
                        <a:pt x="329" y="191"/>
                      </a:lnTo>
                      <a:lnTo>
                        <a:pt x="324" y="191"/>
                      </a:lnTo>
                      <a:lnTo>
                        <a:pt x="318" y="192"/>
                      </a:lnTo>
                      <a:lnTo>
                        <a:pt x="313" y="193"/>
                      </a:lnTo>
                      <a:lnTo>
                        <a:pt x="307" y="194"/>
                      </a:lnTo>
                      <a:lnTo>
                        <a:pt x="302" y="195"/>
                      </a:lnTo>
                      <a:lnTo>
                        <a:pt x="296" y="195"/>
                      </a:lnTo>
                      <a:lnTo>
                        <a:pt x="291" y="195"/>
                      </a:lnTo>
                      <a:lnTo>
                        <a:pt x="284" y="196"/>
                      </a:lnTo>
                      <a:lnTo>
                        <a:pt x="278" y="196"/>
                      </a:lnTo>
                      <a:lnTo>
                        <a:pt x="273" y="196"/>
                      </a:lnTo>
                      <a:lnTo>
                        <a:pt x="267" y="196"/>
                      </a:lnTo>
                      <a:lnTo>
                        <a:pt x="262" y="196"/>
                      </a:lnTo>
                      <a:lnTo>
                        <a:pt x="257" y="196"/>
                      </a:lnTo>
                      <a:lnTo>
                        <a:pt x="252" y="196"/>
                      </a:lnTo>
                      <a:lnTo>
                        <a:pt x="247" y="196"/>
                      </a:lnTo>
                      <a:lnTo>
                        <a:pt x="242" y="195"/>
                      </a:lnTo>
                      <a:lnTo>
                        <a:pt x="238" y="195"/>
                      </a:lnTo>
                      <a:lnTo>
                        <a:pt x="234" y="195"/>
                      </a:lnTo>
                      <a:lnTo>
                        <a:pt x="230" y="195"/>
                      </a:lnTo>
                      <a:lnTo>
                        <a:pt x="226" y="195"/>
                      </a:lnTo>
                      <a:lnTo>
                        <a:pt x="222" y="194"/>
                      </a:lnTo>
                      <a:lnTo>
                        <a:pt x="218" y="194"/>
                      </a:lnTo>
                      <a:lnTo>
                        <a:pt x="214" y="193"/>
                      </a:lnTo>
                      <a:lnTo>
                        <a:pt x="211" y="193"/>
                      </a:lnTo>
                      <a:lnTo>
                        <a:pt x="207" y="193"/>
                      </a:lnTo>
                      <a:lnTo>
                        <a:pt x="204" y="192"/>
                      </a:lnTo>
                      <a:lnTo>
                        <a:pt x="201" y="192"/>
                      </a:lnTo>
                      <a:lnTo>
                        <a:pt x="198" y="192"/>
                      </a:lnTo>
                      <a:lnTo>
                        <a:pt x="195" y="191"/>
                      </a:lnTo>
                      <a:lnTo>
                        <a:pt x="192" y="191"/>
                      </a:lnTo>
                      <a:lnTo>
                        <a:pt x="190" y="191"/>
                      </a:lnTo>
                      <a:lnTo>
                        <a:pt x="187" y="190"/>
                      </a:lnTo>
                      <a:lnTo>
                        <a:pt x="182" y="189"/>
                      </a:lnTo>
                      <a:lnTo>
                        <a:pt x="178" y="189"/>
                      </a:lnTo>
                      <a:lnTo>
                        <a:pt x="174" y="188"/>
                      </a:lnTo>
                      <a:lnTo>
                        <a:pt x="170" y="187"/>
                      </a:lnTo>
                      <a:lnTo>
                        <a:pt x="166" y="187"/>
                      </a:lnTo>
                      <a:lnTo>
                        <a:pt x="163" y="186"/>
                      </a:lnTo>
                      <a:lnTo>
                        <a:pt x="160" y="185"/>
                      </a:lnTo>
                      <a:lnTo>
                        <a:pt x="157" y="185"/>
                      </a:lnTo>
                      <a:lnTo>
                        <a:pt x="154" y="185"/>
                      </a:lnTo>
                      <a:lnTo>
                        <a:pt x="150" y="184"/>
                      </a:lnTo>
                      <a:lnTo>
                        <a:pt x="146" y="184"/>
                      </a:lnTo>
                      <a:lnTo>
                        <a:pt x="143" y="184"/>
                      </a:lnTo>
                      <a:lnTo>
                        <a:pt x="140" y="184"/>
                      </a:lnTo>
                      <a:lnTo>
                        <a:pt x="136" y="184"/>
                      </a:lnTo>
                      <a:lnTo>
                        <a:pt x="133" y="184"/>
                      </a:lnTo>
                      <a:lnTo>
                        <a:pt x="129" y="185"/>
                      </a:lnTo>
                      <a:lnTo>
                        <a:pt x="126" y="185"/>
                      </a:lnTo>
                      <a:lnTo>
                        <a:pt x="124" y="186"/>
                      </a:lnTo>
                      <a:lnTo>
                        <a:pt x="121" y="187"/>
                      </a:lnTo>
                      <a:lnTo>
                        <a:pt x="117" y="189"/>
                      </a:lnTo>
                      <a:lnTo>
                        <a:pt x="114" y="191"/>
                      </a:lnTo>
                      <a:lnTo>
                        <a:pt x="110" y="193"/>
                      </a:lnTo>
                      <a:lnTo>
                        <a:pt x="107" y="196"/>
                      </a:lnTo>
                      <a:lnTo>
                        <a:pt x="104" y="197"/>
                      </a:lnTo>
                      <a:lnTo>
                        <a:pt x="101" y="200"/>
                      </a:lnTo>
                      <a:lnTo>
                        <a:pt x="97" y="202"/>
                      </a:lnTo>
                      <a:lnTo>
                        <a:pt x="95" y="204"/>
                      </a:lnTo>
                      <a:lnTo>
                        <a:pt x="92" y="206"/>
                      </a:lnTo>
                      <a:lnTo>
                        <a:pt x="89" y="209"/>
                      </a:lnTo>
                      <a:lnTo>
                        <a:pt x="86" y="210"/>
                      </a:lnTo>
                      <a:lnTo>
                        <a:pt x="83" y="211"/>
                      </a:lnTo>
                      <a:lnTo>
                        <a:pt x="81" y="213"/>
                      </a:lnTo>
                      <a:lnTo>
                        <a:pt x="78" y="214"/>
                      </a:lnTo>
                      <a:lnTo>
                        <a:pt x="75" y="214"/>
                      </a:lnTo>
                      <a:lnTo>
                        <a:pt x="72" y="214"/>
                      </a:lnTo>
                      <a:lnTo>
                        <a:pt x="68" y="214"/>
                      </a:lnTo>
                      <a:lnTo>
                        <a:pt x="64" y="213"/>
                      </a:lnTo>
                      <a:lnTo>
                        <a:pt x="61" y="211"/>
                      </a:lnTo>
                      <a:lnTo>
                        <a:pt x="58" y="210"/>
                      </a:lnTo>
                      <a:lnTo>
                        <a:pt x="54" y="208"/>
                      </a:lnTo>
                      <a:lnTo>
                        <a:pt x="50" y="206"/>
                      </a:lnTo>
                      <a:lnTo>
                        <a:pt x="47" y="204"/>
                      </a:lnTo>
                      <a:lnTo>
                        <a:pt x="43" y="202"/>
                      </a:lnTo>
                      <a:lnTo>
                        <a:pt x="40" y="200"/>
                      </a:lnTo>
                      <a:lnTo>
                        <a:pt x="37" y="197"/>
                      </a:lnTo>
                      <a:lnTo>
                        <a:pt x="33" y="196"/>
                      </a:lnTo>
                      <a:lnTo>
                        <a:pt x="30" y="193"/>
                      </a:lnTo>
                      <a:lnTo>
                        <a:pt x="27" y="189"/>
                      </a:lnTo>
                      <a:lnTo>
                        <a:pt x="25" y="186"/>
                      </a:lnTo>
                      <a:lnTo>
                        <a:pt x="21" y="182"/>
                      </a:lnTo>
                      <a:lnTo>
                        <a:pt x="19" y="179"/>
                      </a:lnTo>
                      <a:lnTo>
                        <a:pt x="17" y="176"/>
                      </a:lnTo>
                      <a:lnTo>
                        <a:pt x="15" y="173"/>
                      </a:lnTo>
                      <a:lnTo>
                        <a:pt x="13" y="170"/>
                      </a:lnTo>
                      <a:lnTo>
                        <a:pt x="12" y="167"/>
                      </a:lnTo>
                      <a:lnTo>
                        <a:pt x="11" y="164"/>
                      </a:lnTo>
                      <a:lnTo>
                        <a:pt x="9" y="159"/>
                      </a:lnTo>
                      <a:lnTo>
                        <a:pt x="8" y="156"/>
                      </a:lnTo>
                      <a:lnTo>
                        <a:pt x="6" y="152"/>
                      </a:lnTo>
                      <a:lnTo>
                        <a:pt x="6" y="147"/>
                      </a:lnTo>
                      <a:lnTo>
                        <a:pt x="4" y="143"/>
                      </a:lnTo>
                      <a:lnTo>
                        <a:pt x="3" y="139"/>
                      </a:lnTo>
                      <a:lnTo>
                        <a:pt x="2" y="134"/>
                      </a:lnTo>
                      <a:lnTo>
                        <a:pt x="1" y="128"/>
                      </a:lnTo>
                      <a:lnTo>
                        <a:pt x="1" y="126"/>
                      </a:lnTo>
                      <a:lnTo>
                        <a:pt x="1" y="122"/>
                      </a:lnTo>
                      <a:lnTo>
                        <a:pt x="0" y="121"/>
                      </a:lnTo>
                      <a:lnTo>
                        <a:pt x="0" y="117"/>
                      </a:lnTo>
                      <a:lnTo>
                        <a:pt x="0" y="114"/>
                      </a:lnTo>
                      <a:lnTo>
                        <a:pt x="0" y="111"/>
                      </a:lnTo>
                      <a:lnTo>
                        <a:pt x="0" y="108"/>
                      </a:lnTo>
                      <a:lnTo>
                        <a:pt x="0" y="106"/>
                      </a:lnTo>
                      <a:lnTo>
                        <a:pt x="0" y="102"/>
                      </a:lnTo>
                      <a:lnTo>
                        <a:pt x="0" y="99"/>
                      </a:lnTo>
                      <a:lnTo>
                        <a:pt x="0" y="96"/>
                      </a:lnTo>
                      <a:lnTo>
                        <a:pt x="1" y="93"/>
                      </a:lnTo>
                      <a:lnTo>
                        <a:pt x="1" y="90"/>
                      </a:lnTo>
                      <a:lnTo>
                        <a:pt x="2" y="87"/>
                      </a:lnTo>
                      <a:lnTo>
                        <a:pt x="2" y="84"/>
                      </a:lnTo>
                      <a:lnTo>
                        <a:pt x="3" y="81"/>
                      </a:lnTo>
                      <a:lnTo>
                        <a:pt x="4" y="78"/>
                      </a:lnTo>
                      <a:lnTo>
                        <a:pt x="4" y="76"/>
                      </a:lnTo>
                      <a:lnTo>
                        <a:pt x="6" y="73"/>
                      </a:lnTo>
                      <a:lnTo>
                        <a:pt x="7" y="69"/>
                      </a:lnTo>
                      <a:lnTo>
                        <a:pt x="8" y="66"/>
                      </a:lnTo>
                      <a:lnTo>
                        <a:pt x="9" y="63"/>
                      </a:lnTo>
                      <a:lnTo>
                        <a:pt x="11" y="61"/>
                      </a:lnTo>
                      <a:lnTo>
                        <a:pt x="12" y="58"/>
                      </a:lnTo>
                      <a:lnTo>
                        <a:pt x="13" y="55"/>
                      </a:lnTo>
                      <a:lnTo>
                        <a:pt x="15" y="52"/>
                      </a:lnTo>
                      <a:lnTo>
                        <a:pt x="17" y="50"/>
                      </a:lnTo>
                      <a:lnTo>
                        <a:pt x="20" y="47"/>
                      </a:lnTo>
                      <a:lnTo>
                        <a:pt x="22" y="45"/>
                      </a:lnTo>
                      <a:lnTo>
                        <a:pt x="26" y="39"/>
                      </a:lnTo>
                      <a:lnTo>
                        <a:pt x="29" y="37"/>
                      </a:lnTo>
                      <a:lnTo>
                        <a:pt x="31" y="34"/>
                      </a:lnTo>
                      <a:lnTo>
                        <a:pt x="35" y="32"/>
                      </a:lnTo>
                      <a:lnTo>
                        <a:pt x="38" y="30"/>
                      </a:lnTo>
                      <a:lnTo>
                        <a:pt x="41" y="28"/>
                      </a:lnTo>
                      <a:lnTo>
                        <a:pt x="45" y="26"/>
                      </a:lnTo>
                      <a:lnTo>
                        <a:pt x="48" y="24"/>
                      </a:lnTo>
                      <a:lnTo>
                        <a:pt x="52" y="21"/>
                      </a:lnTo>
                      <a:lnTo>
                        <a:pt x="56" y="19"/>
                      </a:lnTo>
                      <a:lnTo>
                        <a:pt x="60" y="18"/>
                      </a:lnTo>
                      <a:lnTo>
                        <a:pt x="64" y="16"/>
                      </a:lnTo>
                      <a:lnTo>
                        <a:pt x="68" y="14"/>
                      </a:lnTo>
                      <a:lnTo>
                        <a:pt x="73" y="13"/>
                      </a:lnTo>
                      <a:lnTo>
                        <a:pt x="77" y="11"/>
                      </a:lnTo>
                      <a:lnTo>
                        <a:pt x="83" y="10"/>
                      </a:lnTo>
                      <a:lnTo>
                        <a:pt x="88" y="8"/>
                      </a:lnTo>
                      <a:lnTo>
                        <a:pt x="93" y="8"/>
                      </a:lnTo>
                      <a:lnTo>
                        <a:pt x="98" y="6"/>
                      </a:lnTo>
                      <a:lnTo>
                        <a:pt x="104" y="5"/>
                      </a:lnTo>
                      <a:lnTo>
                        <a:pt x="110" y="5"/>
                      </a:lnTo>
                      <a:lnTo>
                        <a:pt x="117" y="4"/>
                      </a:lnTo>
                      <a:lnTo>
                        <a:pt x="123" y="3"/>
                      </a:lnTo>
                      <a:lnTo>
                        <a:pt x="129" y="2"/>
                      </a:lnTo>
                      <a:lnTo>
                        <a:pt x="136" y="2"/>
                      </a:lnTo>
                      <a:lnTo>
                        <a:pt x="143" y="1"/>
                      </a:lnTo>
                      <a:lnTo>
                        <a:pt x="150" y="0"/>
                      </a:lnTo>
                      <a:lnTo>
                        <a:pt x="157" y="0"/>
                      </a:lnTo>
                      <a:lnTo>
                        <a:pt x="165" y="0"/>
                      </a:lnTo>
                      <a:lnTo>
                        <a:pt x="173" y="0"/>
                      </a:lnTo>
                      <a:lnTo>
                        <a:pt x="181" y="1"/>
                      </a:lnTo>
                      <a:lnTo>
                        <a:pt x="190" y="2"/>
                      </a:lnTo>
                      <a:lnTo>
                        <a:pt x="198" y="2"/>
                      </a:lnTo>
                      <a:lnTo>
                        <a:pt x="207" y="3"/>
                      </a:lnTo>
                      <a:lnTo>
                        <a:pt x="217" y="5"/>
                      </a:lnTo>
                      <a:lnTo>
                        <a:pt x="226" y="5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58" name="Freeform 68">
                  <a:extLst>
                    <a:ext uri="{FF2B5EF4-FFF2-40B4-BE49-F238E27FC236}">
                      <a16:creationId xmlns:a16="http://schemas.microsoft.com/office/drawing/2014/main" id="{EC72D7BD-779B-4A54-BF9E-1758E66B85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5" y="1504"/>
                  <a:ext cx="468" cy="209"/>
                </a:xfrm>
                <a:custGeom>
                  <a:avLst/>
                  <a:gdLst>
                    <a:gd name="T0" fmla="*/ 246 w 468"/>
                    <a:gd name="T1" fmla="*/ 5 h 209"/>
                    <a:gd name="T2" fmla="*/ 278 w 468"/>
                    <a:gd name="T3" fmla="*/ 8 h 209"/>
                    <a:gd name="T4" fmla="*/ 307 w 468"/>
                    <a:gd name="T5" fmla="*/ 10 h 209"/>
                    <a:gd name="T6" fmla="*/ 333 w 468"/>
                    <a:gd name="T7" fmla="*/ 15 h 209"/>
                    <a:gd name="T8" fmla="*/ 357 w 468"/>
                    <a:gd name="T9" fmla="*/ 20 h 209"/>
                    <a:gd name="T10" fmla="*/ 378 w 468"/>
                    <a:gd name="T11" fmla="*/ 24 h 209"/>
                    <a:gd name="T12" fmla="*/ 396 w 468"/>
                    <a:gd name="T13" fmla="*/ 30 h 209"/>
                    <a:gd name="T14" fmla="*/ 412 w 468"/>
                    <a:gd name="T15" fmla="*/ 36 h 209"/>
                    <a:gd name="T16" fmla="*/ 426 w 468"/>
                    <a:gd name="T17" fmla="*/ 43 h 209"/>
                    <a:gd name="T18" fmla="*/ 437 w 468"/>
                    <a:gd name="T19" fmla="*/ 49 h 209"/>
                    <a:gd name="T20" fmla="*/ 454 w 468"/>
                    <a:gd name="T21" fmla="*/ 65 h 209"/>
                    <a:gd name="T22" fmla="*/ 464 w 468"/>
                    <a:gd name="T23" fmla="*/ 82 h 209"/>
                    <a:gd name="T24" fmla="*/ 467 w 468"/>
                    <a:gd name="T25" fmla="*/ 101 h 209"/>
                    <a:gd name="T26" fmla="*/ 465 w 468"/>
                    <a:gd name="T27" fmla="*/ 119 h 209"/>
                    <a:gd name="T28" fmla="*/ 456 w 468"/>
                    <a:gd name="T29" fmla="*/ 136 h 209"/>
                    <a:gd name="T30" fmla="*/ 441 w 468"/>
                    <a:gd name="T31" fmla="*/ 149 h 209"/>
                    <a:gd name="T32" fmla="*/ 425 w 468"/>
                    <a:gd name="T33" fmla="*/ 158 h 209"/>
                    <a:gd name="T34" fmla="*/ 413 w 468"/>
                    <a:gd name="T35" fmla="*/ 164 h 209"/>
                    <a:gd name="T36" fmla="*/ 399 w 468"/>
                    <a:gd name="T37" fmla="*/ 169 h 209"/>
                    <a:gd name="T38" fmla="*/ 384 w 468"/>
                    <a:gd name="T39" fmla="*/ 174 h 209"/>
                    <a:gd name="T40" fmla="*/ 368 w 468"/>
                    <a:gd name="T41" fmla="*/ 178 h 209"/>
                    <a:gd name="T42" fmla="*/ 351 w 468"/>
                    <a:gd name="T43" fmla="*/ 181 h 209"/>
                    <a:gd name="T44" fmla="*/ 331 w 468"/>
                    <a:gd name="T45" fmla="*/ 184 h 209"/>
                    <a:gd name="T46" fmla="*/ 310 w 468"/>
                    <a:gd name="T47" fmla="*/ 187 h 209"/>
                    <a:gd name="T48" fmla="*/ 289 w 468"/>
                    <a:gd name="T49" fmla="*/ 190 h 209"/>
                    <a:gd name="T50" fmla="*/ 266 w 468"/>
                    <a:gd name="T51" fmla="*/ 192 h 209"/>
                    <a:gd name="T52" fmla="*/ 246 w 468"/>
                    <a:gd name="T53" fmla="*/ 190 h 209"/>
                    <a:gd name="T54" fmla="*/ 228 w 468"/>
                    <a:gd name="T55" fmla="*/ 189 h 209"/>
                    <a:gd name="T56" fmla="*/ 213 w 468"/>
                    <a:gd name="T57" fmla="*/ 188 h 209"/>
                    <a:gd name="T58" fmla="*/ 200 w 468"/>
                    <a:gd name="T59" fmla="*/ 187 h 209"/>
                    <a:gd name="T60" fmla="*/ 188 w 468"/>
                    <a:gd name="T61" fmla="*/ 186 h 209"/>
                    <a:gd name="T62" fmla="*/ 169 w 468"/>
                    <a:gd name="T63" fmla="*/ 183 h 209"/>
                    <a:gd name="T64" fmla="*/ 156 w 468"/>
                    <a:gd name="T65" fmla="*/ 181 h 209"/>
                    <a:gd name="T66" fmla="*/ 143 w 468"/>
                    <a:gd name="T67" fmla="*/ 179 h 209"/>
                    <a:gd name="T68" fmla="*/ 130 w 468"/>
                    <a:gd name="T69" fmla="*/ 179 h 209"/>
                    <a:gd name="T70" fmla="*/ 118 w 468"/>
                    <a:gd name="T71" fmla="*/ 182 h 209"/>
                    <a:gd name="T72" fmla="*/ 104 w 468"/>
                    <a:gd name="T73" fmla="*/ 190 h 209"/>
                    <a:gd name="T74" fmla="*/ 92 w 468"/>
                    <a:gd name="T75" fmla="*/ 198 h 209"/>
                    <a:gd name="T76" fmla="*/ 82 w 468"/>
                    <a:gd name="T77" fmla="*/ 207 h 209"/>
                    <a:gd name="T78" fmla="*/ 70 w 468"/>
                    <a:gd name="T79" fmla="*/ 208 h 209"/>
                    <a:gd name="T80" fmla="*/ 56 w 468"/>
                    <a:gd name="T81" fmla="*/ 203 h 209"/>
                    <a:gd name="T82" fmla="*/ 42 w 468"/>
                    <a:gd name="T83" fmla="*/ 196 h 209"/>
                    <a:gd name="T84" fmla="*/ 29 w 468"/>
                    <a:gd name="T85" fmla="*/ 187 h 209"/>
                    <a:gd name="T86" fmla="*/ 18 w 468"/>
                    <a:gd name="T87" fmla="*/ 174 h 209"/>
                    <a:gd name="T88" fmla="*/ 11 w 468"/>
                    <a:gd name="T89" fmla="*/ 163 h 209"/>
                    <a:gd name="T90" fmla="*/ 6 w 468"/>
                    <a:gd name="T91" fmla="*/ 148 h 209"/>
                    <a:gd name="T92" fmla="*/ 2 w 468"/>
                    <a:gd name="T93" fmla="*/ 129 h 209"/>
                    <a:gd name="T94" fmla="*/ 0 w 468"/>
                    <a:gd name="T95" fmla="*/ 116 h 209"/>
                    <a:gd name="T96" fmla="*/ 0 w 468"/>
                    <a:gd name="T97" fmla="*/ 105 h 209"/>
                    <a:gd name="T98" fmla="*/ 0 w 468"/>
                    <a:gd name="T99" fmla="*/ 93 h 209"/>
                    <a:gd name="T100" fmla="*/ 2 w 468"/>
                    <a:gd name="T101" fmla="*/ 81 h 209"/>
                    <a:gd name="T102" fmla="*/ 5 w 468"/>
                    <a:gd name="T103" fmla="*/ 70 h 209"/>
                    <a:gd name="T104" fmla="*/ 10 w 468"/>
                    <a:gd name="T105" fmla="*/ 59 h 209"/>
                    <a:gd name="T106" fmla="*/ 16 w 468"/>
                    <a:gd name="T107" fmla="*/ 47 h 209"/>
                    <a:gd name="T108" fmla="*/ 31 w 468"/>
                    <a:gd name="T109" fmla="*/ 33 h 209"/>
                    <a:gd name="T110" fmla="*/ 42 w 468"/>
                    <a:gd name="T111" fmla="*/ 24 h 209"/>
                    <a:gd name="T112" fmla="*/ 57 w 468"/>
                    <a:gd name="T113" fmla="*/ 16 h 209"/>
                    <a:gd name="T114" fmla="*/ 75 w 468"/>
                    <a:gd name="T115" fmla="*/ 9 h 209"/>
                    <a:gd name="T116" fmla="*/ 95 w 468"/>
                    <a:gd name="T117" fmla="*/ 5 h 209"/>
                    <a:gd name="T118" fmla="*/ 119 w 468"/>
                    <a:gd name="T119" fmla="*/ 2 h 209"/>
                    <a:gd name="T120" fmla="*/ 146 w 468"/>
                    <a:gd name="T121" fmla="*/ 0 h 209"/>
                    <a:gd name="T122" fmla="*/ 177 w 468"/>
                    <a:gd name="T123" fmla="*/ 0 h 209"/>
                    <a:gd name="T124" fmla="*/ 211 w 468"/>
                    <a:gd name="T125" fmla="*/ 2 h 20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68"/>
                    <a:gd name="T190" fmla="*/ 0 h 209"/>
                    <a:gd name="T191" fmla="*/ 468 w 468"/>
                    <a:gd name="T192" fmla="*/ 209 h 20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68" h="209">
                      <a:moveTo>
                        <a:pt x="221" y="4"/>
                      </a:moveTo>
                      <a:lnTo>
                        <a:pt x="229" y="4"/>
                      </a:lnTo>
                      <a:lnTo>
                        <a:pt x="238" y="5"/>
                      </a:lnTo>
                      <a:lnTo>
                        <a:pt x="246" y="5"/>
                      </a:lnTo>
                      <a:lnTo>
                        <a:pt x="255" y="5"/>
                      </a:lnTo>
                      <a:lnTo>
                        <a:pt x="262" y="7"/>
                      </a:lnTo>
                      <a:lnTo>
                        <a:pt x="270" y="7"/>
                      </a:lnTo>
                      <a:lnTo>
                        <a:pt x="278" y="8"/>
                      </a:lnTo>
                      <a:lnTo>
                        <a:pt x="286" y="8"/>
                      </a:lnTo>
                      <a:lnTo>
                        <a:pt x="294" y="9"/>
                      </a:lnTo>
                      <a:lnTo>
                        <a:pt x="300" y="10"/>
                      </a:lnTo>
                      <a:lnTo>
                        <a:pt x="307" y="10"/>
                      </a:lnTo>
                      <a:lnTo>
                        <a:pt x="314" y="12"/>
                      </a:lnTo>
                      <a:lnTo>
                        <a:pt x="321" y="12"/>
                      </a:lnTo>
                      <a:lnTo>
                        <a:pt x="327" y="14"/>
                      </a:lnTo>
                      <a:lnTo>
                        <a:pt x="333" y="15"/>
                      </a:lnTo>
                      <a:lnTo>
                        <a:pt x="340" y="16"/>
                      </a:lnTo>
                      <a:lnTo>
                        <a:pt x="345" y="16"/>
                      </a:lnTo>
                      <a:lnTo>
                        <a:pt x="351" y="18"/>
                      </a:lnTo>
                      <a:lnTo>
                        <a:pt x="357" y="20"/>
                      </a:lnTo>
                      <a:lnTo>
                        <a:pt x="362" y="20"/>
                      </a:lnTo>
                      <a:lnTo>
                        <a:pt x="368" y="21"/>
                      </a:lnTo>
                      <a:lnTo>
                        <a:pt x="373" y="23"/>
                      </a:lnTo>
                      <a:lnTo>
                        <a:pt x="378" y="24"/>
                      </a:lnTo>
                      <a:lnTo>
                        <a:pt x="383" y="25"/>
                      </a:lnTo>
                      <a:lnTo>
                        <a:pt x="387" y="27"/>
                      </a:lnTo>
                      <a:lnTo>
                        <a:pt x="392" y="29"/>
                      </a:lnTo>
                      <a:lnTo>
                        <a:pt x="396" y="30"/>
                      </a:lnTo>
                      <a:lnTo>
                        <a:pt x="400" y="31"/>
                      </a:lnTo>
                      <a:lnTo>
                        <a:pt x="404" y="33"/>
                      </a:lnTo>
                      <a:lnTo>
                        <a:pt x="409" y="34"/>
                      </a:lnTo>
                      <a:lnTo>
                        <a:pt x="412" y="36"/>
                      </a:lnTo>
                      <a:lnTo>
                        <a:pt x="415" y="37"/>
                      </a:lnTo>
                      <a:lnTo>
                        <a:pt x="419" y="39"/>
                      </a:lnTo>
                      <a:lnTo>
                        <a:pt x="422" y="41"/>
                      </a:lnTo>
                      <a:lnTo>
                        <a:pt x="426" y="43"/>
                      </a:lnTo>
                      <a:lnTo>
                        <a:pt x="428" y="44"/>
                      </a:lnTo>
                      <a:lnTo>
                        <a:pt x="431" y="46"/>
                      </a:lnTo>
                      <a:lnTo>
                        <a:pt x="435" y="47"/>
                      </a:lnTo>
                      <a:lnTo>
                        <a:pt x="437" y="49"/>
                      </a:lnTo>
                      <a:lnTo>
                        <a:pt x="442" y="53"/>
                      </a:lnTo>
                      <a:lnTo>
                        <a:pt x="446" y="57"/>
                      </a:lnTo>
                      <a:lnTo>
                        <a:pt x="451" y="61"/>
                      </a:lnTo>
                      <a:lnTo>
                        <a:pt x="454" y="65"/>
                      </a:lnTo>
                      <a:lnTo>
                        <a:pt x="457" y="70"/>
                      </a:lnTo>
                      <a:lnTo>
                        <a:pt x="460" y="74"/>
                      </a:lnTo>
                      <a:lnTo>
                        <a:pt x="462" y="78"/>
                      </a:lnTo>
                      <a:lnTo>
                        <a:pt x="464" y="82"/>
                      </a:lnTo>
                      <a:lnTo>
                        <a:pt x="465" y="87"/>
                      </a:lnTo>
                      <a:lnTo>
                        <a:pt x="466" y="92"/>
                      </a:lnTo>
                      <a:lnTo>
                        <a:pt x="467" y="96"/>
                      </a:lnTo>
                      <a:lnTo>
                        <a:pt x="467" y="101"/>
                      </a:lnTo>
                      <a:lnTo>
                        <a:pt x="467" y="106"/>
                      </a:lnTo>
                      <a:lnTo>
                        <a:pt x="467" y="110"/>
                      </a:lnTo>
                      <a:lnTo>
                        <a:pt x="466" y="115"/>
                      </a:lnTo>
                      <a:lnTo>
                        <a:pt x="465" y="119"/>
                      </a:lnTo>
                      <a:lnTo>
                        <a:pt x="464" y="123"/>
                      </a:lnTo>
                      <a:lnTo>
                        <a:pt x="461" y="127"/>
                      </a:lnTo>
                      <a:lnTo>
                        <a:pt x="459" y="132"/>
                      </a:lnTo>
                      <a:lnTo>
                        <a:pt x="456" y="136"/>
                      </a:lnTo>
                      <a:lnTo>
                        <a:pt x="453" y="139"/>
                      </a:lnTo>
                      <a:lnTo>
                        <a:pt x="449" y="143"/>
                      </a:lnTo>
                      <a:lnTo>
                        <a:pt x="445" y="147"/>
                      </a:lnTo>
                      <a:lnTo>
                        <a:pt x="441" y="149"/>
                      </a:lnTo>
                      <a:lnTo>
                        <a:pt x="436" y="153"/>
                      </a:lnTo>
                      <a:lnTo>
                        <a:pt x="430" y="156"/>
                      </a:lnTo>
                      <a:lnTo>
                        <a:pt x="428" y="157"/>
                      </a:lnTo>
                      <a:lnTo>
                        <a:pt x="425" y="158"/>
                      </a:lnTo>
                      <a:lnTo>
                        <a:pt x="423" y="161"/>
                      </a:lnTo>
                      <a:lnTo>
                        <a:pt x="420" y="162"/>
                      </a:lnTo>
                      <a:lnTo>
                        <a:pt x="416" y="163"/>
                      </a:lnTo>
                      <a:lnTo>
                        <a:pt x="413" y="164"/>
                      </a:lnTo>
                      <a:lnTo>
                        <a:pt x="410" y="165"/>
                      </a:lnTo>
                      <a:lnTo>
                        <a:pt x="407" y="166"/>
                      </a:lnTo>
                      <a:lnTo>
                        <a:pt x="403" y="168"/>
                      </a:lnTo>
                      <a:lnTo>
                        <a:pt x="399" y="169"/>
                      </a:lnTo>
                      <a:lnTo>
                        <a:pt x="396" y="170"/>
                      </a:lnTo>
                      <a:lnTo>
                        <a:pt x="393" y="171"/>
                      </a:lnTo>
                      <a:lnTo>
                        <a:pt x="388" y="173"/>
                      </a:lnTo>
                      <a:lnTo>
                        <a:pt x="384" y="174"/>
                      </a:lnTo>
                      <a:lnTo>
                        <a:pt x="380" y="176"/>
                      </a:lnTo>
                      <a:lnTo>
                        <a:pt x="377" y="176"/>
                      </a:lnTo>
                      <a:lnTo>
                        <a:pt x="373" y="177"/>
                      </a:lnTo>
                      <a:lnTo>
                        <a:pt x="368" y="178"/>
                      </a:lnTo>
                      <a:lnTo>
                        <a:pt x="364" y="179"/>
                      </a:lnTo>
                      <a:lnTo>
                        <a:pt x="360" y="179"/>
                      </a:lnTo>
                      <a:lnTo>
                        <a:pt x="354" y="181"/>
                      </a:lnTo>
                      <a:lnTo>
                        <a:pt x="351" y="181"/>
                      </a:lnTo>
                      <a:lnTo>
                        <a:pt x="345" y="182"/>
                      </a:lnTo>
                      <a:lnTo>
                        <a:pt x="341" y="182"/>
                      </a:lnTo>
                      <a:lnTo>
                        <a:pt x="336" y="184"/>
                      </a:lnTo>
                      <a:lnTo>
                        <a:pt x="331" y="184"/>
                      </a:lnTo>
                      <a:lnTo>
                        <a:pt x="326" y="185"/>
                      </a:lnTo>
                      <a:lnTo>
                        <a:pt x="322" y="186"/>
                      </a:lnTo>
                      <a:lnTo>
                        <a:pt x="316" y="186"/>
                      </a:lnTo>
                      <a:lnTo>
                        <a:pt x="310" y="187"/>
                      </a:lnTo>
                      <a:lnTo>
                        <a:pt x="306" y="188"/>
                      </a:lnTo>
                      <a:lnTo>
                        <a:pt x="299" y="188"/>
                      </a:lnTo>
                      <a:lnTo>
                        <a:pt x="294" y="189"/>
                      </a:lnTo>
                      <a:lnTo>
                        <a:pt x="289" y="190"/>
                      </a:lnTo>
                      <a:lnTo>
                        <a:pt x="283" y="190"/>
                      </a:lnTo>
                      <a:lnTo>
                        <a:pt x="277" y="191"/>
                      </a:lnTo>
                      <a:lnTo>
                        <a:pt x="272" y="192"/>
                      </a:lnTo>
                      <a:lnTo>
                        <a:pt x="266" y="192"/>
                      </a:lnTo>
                      <a:lnTo>
                        <a:pt x="261" y="191"/>
                      </a:lnTo>
                      <a:lnTo>
                        <a:pt x="256" y="191"/>
                      </a:lnTo>
                      <a:lnTo>
                        <a:pt x="251" y="191"/>
                      </a:lnTo>
                      <a:lnTo>
                        <a:pt x="246" y="190"/>
                      </a:lnTo>
                      <a:lnTo>
                        <a:pt x="241" y="190"/>
                      </a:lnTo>
                      <a:lnTo>
                        <a:pt x="237" y="190"/>
                      </a:lnTo>
                      <a:lnTo>
                        <a:pt x="232" y="190"/>
                      </a:lnTo>
                      <a:lnTo>
                        <a:pt x="228" y="189"/>
                      </a:lnTo>
                      <a:lnTo>
                        <a:pt x="224" y="189"/>
                      </a:lnTo>
                      <a:lnTo>
                        <a:pt x="220" y="189"/>
                      </a:lnTo>
                      <a:lnTo>
                        <a:pt x="216" y="189"/>
                      </a:lnTo>
                      <a:lnTo>
                        <a:pt x="213" y="188"/>
                      </a:lnTo>
                      <a:lnTo>
                        <a:pt x="209" y="188"/>
                      </a:lnTo>
                      <a:lnTo>
                        <a:pt x="206" y="188"/>
                      </a:lnTo>
                      <a:lnTo>
                        <a:pt x="203" y="187"/>
                      </a:lnTo>
                      <a:lnTo>
                        <a:pt x="200" y="187"/>
                      </a:lnTo>
                      <a:lnTo>
                        <a:pt x="196" y="187"/>
                      </a:lnTo>
                      <a:lnTo>
                        <a:pt x="193" y="186"/>
                      </a:lnTo>
                      <a:lnTo>
                        <a:pt x="190" y="186"/>
                      </a:lnTo>
                      <a:lnTo>
                        <a:pt x="188" y="186"/>
                      </a:lnTo>
                      <a:lnTo>
                        <a:pt x="183" y="185"/>
                      </a:lnTo>
                      <a:lnTo>
                        <a:pt x="177" y="184"/>
                      </a:lnTo>
                      <a:lnTo>
                        <a:pt x="173" y="184"/>
                      </a:lnTo>
                      <a:lnTo>
                        <a:pt x="169" y="183"/>
                      </a:lnTo>
                      <a:lnTo>
                        <a:pt x="166" y="182"/>
                      </a:lnTo>
                      <a:lnTo>
                        <a:pt x="162" y="182"/>
                      </a:lnTo>
                      <a:lnTo>
                        <a:pt x="159" y="181"/>
                      </a:lnTo>
                      <a:lnTo>
                        <a:pt x="156" y="181"/>
                      </a:lnTo>
                      <a:lnTo>
                        <a:pt x="153" y="181"/>
                      </a:lnTo>
                      <a:lnTo>
                        <a:pt x="150" y="180"/>
                      </a:lnTo>
                      <a:lnTo>
                        <a:pt x="147" y="179"/>
                      </a:lnTo>
                      <a:lnTo>
                        <a:pt x="143" y="179"/>
                      </a:lnTo>
                      <a:lnTo>
                        <a:pt x="140" y="179"/>
                      </a:lnTo>
                      <a:lnTo>
                        <a:pt x="137" y="179"/>
                      </a:lnTo>
                      <a:lnTo>
                        <a:pt x="133" y="179"/>
                      </a:lnTo>
                      <a:lnTo>
                        <a:pt x="130" y="179"/>
                      </a:lnTo>
                      <a:lnTo>
                        <a:pt x="126" y="180"/>
                      </a:lnTo>
                      <a:lnTo>
                        <a:pt x="124" y="181"/>
                      </a:lnTo>
                      <a:lnTo>
                        <a:pt x="121" y="181"/>
                      </a:lnTo>
                      <a:lnTo>
                        <a:pt x="118" y="182"/>
                      </a:lnTo>
                      <a:lnTo>
                        <a:pt x="114" y="184"/>
                      </a:lnTo>
                      <a:lnTo>
                        <a:pt x="111" y="186"/>
                      </a:lnTo>
                      <a:lnTo>
                        <a:pt x="107" y="188"/>
                      </a:lnTo>
                      <a:lnTo>
                        <a:pt x="104" y="190"/>
                      </a:lnTo>
                      <a:lnTo>
                        <a:pt x="101" y="193"/>
                      </a:lnTo>
                      <a:lnTo>
                        <a:pt x="98" y="194"/>
                      </a:lnTo>
                      <a:lnTo>
                        <a:pt x="95" y="197"/>
                      </a:lnTo>
                      <a:lnTo>
                        <a:pt x="92" y="198"/>
                      </a:lnTo>
                      <a:lnTo>
                        <a:pt x="90" y="201"/>
                      </a:lnTo>
                      <a:lnTo>
                        <a:pt x="87" y="203"/>
                      </a:lnTo>
                      <a:lnTo>
                        <a:pt x="85" y="205"/>
                      </a:lnTo>
                      <a:lnTo>
                        <a:pt x="82" y="207"/>
                      </a:lnTo>
                      <a:lnTo>
                        <a:pt x="79" y="207"/>
                      </a:lnTo>
                      <a:lnTo>
                        <a:pt x="76" y="208"/>
                      </a:lnTo>
                      <a:lnTo>
                        <a:pt x="73" y="208"/>
                      </a:lnTo>
                      <a:lnTo>
                        <a:pt x="70" y="208"/>
                      </a:lnTo>
                      <a:lnTo>
                        <a:pt x="66" y="208"/>
                      </a:lnTo>
                      <a:lnTo>
                        <a:pt x="63" y="207"/>
                      </a:lnTo>
                      <a:lnTo>
                        <a:pt x="60" y="206"/>
                      </a:lnTo>
                      <a:lnTo>
                        <a:pt x="56" y="203"/>
                      </a:lnTo>
                      <a:lnTo>
                        <a:pt x="53" y="202"/>
                      </a:lnTo>
                      <a:lnTo>
                        <a:pt x="49" y="200"/>
                      </a:lnTo>
                      <a:lnTo>
                        <a:pt x="45" y="198"/>
                      </a:lnTo>
                      <a:lnTo>
                        <a:pt x="42" y="196"/>
                      </a:lnTo>
                      <a:lnTo>
                        <a:pt x="39" y="194"/>
                      </a:lnTo>
                      <a:lnTo>
                        <a:pt x="36" y="193"/>
                      </a:lnTo>
                      <a:lnTo>
                        <a:pt x="32" y="190"/>
                      </a:lnTo>
                      <a:lnTo>
                        <a:pt x="29" y="187"/>
                      </a:lnTo>
                      <a:lnTo>
                        <a:pt x="26" y="184"/>
                      </a:lnTo>
                      <a:lnTo>
                        <a:pt x="23" y="181"/>
                      </a:lnTo>
                      <a:lnTo>
                        <a:pt x="21" y="178"/>
                      </a:lnTo>
                      <a:lnTo>
                        <a:pt x="18" y="174"/>
                      </a:lnTo>
                      <a:lnTo>
                        <a:pt x="16" y="171"/>
                      </a:lnTo>
                      <a:lnTo>
                        <a:pt x="15" y="168"/>
                      </a:lnTo>
                      <a:lnTo>
                        <a:pt x="13" y="165"/>
                      </a:lnTo>
                      <a:lnTo>
                        <a:pt x="11" y="163"/>
                      </a:lnTo>
                      <a:lnTo>
                        <a:pt x="10" y="158"/>
                      </a:lnTo>
                      <a:lnTo>
                        <a:pt x="8" y="155"/>
                      </a:lnTo>
                      <a:lnTo>
                        <a:pt x="7" y="151"/>
                      </a:lnTo>
                      <a:lnTo>
                        <a:pt x="6" y="148"/>
                      </a:lnTo>
                      <a:lnTo>
                        <a:pt x="6" y="143"/>
                      </a:lnTo>
                      <a:lnTo>
                        <a:pt x="4" y="139"/>
                      </a:lnTo>
                      <a:lnTo>
                        <a:pt x="3" y="134"/>
                      </a:lnTo>
                      <a:lnTo>
                        <a:pt x="2" y="129"/>
                      </a:lnTo>
                      <a:lnTo>
                        <a:pt x="2" y="124"/>
                      </a:lnTo>
                      <a:lnTo>
                        <a:pt x="1" y="121"/>
                      </a:lnTo>
                      <a:lnTo>
                        <a:pt x="0" y="119"/>
                      </a:lnTo>
                      <a:lnTo>
                        <a:pt x="0" y="116"/>
                      </a:lnTo>
                      <a:lnTo>
                        <a:pt x="0" y="113"/>
                      </a:lnTo>
                      <a:lnTo>
                        <a:pt x="0" y="110"/>
                      </a:lnTo>
                      <a:lnTo>
                        <a:pt x="0" y="108"/>
                      </a:lnTo>
                      <a:lnTo>
                        <a:pt x="0" y="105"/>
                      </a:lnTo>
                      <a:lnTo>
                        <a:pt x="0" y="101"/>
                      </a:lnTo>
                      <a:lnTo>
                        <a:pt x="0" y="99"/>
                      </a:lnTo>
                      <a:lnTo>
                        <a:pt x="0" y="95"/>
                      </a:lnTo>
                      <a:lnTo>
                        <a:pt x="0" y="93"/>
                      </a:lnTo>
                      <a:lnTo>
                        <a:pt x="0" y="90"/>
                      </a:lnTo>
                      <a:lnTo>
                        <a:pt x="1" y="87"/>
                      </a:lnTo>
                      <a:lnTo>
                        <a:pt x="2" y="84"/>
                      </a:lnTo>
                      <a:lnTo>
                        <a:pt x="2" y="81"/>
                      </a:lnTo>
                      <a:lnTo>
                        <a:pt x="3" y="78"/>
                      </a:lnTo>
                      <a:lnTo>
                        <a:pt x="3" y="75"/>
                      </a:lnTo>
                      <a:lnTo>
                        <a:pt x="4" y="73"/>
                      </a:lnTo>
                      <a:lnTo>
                        <a:pt x="5" y="70"/>
                      </a:lnTo>
                      <a:lnTo>
                        <a:pt x="6" y="66"/>
                      </a:lnTo>
                      <a:lnTo>
                        <a:pt x="7" y="63"/>
                      </a:lnTo>
                      <a:lnTo>
                        <a:pt x="8" y="60"/>
                      </a:lnTo>
                      <a:lnTo>
                        <a:pt x="10" y="59"/>
                      </a:lnTo>
                      <a:lnTo>
                        <a:pt x="11" y="55"/>
                      </a:lnTo>
                      <a:lnTo>
                        <a:pt x="13" y="53"/>
                      </a:lnTo>
                      <a:lnTo>
                        <a:pt x="15" y="50"/>
                      </a:lnTo>
                      <a:lnTo>
                        <a:pt x="16" y="47"/>
                      </a:lnTo>
                      <a:lnTo>
                        <a:pt x="19" y="45"/>
                      </a:lnTo>
                      <a:lnTo>
                        <a:pt x="23" y="40"/>
                      </a:lnTo>
                      <a:lnTo>
                        <a:pt x="27" y="34"/>
                      </a:lnTo>
                      <a:lnTo>
                        <a:pt x="31" y="33"/>
                      </a:lnTo>
                      <a:lnTo>
                        <a:pt x="33" y="31"/>
                      </a:lnTo>
                      <a:lnTo>
                        <a:pt x="37" y="28"/>
                      </a:lnTo>
                      <a:lnTo>
                        <a:pt x="39" y="25"/>
                      </a:lnTo>
                      <a:lnTo>
                        <a:pt x="42" y="24"/>
                      </a:lnTo>
                      <a:lnTo>
                        <a:pt x="46" y="21"/>
                      </a:lnTo>
                      <a:lnTo>
                        <a:pt x="50" y="20"/>
                      </a:lnTo>
                      <a:lnTo>
                        <a:pt x="54" y="18"/>
                      </a:lnTo>
                      <a:lnTo>
                        <a:pt x="57" y="16"/>
                      </a:lnTo>
                      <a:lnTo>
                        <a:pt x="61" y="15"/>
                      </a:lnTo>
                      <a:lnTo>
                        <a:pt x="66" y="12"/>
                      </a:lnTo>
                      <a:lnTo>
                        <a:pt x="71" y="11"/>
                      </a:lnTo>
                      <a:lnTo>
                        <a:pt x="75" y="9"/>
                      </a:lnTo>
                      <a:lnTo>
                        <a:pt x="80" y="8"/>
                      </a:lnTo>
                      <a:lnTo>
                        <a:pt x="85" y="7"/>
                      </a:lnTo>
                      <a:lnTo>
                        <a:pt x="91" y="6"/>
                      </a:lnTo>
                      <a:lnTo>
                        <a:pt x="95" y="5"/>
                      </a:lnTo>
                      <a:lnTo>
                        <a:pt x="101" y="4"/>
                      </a:lnTo>
                      <a:lnTo>
                        <a:pt x="107" y="3"/>
                      </a:lnTo>
                      <a:lnTo>
                        <a:pt x="113" y="2"/>
                      </a:lnTo>
                      <a:lnTo>
                        <a:pt x="119" y="2"/>
                      </a:lnTo>
                      <a:lnTo>
                        <a:pt x="126" y="1"/>
                      </a:lnTo>
                      <a:lnTo>
                        <a:pt x="132" y="0"/>
                      </a:lnTo>
                      <a:lnTo>
                        <a:pt x="139" y="0"/>
                      </a:lnTo>
                      <a:lnTo>
                        <a:pt x="146" y="0"/>
                      </a:lnTo>
                      <a:lnTo>
                        <a:pt x="153" y="0"/>
                      </a:lnTo>
                      <a:lnTo>
                        <a:pt x="161" y="0"/>
                      </a:lnTo>
                      <a:lnTo>
                        <a:pt x="169" y="0"/>
                      </a:lnTo>
                      <a:lnTo>
                        <a:pt x="177" y="0"/>
                      </a:lnTo>
                      <a:lnTo>
                        <a:pt x="185" y="0"/>
                      </a:lnTo>
                      <a:lnTo>
                        <a:pt x="193" y="2"/>
                      </a:lnTo>
                      <a:lnTo>
                        <a:pt x="202" y="2"/>
                      </a:lnTo>
                      <a:lnTo>
                        <a:pt x="211" y="2"/>
                      </a:lnTo>
                      <a:lnTo>
                        <a:pt x="220" y="3"/>
                      </a:lnTo>
                      <a:lnTo>
                        <a:pt x="221" y="4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59" name="Freeform 69">
                  <a:extLst>
                    <a:ext uri="{FF2B5EF4-FFF2-40B4-BE49-F238E27FC236}">
                      <a16:creationId xmlns:a16="http://schemas.microsoft.com/office/drawing/2014/main" id="{A410A45C-7CE5-4665-A7F4-9FC41C261F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9" y="1506"/>
                  <a:ext cx="458" cy="205"/>
                </a:xfrm>
                <a:custGeom>
                  <a:avLst/>
                  <a:gdLst>
                    <a:gd name="T0" fmla="*/ 241 w 458"/>
                    <a:gd name="T1" fmla="*/ 5 h 205"/>
                    <a:gd name="T2" fmla="*/ 273 w 458"/>
                    <a:gd name="T3" fmla="*/ 7 h 205"/>
                    <a:gd name="T4" fmla="*/ 302 w 458"/>
                    <a:gd name="T5" fmla="*/ 10 h 205"/>
                    <a:gd name="T6" fmla="*/ 327 w 458"/>
                    <a:gd name="T7" fmla="*/ 14 h 205"/>
                    <a:gd name="T8" fmla="*/ 350 w 458"/>
                    <a:gd name="T9" fmla="*/ 19 h 205"/>
                    <a:gd name="T10" fmla="*/ 371 w 458"/>
                    <a:gd name="T11" fmla="*/ 24 h 205"/>
                    <a:gd name="T12" fmla="*/ 389 w 458"/>
                    <a:gd name="T13" fmla="*/ 29 h 205"/>
                    <a:gd name="T14" fmla="*/ 405 w 458"/>
                    <a:gd name="T15" fmla="*/ 35 h 205"/>
                    <a:gd name="T16" fmla="*/ 418 w 458"/>
                    <a:gd name="T17" fmla="*/ 42 h 205"/>
                    <a:gd name="T18" fmla="*/ 428 w 458"/>
                    <a:gd name="T19" fmla="*/ 49 h 205"/>
                    <a:gd name="T20" fmla="*/ 445 w 458"/>
                    <a:gd name="T21" fmla="*/ 64 h 205"/>
                    <a:gd name="T22" fmla="*/ 455 w 458"/>
                    <a:gd name="T23" fmla="*/ 80 h 205"/>
                    <a:gd name="T24" fmla="*/ 457 w 458"/>
                    <a:gd name="T25" fmla="*/ 99 h 205"/>
                    <a:gd name="T26" fmla="*/ 455 w 458"/>
                    <a:gd name="T27" fmla="*/ 117 h 205"/>
                    <a:gd name="T28" fmla="*/ 446 w 458"/>
                    <a:gd name="T29" fmla="*/ 132 h 205"/>
                    <a:gd name="T30" fmla="*/ 431 w 458"/>
                    <a:gd name="T31" fmla="*/ 146 h 205"/>
                    <a:gd name="T32" fmla="*/ 416 w 458"/>
                    <a:gd name="T33" fmla="*/ 155 h 205"/>
                    <a:gd name="T34" fmla="*/ 405 w 458"/>
                    <a:gd name="T35" fmla="*/ 161 h 205"/>
                    <a:gd name="T36" fmla="*/ 391 w 458"/>
                    <a:gd name="T37" fmla="*/ 166 h 205"/>
                    <a:gd name="T38" fmla="*/ 376 w 458"/>
                    <a:gd name="T39" fmla="*/ 170 h 205"/>
                    <a:gd name="T40" fmla="*/ 360 w 458"/>
                    <a:gd name="T41" fmla="*/ 175 h 205"/>
                    <a:gd name="T42" fmla="*/ 342 w 458"/>
                    <a:gd name="T43" fmla="*/ 177 h 205"/>
                    <a:gd name="T44" fmla="*/ 323 w 458"/>
                    <a:gd name="T45" fmla="*/ 180 h 205"/>
                    <a:gd name="T46" fmla="*/ 303 w 458"/>
                    <a:gd name="T47" fmla="*/ 183 h 205"/>
                    <a:gd name="T48" fmla="*/ 283 w 458"/>
                    <a:gd name="T49" fmla="*/ 185 h 205"/>
                    <a:gd name="T50" fmla="*/ 260 w 458"/>
                    <a:gd name="T51" fmla="*/ 187 h 205"/>
                    <a:gd name="T52" fmla="*/ 240 w 458"/>
                    <a:gd name="T53" fmla="*/ 186 h 205"/>
                    <a:gd name="T54" fmla="*/ 222 w 458"/>
                    <a:gd name="T55" fmla="*/ 185 h 205"/>
                    <a:gd name="T56" fmla="*/ 207 w 458"/>
                    <a:gd name="T57" fmla="*/ 184 h 205"/>
                    <a:gd name="T58" fmla="*/ 194 w 458"/>
                    <a:gd name="T59" fmla="*/ 183 h 205"/>
                    <a:gd name="T60" fmla="*/ 183 w 458"/>
                    <a:gd name="T61" fmla="*/ 182 h 205"/>
                    <a:gd name="T62" fmla="*/ 167 w 458"/>
                    <a:gd name="T63" fmla="*/ 180 h 205"/>
                    <a:gd name="T64" fmla="*/ 153 w 458"/>
                    <a:gd name="T65" fmla="*/ 177 h 205"/>
                    <a:gd name="T66" fmla="*/ 141 w 458"/>
                    <a:gd name="T67" fmla="*/ 176 h 205"/>
                    <a:gd name="T68" fmla="*/ 128 w 458"/>
                    <a:gd name="T69" fmla="*/ 176 h 205"/>
                    <a:gd name="T70" fmla="*/ 114 w 458"/>
                    <a:gd name="T71" fmla="*/ 179 h 205"/>
                    <a:gd name="T72" fmla="*/ 100 w 458"/>
                    <a:gd name="T73" fmla="*/ 187 h 205"/>
                    <a:gd name="T74" fmla="*/ 89 w 458"/>
                    <a:gd name="T75" fmla="*/ 195 h 205"/>
                    <a:gd name="T76" fmla="*/ 79 w 458"/>
                    <a:gd name="T77" fmla="*/ 202 h 205"/>
                    <a:gd name="T78" fmla="*/ 67 w 458"/>
                    <a:gd name="T79" fmla="*/ 204 h 205"/>
                    <a:gd name="T80" fmla="*/ 53 w 458"/>
                    <a:gd name="T81" fmla="*/ 198 h 205"/>
                    <a:gd name="T82" fmla="*/ 40 w 458"/>
                    <a:gd name="T83" fmla="*/ 191 h 205"/>
                    <a:gd name="T84" fmla="*/ 27 w 458"/>
                    <a:gd name="T85" fmla="*/ 182 h 205"/>
                    <a:gd name="T86" fmla="*/ 17 w 458"/>
                    <a:gd name="T87" fmla="*/ 169 h 205"/>
                    <a:gd name="T88" fmla="*/ 11 w 458"/>
                    <a:gd name="T89" fmla="*/ 156 h 205"/>
                    <a:gd name="T90" fmla="*/ 5 w 458"/>
                    <a:gd name="T91" fmla="*/ 142 h 205"/>
                    <a:gd name="T92" fmla="*/ 2 w 458"/>
                    <a:gd name="T93" fmla="*/ 124 h 205"/>
                    <a:gd name="T94" fmla="*/ 0 w 458"/>
                    <a:gd name="T95" fmla="*/ 110 h 205"/>
                    <a:gd name="T96" fmla="*/ 0 w 458"/>
                    <a:gd name="T97" fmla="*/ 99 h 205"/>
                    <a:gd name="T98" fmla="*/ 0 w 458"/>
                    <a:gd name="T99" fmla="*/ 88 h 205"/>
                    <a:gd name="T100" fmla="*/ 2 w 458"/>
                    <a:gd name="T101" fmla="*/ 76 h 205"/>
                    <a:gd name="T102" fmla="*/ 6 w 458"/>
                    <a:gd name="T103" fmla="*/ 64 h 205"/>
                    <a:gd name="T104" fmla="*/ 11 w 458"/>
                    <a:gd name="T105" fmla="*/ 54 h 205"/>
                    <a:gd name="T106" fmla="*/ 22 w 458"/>
                    <a:gd name="T107" fmla="*/ 38 h 205"/>
                    <a:gd name="T108" fmla="*/ 35 w 458"/>
                    <a:gd name="T109" fmla="*/ 27 h 205"/>
                    <a:gd name="T110" fmla="*/ 48 w 458"/>
                    <a:gd name="T111" fmla="*/ 19 h 205"/>
                    <a:gd name="T112" fmla="*/ 64 w 458"/>
                    <a:gd name="T113" fmla="*/ 12 h 205"/>
                    <a:gd name="T114" fmla="*/ 83 w 458"/>
                    <a:gd name="T115" fmla="*/ 6 h 205"/>
                    <a:gd name="T116" fmla="*/ 104 w 458"/>
                    <a:gd name="T117" fmla="*/ 2 h 205"/>
                    <a:gd name="T118" fmla="*/ 129 w 458"/>
                    <a:gd name="T119" fmla="*/ 0 h 205"/>
                    <a:gd name="T120" fmla="*/ 157 w 458"/>
                    <a:gd name="T121" fmla="*/ 0 h 205"/>
                    <a:gd name="T122" fmla="*/ 188 w 458"/>
                    <a:gd name="T123" fmla="*/ 0 h 205"/>
                    <a:gd name="T124" fmla="*/ 215 w 458"/>
                    <a:gd name="T125" fmla="*/ 3 h 20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58"/>
                    <a:gd name="T190" fmla="*/ 0 h 205"/>
                    <a:gd name="T191" fmla="*/ 458 w 458"/>
                    <a:gd name="T192" fmla="*/ 205 h 205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58" h="205">
                      <a:moveTo>
                        <a:pt x="215" y="3"/>
                      </a:moveTo>
                      <a:lnTo>
                        <a:pt x="223" y="3"/>
                      </a:lnTo>
                      <a:lnTo>
                        <a:pt x="233" y="4"/>
                      </a:lnTo>
                      <a:lnTo>
                        <a:pt x="241" y="5"/>
                      </a:lnTo>
                      <a:lnTo>
                        <a:pt x="249" y="5"/>
                      </a:lnTo>
                      <a:lnTo>
                        <a:pt x="257" y="6"/>
                      </a:lnTo>
                      <a:lnTo>
                        <a:pt x="265" y="6"/>
                      </a:lnTo>
                      <a:lnTo>
                        <a:pt x="273" y="7"/>
                      </a:lnTo>
                      <a:lnTo>
                        <a:pt x="280" y="8"/>
                      </a:lnTo>
                      <a:lnTo>
                        <a:pt x="287" y="8"/>
                      </a:lnTo>
                      <a:lnTo>
                        <a:pt x="294" y="10"/>
                      </a:lnTo>
                      <a:lnTo>
                        <a:pt x="302" y="10"/>
                      </a:lnTo>
                      <a:lnTo>
                        <a:pt x="308" y="12"/>
                      </a:lnTo>
                      <a:lnTo>
                        <a:pt x="315" y="13"/>
                      </a:lnTo>
                      <a:lnTo>
                        <a:pt x="321" y="14"/>
                      </a:lnTo>
                      <a:lnTo>
                        <a:pt x="327" y="14"/>
                      </a:lnTo>
                      <a:lnTo>
                        <a:pt x="333" y="16"/>
                      </a:lnTo>
                      <a:lnTo>
                        <a:pt x="339" y="16"/>
                      </a:lnTo>
                      <a:lnTo>
                        <a:pt x="345" y="18"/>
                      </a:lnTo>
                      <a:lnTo>
                        <a:pt x="350" y="19"/>
                      </a:lnTo>
                      <a:lnTo>
                        <a:pt x="356" y="20"/>
                      </a:lnTo>
                      <a:lnTo>
                        <a:pt x="361" y="21"/>
                      </a:lnTo>
                      <a:lnTo>
                        <a:pt x="365" y="23"/>
                      </a:lnTo>
                      <a:lnTo>
                        <a:pt x="371" y="24"/>
                      </a:lnTo>
                      <a:lnTo>
                        <a:pt x="375" y="25"/>
                      </a:lnTo>
                      <a:lnTo>
                        <a:pt x="379" y="27"/>
                      </a:lnTo>
                      <a:lnTo>
                        <a:pt x="384" y="29"/>
                      </a:lnTo>
                      <a:lnTo>
                        <a:pt x="389" y="29"/>
                      </a:lnTo>
                      <a:lnTo>
                        <a:pt x="393" y="31"/>
                      </a:lnTo>
                      <a:lnTo>
                        <a:pt x="397" y="32"/>
                      </a:lnTo>
                      <a:lnTo>
                        <a:pt x="401" y="34"/>
                      </a:lnTo>
                      <a:lnTo>
                        <a:pt x="405" y="35"/>
                      </a:lnTo>
                      <a:lnTo>
                        <a:pt x="408" y="37"/>
                      </a:lnTo>
                      <a:lnTo>
                        <a:pt x="411" y="38"/>
                      </a:lnTo>
                      <a:lnTo>
                        <a:pt x="414" y="40"/>
                      </a:lnTo>
                      <a:lnTo>
                        <a:pt x="418" y="42"/>
                      </a:lnTo>
                      <a:lnTo>
                        <a:pt x="421" y="43"/>
                      </a:lnTo>
                      <a:lnTo>
                        <a:pt x="423" y="45"/>
                      </a:lnTo>
                      <a:lnTo>
                        <a:pt x="426" y="47"/>
                      </a:lnTo>
                      <a:lnTo>
                        <a:pt x="428" y="49"/>
                      </a:lnTo>
                      <a:lnTo>
                        <a:pt x="434" y="53"/>
                      </a:lnTo>
                      <a:lnTo>
                        <a:pt x="438" y="57"/>
                      </a:lnTo>
                      <a:lnTo>
                        <a:pt x="441" y="60"/>
                      </a:lnTo>
                      <a:lnTo>
                        <a:pt x="445" y="64"/>
                      </a:lnTo>
                      <a:lnTo>
                        <a:pt x="448" y="68"/>
                      </a:lnTo>
                      <a:lnTo>
                        <a:pt x="451" y="73"/>
                      </a:lnTo>
                      <a:lnTo>
                        <a:pt x="453" y="76"/>
                      </a:lnTo>
                      <a:lnTo>
                        <a:pt x="455" y="80"/>
                      </a:lnTo>
                      <a:lnTo>
                        <a:pt x="456" y="86"/>
                      </a:lnTo>
                      <a:lnTo>
                        <a:pt x="456" y="90"/>
                      </a:lnTo>
                      <a:lnTo>
                        <a:pt x="457" y="94"/>
                      </a:lnTo>
                      <a:lnTo>
                        <a:pt x="457" y="99"/>
                      </a:lnTo>
                      <a:lnTo>
                        <a:pt x="457" y="104"/>
                      </a:lnTo>
                      <a:lnTo>
                        <a:pt x="457" y="108"/>
                      </a:lnTo>
                      <a:lnTo>
                        <a:pt x="456" y="113"/>
                      </a:lnTo>
                      <a:lnTo>
                        <a:pt x="455" y="117"/>
                      </a:lnTo>
                      <a:lnTo>
                        <a:pt x="453" y="121"/>
                      </a:lnTo>
                      <a:lnTo>
                        <a:pt x="451" y="125"/>
                      </a:lnTo>
                      <a:lnTo>
                        <a:pt x="449" y="129"/>
                      </a:lnTo>
                      <a:lnTo>
                        <a:pt x="446" y="132"/>
                      </a:lnTo>
                      <a:lnTo>
                        <a:pt x="443" y="136"/>
                      </a:lnTo>
                      <a:lnTo>
                        <a:pt x="439" y="140"/>
                      </a:lnTo>
                      <a:lnTo>
                        <a:pt x="436" y="143"/>
                      </a:lnTo>
                      <a:lnTo>
                        <a:pt x="431" y="146"/>
                      </a:lnTo>
                      <a:lnTo>
                        <a:pt x="426" y="149"/>
                      </a:lnTo>
                      <a:lnTo>
                        <a:pt x="422" y="153"/>
                      </a:lnTo>
                      <a:lnTo>
                        <a:pt x="419" y="154"/>
                      </a:lnTo>
                      <a:lnTo>
                        <a:pt x="416" y="155"/>
                      </a:lnTo>
                      <a:lnTo>
                        <a:pt x="413" y="156"/>
                      </a:lnTo>
                      <a:lnTo>
                        <a:pt x="410" y="159"/>
                      </a:lnTo>
                      <a:lnTo>
                        <a:pt x="407" y="160"/>
                      </a:lnTo>
                      <a:lnTo>
                        <a:pt x="405" y="161"/>
                      </a:lnTo>
                      <a:lnTo>
                        <a:pt x="401" y="162"/>
                      </a:lnTo>
                      <a:lnTo>
                        <a:pt x="398" y="163"/>
                      </a:lnTo>
                      <a:lnTo>
                        <a:pt x="394" y="164"/>
                      </a:lnTo>
                      <a:lnTo>
                        <a:pt x="391" y="166"/>
                      </a:lnTo>
                      <a:lnTo>
                        <a:pt x="387" y="167"/>
                      </a:lnTo>
                      <a:lnTo>
                        <a:pt x="384" y="167"/>
                      </a:lnTo>
                      <a:lnTo>
                        <a:pt x="379" y="169"/>
                      </a:lnTo>
                      <a:lnTo>
                        <a:pt x="376" y="170"/>
                      </a:lnTo>
                      <a:lnTo>
                        <a:pt x="372" y="171"/>
                      </a:lnTo>
                      <a:lnTo>
                        <a:pt x="368" y="172"/>
                      </a:lnTo>
                      <a:lnTo>
                        <a:pt x="364" y="174"/>
                      </a:lnTo>
                      <a:lnTo>
                        <a:pt x="360" y="175"/>
                      </a:lnTo>
                      <a:lnTo>
                        <a:pt x="356" y="175"/>
                      </a:lnTo>
                      <a:lnTo>
                        <a:pt x="352" y="176"/>
                      </a:lnTo>
                      <a:lnTo>
                        <a:pt x="347" y="177"/>
                      </a:lnTo>
                      <a:lnTo>
                        <a:pt x="342" y="177"/>
                      </a:lnTo>
                      <a:lnTo>
                        <a:pt x="338" y="178"/>
                      </a:lnTo>
                      <a:lnTo>
                        <a:pt x="333" y="179"/>
                      </a:lnTo>
                      <a:lnTo>
                        <a:pt x="329" y="180"/>
                      </a:lnTo>
                      <a:lnTo>
                        <a:pt x="323" y="180"/>
                      </a:lnTo>
                      <a:lnTo>
                        <a:pt x="319" y="181"/>
                      </a:lnTo>
                      <a:lnTo>
                        <a:pt x="314" y="182"/>
                      </a:lnTo>
                      <a:lnTo>
                        <a:pt x="308" y="182"/>
                      </a:lnTo>
                      <a:lnTo>
                        <a:pt x="303" y="183"/>
                      </a:lnTo>
                      <a:lnTo>
                        <a:pt x="299" y="183"/>
                      </a:lnTo>
                      <a:lnTo>
                        <a:pt x="292" y="184"/>
                      </a:lnTo>
                      <a:lnTo>
                        <a:pt x="287" y="185"/>
                      </a:lnTo>
                      <a:lnTo>
                        <a:pt x="283" y="185"/>
                      </a:lnTo>
                      <a:lnTo>
                        <a:pt x="276" y="186"/>
                      </a:lnTo>
                      <a:lnTo>
                        <a:pt x="271" y="186"/>
                      </a:lnTo>
                      <a:lnTo>
                        <a:pt x="265" y="187"/>
                      </a:lnTo>
                      <a:lnTo>
                        <a:pt x="260" y="187"/>
                      </a:lnTo>
                      <a:lnTo>
                        <a:pt x="255" y="187"/>
                      </a:lnTo>
                      <a:lnTo>
                        <a:pt x="249" y="186"/>
                      </a:lnTo>
                      <a:lnTo>
                        <a:pt x="244" y="186"/>
                      </a:lnTo>
                      <a:lnTo>
                        <a:pt x="240" y="186"/>
                      </a:lnTo>
                      <a:lnTo>
                        <a:pt x="236" y="186"/>
                      </a:lnTo>
                      <a:lnTo>
                        <a:pt x="231" y="186"/>
                      </a:lnTo>
                      <a:lnTo>
                        <a:pt x="226" y="185"/>
                      </a:lnTo>
                      <a:lnTo>
                        <a:pt x="222" y="185"/>
                      </a:lnTo>
                      <a:lnTo>
                        <a:pt x="218" y="185"/>
                      </a:lnTo>
                      <a:lnTo>
                        <a:pt x="215" y="185"/>
                      </a:lnTo>
                      <a:lnTo>
                        <a:pt x="210" y="184"/>
                      </a:lnTo>
                      <a:lnTo>
                        <a:pt x="207" y="184"/>
                      </a:lnTo>
                      <a:lnTo>
                        <a:pt x="203" y="184"/>
                      </a:lnTo>
                      <a:lnTo>
                        <a:pt x="200" y="183"/>
                      </a:lnTo>
                      <a:lnTo>
                        <a:pt x="197" y="183"/>
                      </a:lnTo>
                      <a:lnTo>
                        <a:pt x="194" y="183"/>
                      </a:lnTo>
                      <a:lnTo>
                        <a:pt x="191" y="182"/>
                      </a:lnTo>
                      <a:lnTo>
                        <a:pt x="188" y="182"/>
                      </a:lnTo>
                      <a:lnTo>
                        <a:pt x="186" y="182"/>
                      </a:lnTo>
                      <a:lnTo>
                        <a:pt x="183" y="182"/>
                      </a:lnTo>
                      <a:lnTo>
                        <a:pt x="181" y="181"/>
                      </a:lnTo>
                      <a:lnTo>
                        <a:pt x="175" y="180"/>
                      </a:lnTo>
                      <a:lnTo>
                        <a:pt x="171" y="180"/>
                      </a:lnTo>
                      <a:lnTo>
                        <a:pt x="167" y="180"/>
                      </a:lnTo>
                      <a:lnTo>
                        <a:pt x="163" y="179"/>
                      </a:lnTo>
                      <a:lnTo>
                        <a:pt x="159" y="179"/>
                      </a:lnTo>
                      <a:lnTo>
                        <a:pt x="157" y="178"/>
                      </a:lnTo>
                      <a:lnTo>
                        <a:pt x="153" y="177"/>
                      </a:lnTo>
                      <a:lnTo>
                        <a:pt x="151" y="177"/>
                      </a:lnTo>
                      <a:lnTo>
                        <a:pt x="148" y="176"/>
                      </a:lnTo>
                      <a:lnTo>
                        <a:pt x="144" y="176"/>
                      </a:lnTo>
                      <a:lnTo>
                        <a:pt x="141" y="176"/>
                      </a:lnTo>
                      <a:lnTo>
                        <a:pt x="138" y="175"/>
                      </a:lnTo>
                      <a:lnTo>
                        <a:pt x="135" y="175"/>
                      </a:lnTo>
                      <a:lnTo>
                        <a:pt x="131" y="175"/>
                      </a:lnTo>
                      <a:lnTo>
                        <a:pt x="128" y="176"/>
                      </a:lnTo>
                      <a:lnTo>
                        <a:pt x="125" y="176"/>
                      </a:lnTo>
                      <a:lnTo>
                        <a:pt x="121" y="177"/>
                      </a:lnTo>
                      <a:lnTo>
                        <a:pt x="118" y="177"/>
                      </a:lnTo>
                      <a:lnTo>
                        <a:pt x="114" y="179"/>
                      </a:lnTo>
                      <a:lnTo>
                        <a:pt x="110" y="180"/>
                      </a:lnTo>
                      <a:lnTo>
                        <a:pt x="107" y="182"/>
                      </a:lnTo>
                      <a:lnTo>
                        <a:pt x="104" y="184"/>
                      </a:lnTo>
                      <a:lnTo>
                        <a:pt x="100" y="187"/>
                      </a:lnTo>
                      <a:lnTo>
                        <a:pt x="97" y="190"/>
                      </a:lnTo>
                      <a:lnTo>
                        <a:pt x="95" y="191"/>
                      </a:lnTo>
                      <a:lnTo>
                        <a:pt x="92" y="193"/>
                      </a:lnTo>
                      <a:lnTo>
                        <a:pt x="89" y="195"/>
                      </a:lnTo>
                      <a:lnTo>
                        <a:pt x="87" y="197"/>
                      </a:lnTo>
                      <a:lnTo>
                        <a:pt x="84" y="199"/>
                      </a:lnTo>
                      <a:lnTo>
                        <a:pt x="81" y="201"/>
                      </a:lnTo>
                      <a:lnTo>
                        <a:pt x="79" y="202"/>
                      </a:lnTo>
                      <a:lnTo>
                        <a:pt x="76" y="203"/>
                      </a:lnTo>
                      <a:lnTo>
                        <a:pt x="73" y="204"/>
                      </a:lnTo>
                      <a:lnTo>
                        <a:pt x="70" y="204"/>
                      </a:lnTo>
                      <a:lnTo>
                        <a:pt x="67" y="204"/>
                      </a:lnTo>
                      <a:lnTo>
                        <a:pt x="64" y="204"/>
                      </a:lnTo>
                      <a:lnTo>
                        <a:pt x="60" y="202"/>
                      </a:lnTo>
                      <a:lnTo>
                        <a:pt x="56" y="200"/>
                      </a:lnTo>
                      <a:lnTo>
                        <a:pt x="53" y="198"/>
                      </a:lnTo>
                      <a:lnTo>
                        <a:pt x="50" y="197"/>
                      </a:lnTo>
                      <a:lnTo>
                        <a:pt x="46" y="195"/>
                      </a:lnTo>
                      <a:lnTo>
                        <a:pt x="43" y="194"/>
                      </a:lnTo>
                      <a:lnTo>
                        <a:pt x="40" y="191"/>
                      </a:lnTo>
                      <a:lnTo>
                        <a:pt x="37" y="190"/>
                      </a:lnTo>
                      <a:lnTo>
                        <a:pt x="34" y="187"/>
                      </a:lnTo>
                      <a:lnTo>
                        <a:pt x="31" y="184"/>
                      </a:lnTo>
                      <a:lnTo>
                        <a:pt x="27" y="182"/>
                      </a:lnTo>
                      <a:lnTo>
                        <a:pt x="25" y="179"/>
                      </a:lnTo>
                      <a:lnTo>
                        <a:pt x="22" y="176"/>
                      </a:lnTo>
                      <a:lnTo>
                        <a:pt x="19" y="172"/>
                      </a:lnTo>
                      <a:lnTo>
                        <a:pt x="17" y="169"/>
                      </a:lnTo>
                      <a:lnTo>
                        <a:pt x="15" y="166"/>
                      </a:lnTo>
                      <a:lnTo>
                        <a:pt x="14" y="162"/>
                      </a:lnTo>
                      <a:lnTo>
                        <a:pt x="12" y="161"/>
                      </a:lnTo>
                      <a:lnTo>
                        <a:pt x="11" y="156"/>
                      </a:lnTo>
                      <a:lnTo>
                        <a:pt x="9" y="153"/>
                      </a:lnTo>
                      <a:lnTo>
                        <a:pt x="8" y="150"/>
                      </a:lnTo>
                      <a:lnTo>
                        <a:pt x="7" y="146"/>
                      </a:lnTo>
                      <a:lnTo>
                        <a:pt x="5" y="142"/>
                      </a:lnTo>
                      <a:lnTo>
                        <a:pt x="4" y="138"/>
                      </a:lnTo>
                      <a:lnTo>
                        <a:pt x="3" y="134"/>
                      </a:lnTo>
                      <a:lnTo>
                        <a:pt x="3" y="129"/>
                      </a:lnTo>
                      <a:lnTo>
                        <a:pt x="2" y="124"/>
                      </a:lnTo>
                      <a:lnTo>
                        <a:pt x="1" y="119"/>
                      </a:lnTo>
                      <a:lnTo>
                        <a:pt x="0" y="116"/>
                      </a:lnTo>
                      <a:lnTo>
                        <a:pt x="0" y="113"/>
                      </a:lnTo>
                      <a:lnTo>
                        <a:pt x="0" y="110"/>
                      </a:lnTo>
                      <a:lnTo>
                        <a:pt x="0" y="107"/>
                      </a:lnTo>
                      <a:lnTo>
                        <a:pt x="0" y="105"/>
                      </a:lnTo>
                      <a:lnTo>
                        <a:pt x="0" y="103"/>
                      </a:lnTo>
                      <a:lnTo>
                        <a:pt x="0" y="99"/>
                      </a:lnTo>
                      <a:lnTo>
                        <a:pt x="0" y="96"/>
                      </a:lnTo>
                      <a:lnTo>
                        <a:pt x="0" y="93"/>
                      </a:lnTo>
                      <a:lnTo>
                        <a:pt x="0" y="90"/>
                      </a:lnTo>
                      <a:lnTo>
                        <a:pt x="0" y="88"/>
                      </a:lnTo>
                      <a:lnTo>
                        <a:pt x="1" y="85"/>
                      </a:lnTo>
                      <a:lnTo>
                        <a:pt x="2" y="82"/>
                      </a:lnTo>
                      <a:lnTo>
                        <a:pt x="2" y="79"/>
                      </a:lnTo>
                      <a:lnTo>
                        <a:pt x="2" y="76"/>
                      </a:lnTo>
                      <a:lnTo>
                        <a:pt x="3" y="73"/>
                      </a:lnTo>
                      <a:lnTo>
                        <a:pt x="3" y="71"/>
                      </a:lnTo>
                      <a:lnTo>
                        <a:pt x="4" y="68"/>
                      </a:lnTo>
                      <a:lnTo>
                        <a:pt x="6" y="64"/>
                      </a:lnTo>
                      <a:lnTo>
                        <a:pt x="7" y="61"/>
                      </a:lnTo>
                      <a:lnTo>
                        <a:pt x="8" y="59"/>
                      </a:lnTo>
                      <a:lnTo>
                        <a:pt x="9" y="57"/>
                      </a:lnTo>
                      <a:lnTo>
                        <a:pt x="11" y="54"/>
                      </a:lnTo>
                      <a:lnTo>
                        <a:pt x="12" y="51"/>
                      </a:lnTo>
                      <a:lnTo>
                        <a:pt x="14" y="48"/>
                      </a:lnTo>
                      <a:lnTo>
                        <a:pt x="18" y="43"/>
                      </a:lnTo>
                      <a:lnTo>
                        <a:pt x="22" y="38"/>
                      </a:lnTo>
                      <a:lnTo>
                        <a:pt x="27" y="34"/>
                      </a:lnTo>
                      <a:lnTo>
                        <a:pt x="29" y="31"/>
                      </a:lnTo>
                      <a:lnTo>
                        <a:pt x="32" y="29"/>
                      </a:lnTo>
                      <a:lnTo>
                        <a:pt x="35" y="27"/>
                      </a:lnTo>
                      <a:lnTo>
                        <a:pt x="38" y="25"/>
                      </a:lnTo>
                      <a:lnTo>
                        <a:pt x="41" y="23"/>
                      </a:lnTo>
                      <a:lnTo>
                        <a:pt x="44" y="21"/>
                      </a:lnTo>
                      <a:lnTo>
                        <a:pt x="48" y="19"/>
                      </a:lnTo>
                      <a:lnTo>
                        <a:pt x="52" y="17"/>
                      </a:lnTo>
                      <a:lnTo>
                        <a:pt x="56" y="15"/>
                      </a:lnTo>
                      <a:lnTo>
                        <a:pt x="60" y="14"/>
                      </a:lnTo>
                      <a:lnTo>
                        <a:pt x="64" y="12"/>
                      </a:lnTo>
                      <a:lnTo>
                        <a:pt x="68" y="10"/>
                      </a:lnTo>
                      <a:lnTo>
                        <a:pt x="73" y="8"/>
                      </a:lnTo>
                      <a:lnTo>
                        <a:pt x="77" y="7"/>
                      </a:lnTo>
                      <a:lnTo>
                        <a:pt x="83" y="6"/>
                      </a:lnTo>
                      <a:lnTo>
                        <a:pt x="87" y="5"/>
                      </a:lnTo>
                      <a:lnTo>
                        <a:pt x="93" y="4"/>
                      </a:lnTo>
                      <a:lnTo>
                        <a:pt x="98" y="3"/>
                      </a:lnTo>
                      <a:lnTo>
                        <a:pt x="104" y="2"/>
                      </a:lnTo>
                      <a:lnTo>
                        <a:pt x="110" y="2"/>
                      </a:lnTo>
                      <a:lnTo>
                        <a:pt x="116" y="1"/>
                      </a:lnTo>
                      <a:lnTo>
                        <a:pt x="122" y="0"/>
                      </a:lnTo>
                      <a:lnTo>
                        <a:pt x="129" y="0"/>
                      </a:lnTo>
                      <a:lnTo>
                        <a:pt x="135" y="0"/>
                      </a:lnTo>
                      <a:lnTo>
                        <a:pt x="142" y="0"/>
                      </a:lnTo>
                      <a:lnTo>
                        <a:pt x="149" y="0"/>
                      </a:lnTo>
                      <a:lnTo>
                        <a:pt x="157" y="0"/>
                      </a:lnTo>
                      <a:lnTo>
                        <a:pt x="164" y="0"/>
                      </a:lnTo>
                      <a:lnTo>
                        <a:pt x="172" y="0"/>
                      </a:lnTo>
                      <a:lnTo>
                        <a:pt x="180" y="0"/>
                      </a:lnTo>
                      <a:lnTo>
                        <a:pt x="188" y="0"/>
                      </a:lnTo>
                      <a:lnTo>
                        <a:pt x="197" y="1"/>
                      </a:lnTo>
                      <a:lnTo>
                        <a:pt x="206" y="2"/>
                      </a:lnTo>
                      <a:lnTo>
                        <a:pt x="214" y="3"/>
                      </a:lnTo>
                      <a:lnTo>
                        <a:pt x="215" y="3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60" name="Freeform 70">
                  <a:extLst>
                    <a:ext uri="{FF2B5EF4-FFF2-40B4-BE49-F238E27FC236}">
                      <a16:creationId xmlns:a16="http://schemas.microsoft.com/office/drawing/2014/main" id="{24768333-670B-4240-921A-6AD0B6B642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2" y="1507"/>
                  <a:ext cx="449" cy="201"/>
                </a:xfrm>
                <a:custGeom>
                  <a:avLst/>
                  <a:gdLst>
                    <a:gd name="T0" fmla="*/ 237 w 449"/>
                    <a:gd name="T1" fmla="*/ 5 h 201"/>
                    <a:gd name="T2" fmla="*/ 268 w 449"/>
                    <a:gd name="T3" fmla="*/ 7 h 201"/>
                    <a:gd name="T4" fmla="*/ 296 w 449"/>
                    <a:gd name="T5" fmla="*/ 12 h 201"/>
                    <a:gd name="T6" fmla="*/ 322 w 449"/>
                    <a:gd name="T7" fmla="*/ 15 h 201"/>
                    <a:gd name="T8" fmla="*/ 345 w 449"/>
                    <a:gd name="T9" fmla="*/ 20 h 201"/>
                    <a:gd name="T10" fmla="*/ 365 w 449"/>
                    <a:gd name="T11" fmla="*/ 24 h 201"/>
                    <a:gd name="T12" fmla="*/ 382 w 449"/>
                    <a:gd name="T13" fmla="*/ 30 h 201"/>
                    <a:gd name="T14" fmla="*/ 398 w 449"/>
                    <a:gd name="T15" fmla="*/ 36 h 201"/>
                    <a:gd name="T16" fmla="*/ 410 w 449"/>
                    <a:gd name="T17" fmla="*/ 42 h 201"/>
                    <a:gd name="T18" fmla="*/ 423 w 449"/>
                    <a:gd name="T19" fmla="*/ 51 h 201"/>
                    <a:gd name="T20" fmla="*/ 438 w 449"/>
                    <a:gd name="T21" fmla="*/ 67 h 201"/>
                    <a:gd name="T22" fmla="*/ 446 w 449"/>
                    <a:gd name="T23" fmla="*/ 83 h 201"/>
                    <a:gd name="T24" fmla="*/ 448 w 449"/>
                    <a:gd name="T25" fmla="*/ 101 h 201"/>
                    <a:gd name="T26" fmla="*/ 445 w 449"/>
                    <a:gd name="T27" fmla="*/ 118 h 201"/>
                    <a:gd name="T28" fmla="*/ 436 w 449"/>
                    <a:gd name="T29" fmla="*/ 133 h 201"/>
                    <a:gd name="T30" fmla="*/ 421 w 449"/>
                    <a:gd name="T31" fmla="*/ 146 h 201"/>
                    <a:gd name="T32" fmla="*/ 405 w 449"/>
                    <a:gd name="T33" fmla="*/ 155 h 201"/>
                    <a:gd name="T34" fmla="*/ 393 w 449"/>
                    <a:gd name="T35" fmla="*/ 160 h 201"/>
                    <a:gd name="T36" fmla="*/ 379 w 449"/>
                    <a:gd name="T37" fmla="*/ 164 h 201"/>
                    <a:gd name="T38" fmla="*/ 365 w 449"/>
                    <a:gd name="T39" fmla="*/ 168 h 201"/>
                    <a:gd name="T40" fmla="*/ 349 w 449"/>
                    <a:gd name="T41" fmla="*/ 173 h 201"/>
                    <a:gd name="T42" fmla="*/ 331 w 449"/>
                    <a:gd name="T43" fmla="*/ 175 h 201"/>
                    <a:gd name="T44" fmla="*/ 312 w 449"/>
                    <a:gd name="T45" fmla="*/ 178 h 201"/>
                    <a:gd name="T46" fmla="*/ 292 w 449"/>
                    <a:gd name="T47" fmla="*/ 181 h 201"/>
                    <a:gd name="T48" fmla="*/ 270 w 449"/>
                    <a:gd name="T49" fmla="*/ 182 h 201"/>
                    <a:gd name="T50" fmla="*/ 249 w 449"/>
                    <a:gd name="T51" fmla="*/ 183 h 201"/>
                    <a:gd name="T52" fmla="*/ 230 w 449"/>
                    <a:gd name="T53" fmla="*/ 182 h 201"/>
                    <a:gd name="T54" fmla="*/ 214 w 449"/>
                    <a:gd name="T55" fmla="*/ 182 h 201"/>
                    <a:gd name="T56" fmla="*/ 200 w 449"/>
                    <a:gd name="T57" fmla="*/ 181 h 201"/>
                    <a:gd name="T58" fmla="*/ 187 w 449"/>
                    <a:gd name="T59" fmla="*/ 179 h 201"/>
                    <a:gd name="T60" fmla="*/ 172 w 449"/>
                    <a:gd name="T61" fmla="*/ 178 h 201"/>
                    <a:gd name="T62" fmla="*/ 156 w 449"/>
                    <a:gd name="T63" fmla="*/ 175 h 201"/>
                    <a:gd name="T64" fmla="*/ 144 w 449"/>
                    <a:gd name="T65" fmla="*/ 174 h 201"/>
                    <a:gd name="T66" fmla="*/ 131 w 449"/>
                    <a:gd name="T67" fmla="*/ 173 h 201"/>
                    <a:gd name="T68" fmla="*/ 118 w 449"/>
                    <a:gd name="T69" fmla="*/ 175 h 201"/>
                    <a:gd name="T70" fmla="*/ 104 w 449"/>
                    <a:gd name="T71" fmla="*/ 181 h 201"/>
                    <a:gd name="T72" fmla="*/ 92 w 449"/>
                    <a:gd name="T73" fmla="*/ 190 h 201"/>
                    <a:gd name="T74" fmla="*/ 81 w 449"/>
                    <a:gd name="T75" fmla="*/ 196 h 201"/>
                    <a:gd name="T76" fmla="*/ 70 w 449"/>
                    <a:gd name="T77" fmla="*/ 200 h 201"/>
                    <a:gd name="T78" fmla="*/ 57 w 449"/>
                    <a:gd name="T79" fmla="*/ 197 h 201"/>
                    <a:gd name="T80" fmla="*/ 45 w 449"/>
                    <a:gd name="T81" fmla="*/ 191 h 201"/>
                    <a:gd name="T82" fmla="*/ 32 w 449"/>
                    <a:gd name="T83" fmla="*/ 182 h 201"/>
                    <a:gd name="T84" fmla="*/ 20 w 449"/>
                    <a:gd name="T85" fmla="*/ 171 h 201"/>
                    <a:gd name="T86" fmla="*/ 13 w 449"/>
                    <a:gd name="T87" fmla="*/ 158 h 201"/>
                    <a:gd name="T88" fmla="*/ 8 w 449"/>
                    <a:gd name="T89" fmla="*/ 144 h 201"/>
                    <a:gd name="T90" fmla="*/ 3 w 449"/>
                    <a:gd name="T91" fmla="*/ 126 h 201"/>
                    <a:gd name="T92" fmla="*/ 1 w 449"/>
                    <a:gd name="T93" fmla="*/ 112 h 201"/>
                    <a:gd name="T94" fmla="*/ 0 w 449"/>
                    <a:gd name="T95" fmla="*/ 101 h 201"/>
                    <a:gd name="T96" fmla="*/ 1 w 449"/>
                    <a:gd name="T97" fmla="*/ 89 h 201"/>
                    <a:gd name="T98" fmla="*/ 2 w 449"/>
                    <a:gd name="T99" fmla="*/ 78 h 201"/>
                    <a:gd name="T100" fmla="*/ 6 w 449"/>
                    <a:gd name="T101" fmla="*/ 67 h 201"/>
                    <a:gd name="T102" fmla="*/ 10 w 449"/>
                    <a:gd name="T103" fmla="*/ 56 h 201"/>
                    <a:gd name="T104" fmla="*/ 22 w 449"/>
                    <a:gd name="T105" fmla="*/ 38 h 201"/>
                    <a:gd name="T106" fmla="*/ 37 w 449"/>
                    <a:gd name="T107" fmla="*/ 25 h 201"/>
                    <a:gd name="T108" fmla="*/ 51 w 449"/>
                    <a:gd name="T109" fmla="*/ 17 h 201"/>
                    <a:gd name="T110" fmla="*/ 67 w 449"/>
                    <a:gd name="T111" fmla="*/ 11 h 201"/>
                    <a:gd name="T112" fmla="*/ 85 w 449"/>
                    <a:gd name="T113" fmla="*/ 5 h 201"/>
                    <a:gd name="T114" fmla="*/ 107 w 449"/>
                    <a:gd name="T115" fmla="*/ 2 h 201"/>
                    <a:gd name="T116" fmla="*/ 133 w 449"/>
                    <a:gd name="T117" fmla="*/ 0 h 201"/>
                    <a:gd name="T118" fmla="*/ 160 w 449"/>
                    <a:gd name="T119" fmla="*/ 0 h 201"/>
                    <a:gd name="T120" fmla="*/ 193 w 449"/>
                    <a:gd name="T121" fmla="*/ 2 h 201"/>
                    <a:gd name="T122" fmla="*/ 210 w 449"/>
                    <a:gd name="T123" fmla="*/ 4 h 20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49"/>
                    <a:gd name="T187" fmla="*/ 0 h 201"/>
                    <a:gd name="T188" fmla="*/ 449 w 449"/>
                    <a:gd name="T189" fmla="*/ 201 h 20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49" h="201">
                      <a:moveTo>
                        <a:pt x="210" y="4"/>
                      </a:moveTo>
                      <a:lnTo>
                        <a:pt x="219" y="4"/>
                      </a:lnTo>
                      <a:lnTo>
                        <a:pt x="228" y="5"/>
                      </a:lnTo>
                      <a:lnTo>
                        <a:pt x="237" y="5"/>
                      </a:lnTo>
                      <a:lnTo>
                        <a:pt x="244" y="6"/>
                      </a:lnTo>
                      <a:lnTo>
                        <a:pt x="253" y="6"/>
                      </a:lnTo>
                      <a:lnTo>
                        <a:pt x="260" y="7"/>
                      </a:lnTo>
                      <a:lnTo>
                        <a:pt x="268" y="7"/>
                      </a:lnTo>
                      <a:lnTo>
                        <a:pt x="275" y="9"/>
                      </a:lnTo>
                      <a:lnTo>
                        <a:pt x="283" y="9"/>
                      </a:lnTo>
                      <a:lnTo>
                        <a:pt x="289" y="11"/>
                      </a:lnTo>
                      <a:lnTo>
                        <a:pt x="296" y="12"/>
                      </a:lnTo>
                      <a:lnTo>
                        <a:pt x="303" y="13"/>
                      </a:lnTo>
                      <a:lnTo>
                        <a:pt x="309" y="13"/>
                      </a:lnTo>
                      <a:lnTo>
                        <a:pt x="316" y="14"/>
                      </a:lnTo>
                      <a:lnTo>
                        <a:pt x="322" y="15"/>
                      </a:lnTo>
                      <a:lnTo>
                        <a:pt x="328" y="17"/>
                      </a:lnTo>
                      <a:lnTo>
                        <a:pt x="334" y="17"/>
                      </a:lnTo>
                      <a:lnTo>
                        <a:pt x="339" y="18"/>
                      </a:lnTo>
                      <a:lnTo>
                        <a:pt x="345" y="20"/>
                      </a:lnTo>
                      <a:lnTo>
                        <a:pt x="350" y="21"/>
                      </a:lnTo>
                      <a:lnTo>
                        <a:pt x="355" y="22"/>
                      </a:lnTo>
                      <a:lnTo>
                        <a:pt x="360" y="23"/>
                      </a:lnTo>
                      <a:lnTo>
                        <a:pt x="365" y="24"/>
                      </a:lnTo>
                      <a:lnTo>
                        <a:pt x="369" y="26"/>
                      </a:lnTo>
                      <a:lnTo>
                        <a:pt x="373" y="28"/>
                      </a:lnTo>
                      <a:lnTo>
                        <a:pt x="378" y="28"/>
                      </a:lnTo>
                      <a:lnTo>
                        <a:pt x="382" y="30"/>
                      </a:lnTo>
                      <a:lnTo>
                        <a:pt x="387" y="31"/>
                      </a:lnTo>
                      <a:lnTo>
                        <a:pt x="390" y="33"/>
                      </a:lnTo>
                      <a:lnTo>
                        <a:pt x="394" y="34"/>
                      </a:lnTo>
                      <a:lnTo>
                        <a:pt x="398" y="36"/>
                      </a:lnTo>
                      <a:lnTo>
                        <a:pt x="401" y="37"/>
                      </a:lnTo>
                      <a:lnTo>
                        <a:pt x="404" y="39"/>
                      </a:lnTo>
                      <a:lnTo>
                        <a:pt x="407" y="41"/>
                      </a:lnTo>
                      <a:lnTo>
                        <a:pt x="410" y="42"/>
                      </a:lnTo>
                      <a:lnTo>
                        <a:pt x="413" y="44"/>
                      </a:lnTo>
                      <a:lnTo>
                        <a:pt x="416" y="46"/>
                      </a:lnTo>
                      <a:lnTo>
                        <a:pt x="419" y="47"/>
                      </a:lnTo>
                      <a:lnTo>
                        <a:pt x="423" y="51"/>
                      </a:lnTo>
                      <a:lnTo>
                        <a:pt x="428" y="55"/>
                      </a:lnTo>
                      <a:lnTo>
                        <a:pt x="432" y="59"/>
                      </a:lnTo>
                      <a:lnTo>
                        <a:pt x="436" y="62"/>
                      </a:lnTo>
                      <a:lnTo>
                        <a:pt x="438" y="67"/>
                      </a:lnTo>
                      <a:lnTo>
                        <a:pt x="441" y="71"/>
                      </a:lnTo>
                      <a:lnTo>
                        <a:pt x="443" y="74"/>
                      </a:lnTo>
                      <a:lnTo>
                        <a:pt x="445" y="78"/>
                      </a:lnTo>
                      <a:lnTo>
                        <a:pt x="446" y="83"/>
                      </a:lnTo>
                      <a:lnTo>
                        <a:pt x="448" y="87"/>
                      </a:lnTo>
                      <a:lnTo>
                        <a:pt x="448" y="91"/>
                      </a:lnTo>
                      <a:lnTo>
                        <a:pt x="448" y="96"/>
                      </a:lnTo>
                      <a:lnTo>
                        <a:pt x="448" y="101"/>
                      </a:lnTo>
                      <a:lnTo>
                        <a:pt x="448" y="105"/>
                      </a:lnTo>
                      <a:lnTo>
                        <a:pt x="448" y="109"/>
                      </a:lnTo>
                      <a:lnTo>
                        <a:pt x="447" y="114"/>
                      </a:lnTo>
                      <a:lnTo>
                        <a:pt x="445" y="118"/>
                      </a:lnTo>
                      <a:lnTo>
                        <a:pt x="444" y="122"/>
                      </a:lnTo>
                      <a:lnTo>
                        <a:pt x="442" y="125"/>
                      </a:lnTo>
                      <a:lnTo>
                        <a:pt x="439" y="129"/>
                      </a:lnTo>
                      <a:lnTo>
                        <a:pt x="436" y="133"/>
                      </a:lnTo>
                      <a:lnTo>
                        <a:pt x="433" y="136"/>
                      </a:lnTo>
                      <a:lnTo>
                        <a:pt x="429" y="140"/>
                      </a:lnTo>
                      <a:lnTo>
                        <a:pt x="425" y="143"/>
                      </a:lnTo>
                      <a:lnTo>
                        <a:pt x="421" y="146"/>
                      </a:lnTo>
                      <a:lnTo>
                        <a:pt x="416" y="149"/>
                      </a:lnTo>
                      <a:lnTo>
                        <a:pt x="411" y="152"/>
                      </a:lnTo>
                      <a:lnTo>
                        <a:pt x="408" y="153"/>
                      </a:lnTo>
                      <a:lnTo>
                        <a:pt x="405" y="155"/>
                      </a:lnTo>
                      <a:lnTo>
                        <a:pt x="402" y="156"/>
                      </a:lnTo>
                      <a:lnTo>
                        <a:pt x="400" y="158"/>
                      </a:lnTo>
                      <a:lnTo>
                        <a:pt x="396" y="159"/>
                      </a:lnTo>
                      <a:lnTo>
                        <a:pt x="393" y="160"/>
                      </a:lnTo>
                      <a:lnTo>
                        <a:pt x="390" y="161"/>
                      </a:lnTo>
                      <a:lnTo>
                        <a:pt x="387" y="161"/>
                      </a:lnTo>
                      <a:lnTo>
                        <a:pt x="383" y="163"/>
                      </a:lnTo>
                      <a:lnTo>
                        <a:pt x="379" y="164"/>
                      </a:lnTo>
                      <a:lnTo>
                        <a:pt x="376" y="165"/>
                      </a:lnTo>
                      <a:lnTo>
                        <a:pt x="372" y="166"/>
                      </a:lnTo>
                      <a:lnTo>
                        <a:pt x="368" y="167"/>
                      </a:lnTo>
                      <a:lnTo>
                        <a:pt x="365" y="168"/>
                      </a:lnTo>
                      <a:lnTo>
                        <a:pt x="361" y="170"/>
                      </a:lnTo>
                      <a:lnTo>
                        <a:pt x="357" y="170"/>
                      </a:lnTo>
                      <a:lnTo>
                        <a:pt x="353" y="171"/>
                      </a:lnTo>
                      <a:lnTo>
                        <a:pt x="349" y="173"/>
                      </a:lnTo>
                      <a:lnTo>
                        <a:pt x="344" y="174"/>
                      </a:lnTo>
                      <a:lnTo>
                        <a:pt x="340" y="174"/>
                      </a:lnTo>
                      <a:lnTo>
                        <a:pt x="335" y="175"/>
                      </a:lnTo>
                      <a:lnTo>
                        <a:pt x="331" y="175"/>
                      </a:lnTo>
                      <a:lnTo>
                        <a:pt x="326" y="176"/>
                      </a:lnTo>
                      <a:lnTo>
                        <a:pt x="322" y="177"/>
                      </a:lnTo>
                      <a:lnTo>
                        <a:pt x="317" y="178"/>
                      </a:lnTo>
                      <a:lnTo>
                        <a:pt x="312" y="178"/>
                      </a:lnTo>
                      <a:lnTo>
                        <a:pt x="307" y="179"/>
                      </a:lnTo>
                      <a:lnTo>
                        <a:pt x="302" y="179"/>
                      </a:lnTo>
                      <a:lnTo>
                        <a:pt x="297" y="180"/>
                      </a:lnTo>
                      <a:lnTo>
                        <a:pt x="292" y="181"/>
                      </a:lnTo>
                      <a:lnTo>
                        <a:pt x="287" y="181"/>
                      </a:lnTo>
                      <a:lnTo>
                        <a:pt x="281" y="181"/>
                      </a:lnTo>
                      <a:lnTo>
                        <a:pt x="276" y="182"/>
                      </a:lnTo>
                      <a:lnTo>
                        <a:pt x="270" y="182"/>
                      </a:lnTo>
                      <a:lnTo>
                        <a:pt x="265" y="183"/>
                      </a:lnTo>
                      <a:lnTo>
                        <a:pt x="259" y="183"/>
                      </a:lnTo>
                      <a:lnTo>
                        <a:pt x="254" y="183"/>
                      </a:lnTo>
                      <a:lnTo>
                        <a:pt x="249" y="183"/>
                      </a:lnTo>
                      <a:lnTo>
                        <a:pt x="244" y="183"/>
                      </a:lnTo>
                      <a:lnTo>
                        <a:pt x="239" y="183"/>
                      </a:lnTo>
                      <a:lnTo>
                        <a:pt x="235" y="183"/>
                      </a:lnTo>
                      <a:lnTo>
                        <a:pt x="230" y="182"/>
                      </a:lnTo>
                      <a:lnTo>
                        <a:pt x="226" y="182"/>
                      </a:lnTo>
                      <a:lnTo>
                        <a:pt x="222" y="182"/>
                      </a:lnTo>
                      <a:lnTo>
                        <a:pt x="218" y="182"/>
                      </a:lnTo>
                      <a:lnTo>
                        <a:pt x="214" y="182"/>
                      </a:lnTo>
                      <a:lnTo>
                        <a:pt x="210" y="181"/>
                      </a:lnTo>
                      <a:lnTo>
                        <a:pt x="206" y="181"/>
                      </a:lnTo>
                      <a:lnTo>
                        <a:pt x="203" y="181"/>
                      </a:lnTo>
                      <a:lnTo>
                        <a:pt x="200" y="181"/>
                      </a:lnTo>
                      <a:lnTo>
                        <a:pt x="196" y="181"/>
                      </a:lnTo>
                      <a:lnTo>
                        <a:pt x="193" y="180"/>
                      </a:lnTo>
                      <a:lnTo>
                        <a:pt x="190" y="180"/>
                      </a:lnTo>
                      <a:lnTo>
                        <a:pt x="187" y="179"/>
                      </a:lnTo>
                      <a:lnTo>
                        <a:pt x="185" y="179"/>
                      </a:lnTo>
                      <a:lnTo>
                        <a:pt x="182" y="179"/>
                      </a:lnTo>
                      <a:lnTo>
                        <a:pt x="177" y="178"/>
                      </a:lnTo>
                      <a:lnTo>
                        <a:pt x="172" y="178"/>
                      </a:lnTo>
                      <a:lnTo>
                        <a:pt x="168" y="178"/>
                      </a:lnTo>
                      <a:lnTo>
                        <a:pt x="164" y="176"/>
                      </a:lnTo>
                      <a:lnTo>
                        <a:pt x="160" y="176"/>
                      </a:lnTo>
                      <a:lnTo>
                        <a:pt x="156" y="175"/>
                      </a:lnTo>
                      <a:lnTo>
                        <a:pt x="154" y="175"/>
                      </a:lnTo>
                      <a:lnTo>
                        <a:pt x="150" y="175"/>
                      </a:lnTo>
                      <a:lnTo>
                        <a:pt x="148" y="174"/>
                      </a:lnTo>
                      <a:lnTo>
                        <a:pt x="144" y="174"/>
                      </a:lnTo>
                      <a:lnTo>
                        <a:pt x="141" y="173"/>
                      </a:lnTo>
                      <a:lnTo>
                        <a:pt x="137" y="173"/>
                      </a:lnTo>
                      <a:lnTo>
                        <a:pt x="134" y="173"/>
                      </a:lnTo>
                      <a:lnTo>
                        <a:pt x="131" y="173"/>
                      </a:lnTo>
                      <a:lnTo>
                        <a:pt x="128" y="173"/>
                      </a:lnTo>
                      <a:lnTo>
                        <a:pt x="125" y="173"/>
                      </a:lnTo>
                      <a:lnTo>
                        <a:pt x="121" y="174"/>
                      </a:lnTo>
                      <a:lnTo>
                        <a:pt x="118" y="175"/>
                      </a:lnTo>
                      <a:lnTo>
                        <a:pt x="114" y="176"/>
                      </a:lnTo>
                      <a:lnTo>
                        <a:pt x="111" y="177"/>
                      </a:lnTo>
                      <a:lnTo>
                        <a:pt x="107" y="179"/>
                      </a:lnTo>
                      <a:lnTo>
                        <a:pt x="104" y="181"/>
                      </a:lnTo>
                      <a:lnTo>
                        <a:pt x="100" y="182"/>
                      </a:lnTo>
                      <a:lnTo>
                        <a:pt x="97" y="185"/>
                      </a:lnTo>
                      <a:lnTo>
                        <a:pt x="94" y="187"/>
                      </a:lnTo>
                      <a:lnTo>
                        <a:pt x="92" y="190"/>
                      </a:lnTo>
                      <a:lnTo>
                        <a:pt x="89" y="191"/>
                      </a:lnTo>
                      <a:lnTo>
                        <a:pt x="86" y="193"/>
                      </a:lnTo>
                      <a:lnTo>
                        <a:pt x="84" y="194"/>
                      </a:lnTo>
                      <a:lnTo>
                        <a:pt x="81" y="196"/>
                      </a:lnTo>
                      <a:lnTo>
                        <a:pt x="78" y="198"/>
                      </a:lnTo>
                      <a:lnTo>
                        <a:pt x="76" y="199"/>
                      </a:lnTo>
                      <a:lnTo>
                        <a:pt x="73" y="200"/>
                      </a:lnTo>
                      <a:lnTo>
                        <a:pt x="70" y="200"/>
                      </a:lnTo>
                      <a:lnTo>
                        <a:pt x="67" y="200"/>
                      </a:lnTo>
                      <a:lnTo>
                        <a:pt x="64" y="200"/>
                      </a:lnTo>
                      <a:lnTo>
                        <a:pt x="61" y="198"/>
                      </a:lnTo>
                      <a:lnTo>
                        <a:pt x="57" y="197"/>
                      </a:lnTo>
                      <a:lnTo>
                        <a:pt x="53" y="195"/>
                      </a:lnTo>
                      <a:lnTo>
                        <a:pt x="50" y="194"/>
                      </a:lnTo>
                      <a:lnTo>
                        <a:pt x="47" y="192"/>
                      </a:lnTo>
                      <a:lnTo>
                        <a:pt x="45" y="191"/>
                      </a:lnTo>
                      <a:lnTo>
                        <a:pt x="41" y="189"/>
                      </a:lnTo>
                      <a:lnTo>
                        <a:pt x="37" y="187"/>
                      </a:lnTo>
                      <a:lnTo>
                        <a:pt x="35" y="184"/>
                      </a:lnTo>
                      <a:lnTo>
                        <a:pt x="32" y="182"/>
                      </a:lnTo>
                      <a:lnTo>
                        <a:pt x="29" y="179"/>
                      </a:lnTo>
                      <a:lnTo>
                        <a:pt x="26" y="177"/>
                      </a:lnTo>
                      <a:lnTo>
                        <a:pt x="23" y="174"/>
                      </a:lnTo>
                      <a:lnTo>
                        <a:pt x="20" y="171"/>
                      </a:lnTo>
                      <a:lnTo>
                        <a:pt x="18" y="166"/>
                      </a:lnTo>
                      <a:lnTo>
                        <a:pt x="16" y="163"/>
                      </a:lnTo>
                      <a:lnTo>
                        <a:pt x="14" y="160"/>
                      </a:lnTo>
                      <a:lnTo>
                        <a:pt x="13" y="158"/>
                      </a:lnTo>
                      <a:lnTo>
                        <a:pt x="12" y="154"/>
                      </a:lnTo>
                      <a:lnTo>
                        <a:pt x="10" y="150"/>
                      </a:lnTo>
                      <a:lnTo>
                        <a:pt x="9" y="147"/>
                      </a:lnTo>
                      <a:lnTo>
                        <a:pt x="8" y="144"/>
                      </a:lnTo>
                      <a:lnTo>
                        <a:pt x="6" y="140"/>
                      </a:lnTo>
                      <a:lnTo>
                        <a:pt x="6" y="136"/>
                      </a:lnTo>
                      <a:lnTo>
                        <a:pt x="4" y="131"/>
                      </a:lnTo>
                      <a:lnTo>
                        <a:pt x="3" y="126"/>
                      </a:lnTo>
                      <a:lnTo>
                        <a:pt x="2" y="122"/>
                      </a:lnTo>
                      <a:lnTo>
                        <a:pt x="2" y="116"/>
                      </a:lnTo>
                      <a:lnTo>
                        <a:pt x="1" y="115"/>
                      </a:lnTo>
                      <a:lnTo>
                        <a:pt x="1" y="112"/>
                      </a:lnTo>
                      <a:lnTo>
                        <a:pt x="1" y="109"/>
                      </a:lnTo>
                      <a:lnTo>
                        <a:pt x="0" y="106"/>
                      </a:lnTo>
                      <a:lnTo>
                        <a:pt x="0" y="104"/>
                      </a:lnTo>
                      <a:lnTo>
                        <a:pt x="0" y="101"/>
                      </a:lnTo>
                      <a:lnTo>
                        <a:pt x="0" y="97"/>
                      </a:lnTo>
                      <a:lnTo>
                        <a:pt x="0" y="94"/>
                      </a:lnTo>
                      <a:lnTo>
                        <a:pt x="0" y="92"/>
                      </a:lnTo>
                      <a:lnTo>
                        <a:pt x="1" y="89"/>
                      </a:lnTo>
                      <a:lnTo>
                        <a:pt x="1" y="87"/>
                      </a:lnTo>
                      <a:lnTo>
                        <a:pt x="1" y="83"/>
                      </a:lnTo>
                      <a:lnTo>
                        <a:pt x="2" y="81"/>
                      </a:lnTo>
                      <a:lnTo>
                        <a:pt x="2" y="78"/>
                      </a:lnTo>
                      <a:lnTo>
                        <a:pt x="3" y="75"/>
                      </a:lnTo>
                      <a:lnTo>
                        <a:pt x="4" y="72"/>
                      </a:lnTo>
                      <a:lnTo>
                        <a:pt x="4" y="70"/>
                      </a:lnTo>
                      <a:lnTo>
                        <a:pt x="6" y="67"/>
                      </a:lnTo>
                      <a:lnTo>
                        <a:pt x="6" y="64"/>
                      </a:lnTo>
                      <a:lnTo>
                        <a:pt x="8" y="61"/>
                      </a:lnTo>
                      <a:lnTo>
                        <a:pt x="9" y="59"/>
                      </a:lnTo>
                      <a:lnTo>
                        <a:pt x="10" y="56"/>
                      </a:lnTo>
                      <a:lnTo>
                        <a:pt x="11" y="54"/>
                      </a:lnTo>
                      <a:lnTo>
                        <a:pt x="15" y="48"/>
                      </a:lnTo>
                      <a:lnTo>
                        <a:pt x="18" y="43"/>
                      </a:lnTo>
                      <a:lnTo>
                        <a:pt x="22" y="38"/>
                      </a:lnTo>
                      <a:lnTo>
                        <a:pt x="27" y="33"/>
                      </a:lnTo>
                      <a:lnTo>
                        <a:pt x="32" y="29"/>
                      </a:lnTo>
                      <a:lnTo>
                        <a:pt x="35" y="27"/>
                      </a:lnTo>
                      <a:lnTo>
                        <a:pt x="37" y="25"/>
                      </a:lnTo>
                      <a:lnTo>
                        <a:pt x="41" y="22"/>
                      </a:lnTo>
                      <a:lnTo>
                        <a:pt x="44" y="21"/>
                      </a:lnTo>
                      <a:lnTo>
                        <a:pt x="47" y="19"/>
                      </a:lnTo>
                      <a:lnTo>
                        <a:pt x="51" y="17"/>
                      </a:lnTo>
                      <a:lnTo>
                        <a:pt x="54" y="15"/>
                      </a:lnTo>
                      <a:lnTo>
                        <a:pt x="59" y="13"/>
                      </a:lnTo>
                      <a:lnTo>
                        <a:pt x="63" y="13"/>
                      </a:lnTo>
                      <a:lnTo>
                        <a:pt x="67" y="11"/>
                      </a:lnTo>
                      <a:lnTo>
                        <a:pt x="71" y="9"/>
                      </a:lnTo>
                      <a:lnTo>
                        <a:pt x="76" y="7"/>
                      </a:lnTo>
                      <a:lnTo>
                        <a:pt x="81" y="7"/>
                      </a:lnTo>
                      <a:lnTo>
                        <a:pt x="85" y="5"/>
                      </a:lnTo>
                      <a:lnTo>
                        <a:pt x="91" y="4"/>
                      </a:lnTo>
                      <a:lnTo>
                        <a:pt x="96" y="4"/>
                      </a:lnTo>
                      <a:lnTo>
                        <a:pt x="102" y="3"/>
                      </a:lnTo>
                      <a:lnTo>
                        <a:pt x="107" y="2"/>
                      </a:lnTo>
                      <a:lnTo>
                        <a:pt x="113" y="1"/>
                      </a:lnTo>
                      <a:lnTo>
                        <a:pt x="119" y="1"/>
                      </a:lnTo>
                      <a:lnTo>
                        <a:pt x="126" y="0"/>
                      </a:lnTo>
                      <a:lnTo>
                        <a:pt x="133" y="0"/>
                      </a:lnTo>
                      <a:lnTo>
                        <a:pt x="139" y="0"/>
                      </a:lnTo>
                      <a:lnTo>
                        <a:pt x="146" y="0"/>
                      </a:lnTo>
                      <a:lnTo>
                        <a:pt x="153" y="0"/>
                      </a:lnTo>
                      <a:lnTo>
                        <a:pt x="160" y="0"/>
                      </a:lnTo>
                      <a:lnTo>
                        <a:pt x="169" y="0"/>
                      </a:lnTo>
                      <a:lnTo>
                        <a:pt x="176" y="0"/>
                      </a:lnTo>
                      <a:lnTo>
                        <a:pt x="184" y="1"/>
                      </a:lnTo>
                      <a:lnTo>
                        <a:pt x="193" y="2"/>
                      </a:lnTo>
                      <a:lnTo>
                        <a:pt x="200" y="2"/>
                      </a:lnTo>
                      <a:lnTo>
                        <a:pt x="210" y="4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61" name="Freeform 71">
                  <a:extLst>
                    <a:ext uri="{FF2B5EF4-FFF2-40B4-BE49-F238E27FC236}">
                      <a16:creationId xmlns:a16="http://schemas.microsoft.com/office/drawing/2014/main" id="{00B40089-4386-49E0-B071-93C90891F3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5" y="1512"/>
                  <a:ext cx="6" cy="35"/>
                </a:xfrm>
                <a:custGeom>
                  <a:avLst/>
                  <a:gdLst>
                    <a:gd name="T0" fmla="*/ 5 w 6"/>
                    <a:gd name="T1" fmla="*/ 1 h 35"/>
                    <a:gd name="T2" fmla="*/ 5 w 6"/>
                    <a:gd name="T3" fmla="*/ 2 h 35"/>
                    <a:gd name="T4" fmla="*/ 5 w 6"/>
                    <a:gd name="T5" fmla="*/ 2 h 35"/>
                    <a:gd name="T6" fmla="*/ 4 w 6"/>
                    <a:gd name="T7" fmla="*/ 4 h 35"/>
                    <a:gd name="T8" fmla="*/ 3 w 6"/>
                    <a:gd name="T9" fmla="*/ 4 h 35"/>
                    <a:gd name="T10" fmla="*/ 3 w 6"/>
                    <a:gd name="T11" fmla="*/ 6 h 35"/>
                    <a:gd name="T12" fmla="*/ 3 w 6"/>
                    <a:gd name="T13" fmla="*/ 7 h 35"/>
                    <a:gd name="T14" fmla="*/ 2 w 6"/>
                    <a:gd name="T15" fmla="*/ 8 h 35"/>
                    <a:gd name="T16" fmla="*/ 2 w 6"/>
                    <a:gd name="T17" fmla="*/ 8 h 35"/>
                    <a:gd name="T18" fmla="*/ 2 w 6"/>
                    <a:gd name="T19" fmla="*/ 8 h 35"/>
                    <a:gd name="T20" fmla="*/ 2 w 6"/>
                    <a:gd name="T21" fmla="*/ 10 h 35"/>
                    <a:gd name="T22" fmla="*/ 1 w 6"/>
                    <a:gd name="T23" fmla="*/ 10 h 35"/>
                    <a:gd name="T24" fmla="*/ 1 w 6"/>
                    <a:gd name="T25" fmla="*/ 12 h 35"/>
                    <a:gd name="T26" fmla="*/ 1 w 6"/>
                    <a:gd name="T27" fmla="*/ 12 h 35"/>
                    <a:gd name="T28" fmla="*/ 1 w 6"/>
                    <a:gd name="T29" fmla="*/ 13 h 35"/>
                    <a:gd name="T30" fmla="*/ 1 w 6"/>
                    <a:gd name="T31" fmla="*/ 13 h 35"/>
                    <a:gd name="T32" fmla="*/ 0 w 6"/>
                    <a:gd name="T33" fmla="*/ 14 h 35"/>
                    <a:gd name="T34" fmla="*/ 0 w 6"/>
                    <a:gd name="T35" fmla="*/ 15 h 35"/>
                    <a:gd name="T36" fmla="*/ 0 w 6"/>
                    <a:gd name="T37" fmla="*/ 16 h 35"/>
                    <a:gd name="T38" fmla="*/ 0 w 6"/>
                    <a:gd name="T39" fmla="*/ 16 h 35"/>
                    <a:gd name="T40" fmla="*/ 0 w 6"/>
                    <a:gd name="T41" fmla="*/ 17 h 35"/>
                    <a:gd name="T42" fmla="*/ 0 w 6"/>
                    <a:gd name="T43" fmla="*/ 18 h 35"/>
                    <a:gd name="T44" fmla="*/ 0 w 6"/>
                    <a:gd name="T45" fmla="*/ 19 h 35"/>
                    <a:gd name="T46" fmla="*/ 0 w 6"/>
                    <a:gd name="T47" fmla="*/ 19 h 35"/>
                    <a:gd name="T48" fmla="*/ 0 w 6"/>
                    <a:gd name="T49" fmla="*/ 21 h 35"/>
                    <a:gd name="T50" fmla="*/ 0 w 6"/>
                    <a:gd name="T51" fmla="*/ 21 h 35"/>
                    <a:gd name="T52" fmla="*/ 0 w 6"/>
                    <a:gd name="T53" fmla="*/ 22 h 35"/>
                    <a:gd name="T54" fmla="*/ 0 w 6"/>
                    <a:gd name="T55" fmla="*/ 23 h 35"/>
                    <a:gd name="T56" fmla="*/ 0 w 6"/>
                    <a:gd name="T57" fmla="*/ 23 h 35"/>
                    <a:gd name="T58" fmla="*/ 0 w 6"/>
                    <a:gd name="T59" fmla="*/ 24 h 35"/>
                    <a:gd name="T60" fmla="*/ 0 w 6"/>
                    <a:gd name="T61" fmla="*/ 25 h 35"/>
                    <a:gd name="T62" fmla="*/ 0 w 6"/>
                    <a:gd name="T63" fmla="*/ 26 h 35"/>
                    <a:gd name="T64" fmla="*/ 2 w 6"/>
                    <a:gd name="T65" fmla="*/ 34 h 3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"/>
                    <a:gd name="T100" fmla="*/ 0 h 35"/>
                    <a:gd name="T101" fmla="*/ 6 w 6"/>
                    <a:gd name="T102" fmla="*/ 35 h 3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" h="35">
                      <a:moveTo>
                        <a:pt x="5" y="0"/>
                      </a:move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3" y="7"/>
                      </a:lnTo>
                      <a:lnTo>
                        <a:pt x="2" y="8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1" y="10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5"/>
                      </a:lnTo>
                      <a:lnTo>
                        <a:pt x="0" y="26"/>
                      </a:lnTo>
                      <a:lnTo>
                        <a:pt x="2" y="34"/>
                      </a:lnTo>
                    </a:path>
                  </a:pathLst>
                </a:cu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62" name="Freeform 72">
                  <a:extLst>
                    <a:ext uri="{FF2B5EF4-FFF2-40B4-BE49-F238E27FC236}">
                      <a16:creationId xmlns:a16="http://schemas.microsoft.com/office/drawing/2014/main" id="{5F65245C-5522-451F-A8BB-B46F1F3A07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59" y="1527"/>
                  <a:ext cx="40" cy="16"/>
                </a:xfrm>
                <a:custGeom>
                  <a:avLst/>
                  <a:gdLst>
                    <a:gd name="T0" fmla="*/ 0 w 40"/>
                    <a:gd name="T1" fmla="*/ 10 h 16"/>
                    <a:gd name="T2" fmla="*/ 2 w 40"/>
                    <a:gd name="T3" fmla="*/ 11 h 16"/>
                    <a:gd name="T4" fmla="*/ 4 w 40"/>
                    <a:gd name="T5" fmla="*/ 11 h 16"/>
                    <a:gd name="T6" fmla="*/ 6 w 40"/>
                    <a:gd name="T7" fmla="*/ 13 h 16"/>
                    <a:gd name="T8" fmla="*/ 8 w 40"/>
                    <a:gd name="T9" fmla="*/ 13 h 16"/>
                    <a:gd name="T10" fmla="*/ 9 w 40"/>
                    <a:gd name="T11" fmla="*/ 13 h 16"/>
                    <a:gd name="T12" fmla="*/ 11 w 40"/>
                    <a:gd name="T13" fmla="*/ 14 h 16"/>
                    <a:gd name="T14" fmla="*/ 12 w 40"/>
                    <a:gd name="T15" fmla="*/ 14 h 16"/>
                    <a:gd name="T16" fmla="*/ 14 w 40"/>
                    <a:gd name="T17" fmla="*/ 15 h 16"/>
                    <a:gd name="T18" fmla="*/ 15 w 40"/>
                    <a:gd name="T19" fmla="*/ 15 h 16"/>
                    <a:gd name="T20" fmla="*/ 16 w 40"/>
                    <a:gd name="T21" fmla="*/ 15 h 16"/>
                    <a:gd name="T22" fmla="*/ 18 w 40"/>
                    <a:gd name="T23" fmla="*/ 15 h 16"/>
                    <a:gd name="T24" fmla="*/ 19 w 40"/>
                    <a:gd name="T25" fmla="*/ 15 h 16"/>
                    <a:gd name="T26" fmla="*/ 20 w 40"/>
                    <a:gd name="T27" fmla="*/ 15 h 16"/>
                    <a:gd name="T28" fmla="*/ 21 w 40"/>
                    <a:gd name="T29" fmla="*/ 15 h 16"/>
                    <a:gd name="T30" fmla="*/ 22 w 40"/>
                    <a:gd name="T31" fmla="*/ 14 h 16"/>
                    <a:gd name="T32" fmla="*/ 24 w 40"/>
                    <a:gd name="T33" fmla="*/ 14 h 16"/>
                    <a:gd name="T34" fmla="*/ 25 w 40"/>
                    <a:gd name="T35" fmla="*/ 13 h 16"/>
                    <a:gd name="T36" fmla="*/ 26 w 40"/>
                    <a:gd name="T37" fmla="*/ 13 h 16"/>
                    <a:gd name="T38" fmla="*/ 27 w 40"/>
                    <a:gd name="T39" fmla="*/ 13 h 16"/>
                    <a:gd name="T40" fmla="*/ 28 w 40"/>
                    <a:gd name="T41" fmla="*/ 11 h 16"/>
                    <a:gd name="T42" fmla="*/ 30 w 40"/>
                    <a:gd name="T43" fmla="*/ 11 h 16"/>
                    <a:gd name="T44" fmla="*/ 30 w 40"/>
                    <a:gd name="T45" fmla="*/ 10 h 16"/>
                    <a:gd name="T46" fmla="*/ 31 w 40"/>
                    <a:gd name="T47" fmla="*/ 10 h 16"/>
                    <a:gd name="T48" fmla="*/ 32 w 40"/>
                    <a:gd name="T49" fmla="*/ 8 h 16"/>
                    <a:gd name="T50" fmla="*/ 33 w 40"/>
                    <a:gd name="T51" fmla="*/ 8 h 16"/>
                    <a:gd name="T52" fmla="*/ 34 w 40"/>
                    <a:gd name="T53" fmla="*/ 7 h 16"/>
                    <a:gd name="T54" fmla="*/ 35 w 40"/>
                    <a:gd name="T55" fmla="*/ 6 h 16"/>
                    <a:gd name="T56" fmla="*/ 36 w 40"/>
                    <a:gd name="T57" fmla="*/ 4 h 16"/>
                    <a:gd name="T58" fmla="*/ 37 w 40"/>
                    <a:gd name="T59" fmla="*/ 4 h 16"/>
                    <a:gd name="T60" fmla="*/ 37 w 40"/>
                    <a:gd name="T61" fmla="*/ 2 h 16"/>
                    <a:gd name="T62" fmla="*/ 38 w 40"/>
                    <a:gd name="T63" fmla="*/ 1 h 1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0"/>
                    <a:gd name="T97" fmla="*/ 0 h 16"/>
                    <a:gd name="T98" fmla="*/ 40 w 40"/>
                    <a:gd name="T99" fmla="*/ 16 h 1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0" h="16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" y="11"/>
                      </a:lnTo>
                      <a:lnTo>
                        <a:pt x="2" y="11"/>
                      </a:lnTo>
                      <a:lnTo>
                        <a:pt x="3" y="11"/>
                      </a:lnTo>
                      <a:lnTo>
                        <a:pt x="4" y="11"/>
                      </a:lnTo>
                      <a:lnTo>
                        <a:pt x="5" y="12"/>
                      </a:lnTo>
                      <a:lnTo>
                        <a:pt x="6" y="13"/>
                      </a:lnTo>
                      <a:lnTo>
                        <a:pt x="7" y="13"/>
                      </a:lnTo>
                      <a:lnTo>
                        <a:pt x="8" y="13"/>
                      </a:lnTo>
                      <a:lnTo>
                        <a:pt x="9" y="13"/>
                      </a:lnTo>
                      <a:lnTo>
                        <a:pt x="10" y="14"/>
                      </a:lnTo>
                      <a:lnTo>
                        <a:pt x="11" y="14"/>
                      </a:lnTo>
                      <a:lnTo>
                        <a:pt x="12" y="14"/>
                      </a:lnTo>
                      <a:lnTo>
                        <a:pt x="13" y="14"/>
                      </a:lnTo>
                      <a:lnTo>
                        <a:pt x="14" y="15"/>
                      </a:lnTo>
                      <a:lnTo>
                        <a:pt x="15" y="15"/>
                      </a:lnTo>
                      <a:lnTo>
                        <a:pt x="16" y="15"/>
                      </a:lnTo>
                      <a:lnTo>
                        <a:pt x="17" y="15"/>
                      </a:lnTo>
                      <a:lnTo>
                        <a:pt x="18" y="15"/>
                      </a:lnTo>
                      <a:lnTo>
                        <a:pt x="19" y="15"/>
                      </a:lnTo>
                      <a:lnTo>
                        <a:pt x="20" y="15"/>
                      </a:lnTo>
                      <a:lnTo>
                        <a:pt x="21" y="15"/>
                      </a:lnTo>
                      <a:lnTo>
                        <a:pt x="22" y="14"/>
                      </a:lnTo>
                      <a:lnTo>
                        <a:pt x="24" y="14"/>
                      </a:lnTo>
                      <a:lnTo>
                        <a:pt x="25" y="13"/>
                      </a:lnTo>
                      <a:lnTo>
                        <a:pt x="26" y="13"/>
                      </a:lnTo>
                      <a:lnTo>
                        <a:pt x="27" y="13"/>
                      </a:lnTo>
                      <a:lnTo>
                        <a:pt x="28" y="12"/>
                      </a:lnTo>
                      <a:lnTo>
                        <a:pt x="28" y="11"/>
                      </a:lnTo>
                      <a:lnTo>
                        <a:pt x="30" y="11"/>
                      </a:lnTo>
                      <a:lnTo>
                        <a:pt x="30" y="10"/>
                      </a:lnTo>
                      <a:lnTo>
                        <a:pt x="31" y="10"/>
                      </a:lnTo>
                      <a:lnTo>
                        <a:pt x="31" y="9"/>
                      </a:lnTo>
                      <a:lnTo>
                        <a:pt x="32" y="8"/>
                      </a:lnTo>
                      <a:lnTo>
                        <a:pt x="33" y="8"/>
                      </a:lnTo>
                      <a:lnTo>
                        <a:pt x="34" y="7"/>
                      </a:lnTo>
                      <a:lnTo>
                        <a:pt x="35" y="6"/>
                      </a:lnTo>
                      <a:lnTo>
                        <a:pt x="36" y="4"/>
                      </a:lnTo>
                      <a:lnTo>
                        <a:pt x="37" y="4"/>
                      </a:lnTo>
                      <a:lnTo>
                        <a:pt x="37" y="2"/>
                      </a:lnTo>
                      <a:lnTo>
                        <a:pt x="38" y="1"/>
                      </a:lnTo>
                      <a:lnTo>
                        <a:pt x="39" y="0"/>
                      </a:lnTo>
                    </a:path>
                  </a:pathLst>
                </a:cu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63" name="Freeform 73">
                  <a:extLst>
                    <a:ext uri="{FF2B5EF4-FFF2-40B4-BE49-F238E27FC236}">
                      <a16:creationId xmlns:a16="http://schemas.microsoft.com/office/drawing/2014/main" id="{52AF5AD0-F502-4DD2-B597-6D6DEDD0B5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6" y="1659"/>
                  <a:ext cx="3" cy="49"/>
                </a:xfrm>
                <a:custGeom>
                  <a:avLst/>
                  <a:gdLst>
                    <a:gd name="T0" fmla="*/ 2 w 3"/>
                    <a:gd name="T1" fmla="*/ 47 h 49"/>
                    <a:gd name="T2" fmla="*/ 2 w 3"/>
                    <a:gd name="T3" fmla="*/ 45 h 49"/>
                    <a:gd name="T4" fmla="*/ 1 w 3"/>
                    <a:gd name="T5" fmla="*/ 43 h 49"/>
                    <a:gd name="T6" fmla="*/ 1 w 3"/>
                    <a:gd name="T7" fmla="*/ 42 h 49"/>
                    <a:gd name="T8" fmla="*/ 1 w 3"/>
                    <a:gd name="T9" fmla="*/ 41 h 49"/>
                    <a:gd name="T10" fmla="*/ 1 w 3"/>
                    <a:gd name="T11" fmla="*/ 39 h 49"/>
                    <a:gd name="T12" fmla="*/ 0 w 3"/>
                    <a:gd name="T13" fmla="*/ 38 h 49"/>
                    <a:gd name="T14" fmla="*/ 0 w 3"/>
                    <a:gd name="T15" fmla="*/ 37 h 49"/>
                    <a:gd name="T16" fmla="*/ 0 w 3"/>
                    <a:gd name="T17" fmla="*/ 35 h 49"/>
                    <a:gd name="T18" fmla="*/ 0 w 3"/>
                    <a:gd name="T19" fmla="*/ 34 h 49"/>
                    <a:gd name="T20" fmla="*/ 0 w 3"/>
                    <a:gd name="T21" fmla="*/ 32 h 49"/>
                    <a:gd name="T22" fmla="*/ 0 w 3"/>
                    <a:gd name="T23" fmla="*/ 31 h 49"/>
                    <a:gd name="T24" fmla="*/ 0 w 3"/>
                    <a:gd name="T25" fmla="*/ 29 h 49"/>
                    <a:gd name="T26" fmla="*/ 0 w 3"/>
                    <a:gd name="T27" fmla="*/ 28 h 49"/>
                    <a:gd name="T28" fmla="*/ 0 w 3"/>
                    <a:gd name="T29" fmla="*/ 27 h 49"/>
                    <a:gd name="T30" fmla="*/ 0 w 3"/>
                    <a:gd name="T31" fmla="*/ 26 h 49"/>
                    <a:gd name="T32" fmla="*/ 0 w 3"/>
                    <a:gd name="T33" fmla="*/ 24 h 49"/>
                    <a:gd name="T34" fmla="*/ 0 w 3"/>
                    <a:gd name="T35" fmla="*/ 23 h 49"/>
                    <a:gd name="T36" fmla="*/ 0 w 3"/>
                    <a:gd name="T37" fmla="*/ 22 h 49"/>
                    <a:gd name="T38" fmla="*/ 0 w 3"/>
                    <a:gd name="T39" fmla="*/ 21 h 49"/>
                    <a:gd name="T40" fmla="*/ 0 w 3"/>
                    <a:gd name="T41" fmla="*/ 19 h 49"/>
                    <a:gd name="T42" fmla="*/ 0 w 3"/>
                    <a:gd name="T43" fmla="*/ 18 h 49"/>
                    <a:gd name="T44" fmla="*/ 0 w 3"/>
                    <a:gd name="T45" fmla="*/ 16 h 49"/>
                    <a:gd name="T46" fmla="*/ 0 w 3"/>
                    <a:gd name="T47" fmla="*/ 14 h 49"/>
                    <a:gd name="T48" fmla="*/ 0 w 3"/>
                    <a:gd name="T49" fmla="*/ 13 h 49"/>
                    <a:gd name="T50" fmla="*/ 0 w 3"/>
                    <a:gd name="T51" fmla="*/ 11 h 49"/>
                    <a:gd name="T52" fmla="*/ 0 w 3"/>
                    <a:gd name="T53" fmla="*/ 9 h 49"/>
                    <a:gd name="T54" fmla="*/ 1 w 3"/>
                    <a:gd name="T55" fmla="*/ 8 h 49"/>
                    <a:gd name="T56" fmla="*/ 1 w 3"/>
                    <a:gd name="T57" fmla="*/ 7 h 49"/>
                    <a:gd name="T58" fmla="*/ 1 w 3"/>
                    <a:gd name="T59" fmla="*/ 6 h 49"/>
                    <a:gd name="T60" fmla="*/ 1 w 3"/>
                    <a:gd name="T61" fmla="*/ 3 h 49"/>
                    <a:gd name="T62" fmla="*/ 2 w 3"/>
                    <a:gd name="T63" fmla="*/ 1 h 4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"/>
                    <a:gd name="T97" fmla="*/ 0 h 49"/>
                    <a:gd name="T98" fmla="*/ 3 w 3"/>
                    <a:gd name="T99" fmla="*/ 49 h 4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" h="49">
                      <a:moveTo>
                        <a:pt x="2" y="48"/>
                      </a:moveTo>
                      <a:lnTo>
                        <a:pt x="2" y="47"/>
                      </a:lnTo>
                      <a:lnTo>
                        <a:pt x="2" y="46"/>
                      </a:lnTo>
                      <a:lnTo>
                        <a:pt x="2" y="45"/>
                      </a:lnTo>
                      <a:lnTo>
                        <a:pt x="1" y="44"/>
                      </a:lnTo>
                      <a:lnTo>
                        <a:pt x="1" y="43"/>
                      </a:lnTo>
                      <a:lnTo>
                        <a:pt x="1" y="42"/>
                      </a:lnTo>
                      <a:lnTo>
                        <a:pt x="1" y="41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0" y="38"/>
                      </a:lnTo>
                      <a:lnTo>
                        <a:pt x="0" y="37"/>
                      </a:lnTo>
                      <a:lnTo>
                        <a:pt x="0" y="36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30"/>
                      </a:lnTo>
                      <a:lnTo>
                        <a:pt x="0" y="29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6"/>
                      </a:lnTo>
                      <a:lnTo>
                        <a:pt x="0" y="25"/>
                      </a:lnTo>
                      <a:lnTo>
                        <a:pt x="0" y="24"/>
                      </a:ln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64" name="Freeform 74">
                  <a:extLst>
                    <a:ext uri="{FF2B5EF4-FFF2-40B4-BE49-F238E27FC236}">
                      <a16:creationId xmlns:a16="http://schemas.microsoft.com/office/drawing/2014/main" id="{7AEA60D2-EA09-4F59-909B-70D52C6EA7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7" y="1624"/>
                  <a:ext cx="22" cy="73"/>
                </a:xfrm>
                <a:custGeom>
                  <a:avLst/>
                  <a:gdLst>
                    <a:gd name="T0" fmla="*/ 0 w 22"/>
                    <a:gd name="T1" fmla="*/ 71 h 73"/>
                    <a:gd name="T2" fmla="*/ 2 w 22"/>
                    <a:gd name="T3" fmla="*/ 68 h 73"/>
                    <a:gd name="T4" fmla="*/ 3 w 22"/>
                    <a:gd name="T5" fmla="*/ 66 h 73"/>
                    <a:gd name="T6" fmla="*/ 4 w 22"/>
                    <a:gd name="T7" fmla="*/ 64 h 73"/>
                    <a:gd name="T8" fmla="*/ 5 w 22"/>
                    <a:gd name="T9" fmla="*/ 62 h 73"/>
                    <a:gd name="T10" fmla="*/ 7 w 22"/>
                    <a:gd name="T11" fmla="*/ 60 h 73"/>
                    <a:gd name="T12" fmla="*/ 8 w 22"/>
                    <a:gd name="T13" fmla="*/ 58 h 73"/>
                    <a:gd name="T14" fmla="*/ 10 w 22"/>
                    <a:gd name="T15" fmla="*/ 57 h 73"/>
                    <a:gd name="T16" fmla="*/ 11 w 22"/>
                    <a:gd name="T17" fmla="*/ 56 h 73"/>
                    <a:gd name="T18" fmla="*/ 12 w 22"/>
                    <a:gd name="T19" fmla="*/ 53 h 73"/>
                    <a:gd name="T20" fmla="*/ 13 w 22"/>
                    <a:gd name="T21" fmla="*/ 51 h 73"/>
                    <a:gd name="T22" fmla="*/ 15 w 22"/>
                    <a:gd name="T23" fmla="*/ 49 h 73"/>
                    <a:gd name="T24" fmla="*/ 15 w 22"/>
                    <a:gd name="T25" fmla="*/ 48 h 73"/>
                    <a:gd name="T26" fmla="*/ 16 w 22"/>
                    <a:gd name="T27" fmla="*/ 46 h 73"/>
                    <a:gd name="T28" fmla="*/ 17 w 22"/>
                    <a:gd name="T29" fmla="*/ 44 h 73"/>
                    <a:gd name="T30" fmla="*/ 18 w 22"/>
                    <a:gd name="T31" fmla="*/ 43 h 73"/>
                    <a:gd name="T32" fmla="*/ 18 w 22"/>
                    <a:gd name="T33" fmla="*/ 41 h 73"/>
                    <a:gd name="T34" fmla="*/ 19 w 22"/>
                    <a:gd name="T35" fmla="*/ 38 h 73"/>
                    <a:gd name="T36" fmla="*/ 19 w 22"/>
                    <a:gd name="T37" fmla="*/ 36 h 73"/>
                    <a:gd name="T38" fmla="*/ 20 w 22"/>
                    <a:gd name="T39" fmla="*/ 35 h 73"/>
                    <a:gd name="T40" fmla="*/ 20 w 22"/>
                    <a:gd name="T41" fmla="*/ 32 h 73"/>
                    <a:gd name="T42" fmla="*/ 20 w 22"/>
                    <a:gd name="T43" fmla="*/ 30 h 73"/>
                    <a:gd name="T44" fmla="*/ 20 w 22"/>
                    <a:gd name="T45" fmla="*/ 28 h 73"/>
                    <a:gd name="T46" fmla="*/ 21 w 22"/>
                    <a:gd name="T47" fmla="*/ 26 h 73"/>
                    <a:gd name="T48" fmla="*/ 21 w 22"/>
                    <a:gd name="T49" fmla="*/ 23 h 73"/>
                    <a:gd name="T50" fmla="*/ 21 w 22"/>
                    <a:gd name="T51" fmla="*/ 20 h 73"/>
                    <a:gd name="T52" fmla="*/ 20 w 22"/>
                    <a:gd name="T53" fmla="*/ 17 h 73"/>
                    <a:gd name="T54" fmla="*/ 20 w 22"/>
                    <a:gd name="T55" fmla="*/ 14 h 73"/>
                    <a:gd name="T56" fmla="*/ 20 w 22"/>
                    <a:gd name="T57" fmla="*/ 12 h 73"/>
                    <a:gd name="T58" fmla="*/ 20 w 22"/>
                    <a:gd name="T59" fmla="*/ 9 h 73"/>
                    <a:gd name="T60" fmla="*/ 19 w 22"/>
                    <a:gd name="T61" fmla="*/ 6 h 73"/>
                    <a:gd name="T62" fmla="*/ 19 w 22"/>
                    <a:gd name="T63" fmla="*/ 2 h 7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2"/>
                    <a:gd name="T97" fmla="*/ 0 h 73"/>
                    <a:gd name="T98" fmla="*/ 22 w 22"/>
                    <a:gd name="T99" fmla="*/ 73 h 7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2" h="73">
                      <a:moveTo>
                        <a:pt x="0" y="72"/>
                      </a:moveTo>
                      <a:lnTo>
                        <a:pt x="0" y="71"/>
                      </a:lnTo>
                      <a:lnTo>
                        <a:pt x="1" y="70"/>
                      </a:lnTo>
                      <a:lnTo>
                        <a:pt x="2" y="68"/>
                      </a:lnTo>
                      <a:lnTo>
                        <a:pt x="3" y="67"/>
                      </a:lnTo>
                      <a:lnTo>
                        <a:pt x="3" y="66"/>
                      </a:lnTo>
                      <a:lnTo>
                        <a:pt x="4" y="65"/>
                      </a:lnTo>
                      <a:lnTo>
                        <a:pt x="4" y="64"/>
                      </a:lnTo>
                      <a:lnTo>
                        <a:pt x="5" y="63"/>
                      </a:lnTo>
                      <a:lnTo>
                        <a:pt x="5" y="62"/>
                      </a:lnTo>
                      <a:lnTo>
                        <a:pt x="7" y="61"/>
                      </a:lnTo>
                      <a:lnTo>
                        <a:pt x="7" y="60"/>
                      </a:lnTo>
                      <a:lnTo>
                        <a:pt x="8" y="59"/>
                      </a:lnTo>
                      <a:lnTo>
                        <a:pt x="8" y="58"/>
                      </a:lnTo>
                      <a:lnTo>
                        <a:pt x="9" y="58"/>
                      </a:lnTo>
                      <a:lnTo>
                        <a:pt x="10" y="57"/>
                      </a:lnTo>
                      <a:lnTo>
                        <a:pt x="10" y="56"/>
                      </a:lnTo>
                      <a:lnTo>
                        <a:pt x="11" y="56"/>
                      </a:lnTo>
                      <a:lnTo>
                        <a:pt x="12" y="54"/>
                      </a:lnTo>
                      <a:lnTo>
                        <a:pt x="12" y="53"/>
                      </a:lnTo>
                      <a:lnTo>
                        <a:pt x="13" y="52"/>
                      </a:lnTo>
                      <a:lnTo>
                        <a:pt x="13" y="51"/>
                      </a:lnTo>
                      <a:lnTo>
                        <a:pt x="13" y="50"/>
                      </a:lnTo>
                      <a:lnTo>
                        <a:pt x="15" y="49"/>
                      </a:lnTo>
                      <a:lnTo>
                        <a:pt x="15" y="48"/>
                      </a:lnTo>
                      <a:lnTo>
                        <a:pt x="16" y="46"/>
                      </a:lnTo>
                      <a:lnTo>
                        <a:pt x="16" y="44"/>
                      </a:lnTo>
                      <a:lnTo>
                        <a:pt x="17" y="44"/>
                      </a:lnTo>
                      <a:lnTo>
                        <a:pt x="17" y="43"/>
                      </a:lnTo>
                      <a:lnTo>
                        <a:pt x="18" y="43"/>
                      </a:lnTo>
                      <a:lnTo>
                        <a:pt x="18" y="42"/>
                      </a:lnTo>
                      <a:lnTo>
                        <a:pt x="18" y="41"/>
                      </a:lnTo>
                      <a:lnTo>
                        <a:pt x="19" y="39"/>
                      </a:lnTo>
                      <a:lnTo>
                        <a:pt x="19" y="38"/>
                      </a:lnTo>
                      <a:lnTo>
                        <a:pt x="19" y="37"/>
                      </a:lnTo>
                      <a:lnTo>
                        <a:pt x="19" y="36"/>
                      </a:lnTo>
                      <a:lnTo>
                        <a:pt x="20" y="35"/>
                      </a:lnTo>
                      <a:lnTo>
                        <a:pt x="20" y="33"/>
                      </a:lnTo>
                      <a:lnTo>
                        <a:pt x="20" y="32"/>
                      </a:lnTo>
                      <a:lnTo>
                        <a:pt x="20" y="31"/>
                      </a:lnTo>
                      <a:lnTo>
                        <a:pt x="20" y="30"/>
                      </a:lnTo>
                      <a:lnTo>
                        <a:pt x="20" y="28"/>
                      </a:lnTo>
                      <a:lnTo>
                        <a:pt x="20" y="27"/>
                      </a:lnTo>
                      <a:lnTo>
                        <a:pt x="21" y="26"/>
                      </a:lnTo>
                      <a:lnTo>
                        <a:pt x="21" y="24"/>
                      </a:lnTo>
                      <a:lnTo>
                        <a:pt x="21" y="23"/>
                      </a:lnTo>
                      <a:lnTo>
                        <a:pt x="21" y="22"/>
                      </a:lnTo>
                      <a:lnTo>
                        <a:pt x="21" y="20"/>
                      </a:lnTo>
                      <a:lnTo>
                        <a:pt x="21" y="19"/>
                      </a:lnTo>
                      <a:lnTo>
                        <a:pt x="20" y="17"/>
                      </a:lnTo>
                      <a:lnTo>
                        <a:pt x="20" y="16"/>
                      </a:lnTo>
                      <a:lnTo>
                        <a:pt x="20" y="14"/>
                      </a:lnTo>
                      <a:lnTo>
                        <a:pt x="20" y="12"/>
                      </a:lnTo>
                      <a:lnTo>
                        <a:pt x="20" y="10"/>
                      </a:lnTo>
                      <a:lnTo>
                        <a:pt x="20" y="9"/>
                      </a:lnTo>
                      <a:lnTo>
                        <a:pt x="20" y="7"/>
                      </a:lnTo>
                      <a:lnTo>
                        <a:pt x="19" y="6"/>
                      </a:lnTo>
                      <a:lnTo>
                        <a:pt x="19" y="4"/>
                      </a:lnTo>
                      <a:lnTo>
                        <a:pt x="19" y="2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65" name="Oval 75">
                  <a:extLst>
                    <a:ext uri="{FF2B5EF4-FFF2-40B4-BE49-F238E27FC236}">
                      <a16:creationId xmlns:a16="http://schemas.microsoft.com/office/drawing/2014/main" id="{5CC24824-3EB3-4597-B60B-BEB92553AC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15" y="1557"/>
                  <a:ext cx="17" cy="20"/>
                </a:xfrm>
                <a:prstGeom prst="ellipse">
                  <a:avLst/>
                </a:prstGeom>
                <a:solidFill>
                  <a:srgbClr val="000000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US" altLang="da-DK" sz="1800"/>
                </a:p>
              </p:txBody>
            </p:sp>
            <p:sp>
              <p:nvSpPr>
                <p:cNvPr id="66" name="Freeform 76">
                  <a:extLst>
                    <a:ext uri="{FF2B5EF4-FFF2-40B4-BE49-F238E27FC236}">
                      <a16:creationId xmlns:a16="http://schemas.microsoft.com/office/drawing/2014/main" id="{E059BC76-2CE8-415E-8CA3-BAAABF5E53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2" y="1622"/>
                  <a:ext cx="35" cy="62"/>
                </a:xfrm>
                <a:custGeom>
                  <a:avLst/>
                  <a:gdLst>
                    <a:gd name="T0" fmla="*/ 11 w 35"/>
                    <a:gd name="T1" fmla="*/ 22 h 62"/>
                    <a:gd name="T2" fmla="*/ 10 w 35"/>
                    <a:gd name="T3" fmla="*/ 28 h 62"/>
                    <a:gd name="T4" fmla="*/ 11 w 35"/>
                    <a:gd name="T5" fmla="*/ 33 h 62"/>
                    <a:gd name="T6" fmla="*/ 14 w 35"/>
                    <a:gd name="T7" fmla="*/ 38 h 62"/>
                    <a:gd name="T8" fmla="*/ 18 w 35"/>
                    <a:gd name="T9" fmla="*/ 44 h 62"/>
                    <a:gd name="T10" fmla="*/ 23 w 35"/>
                    <a:gd name="T11" fmla="*/ 48 h 62"/>
                    <a:gd name="T12" fmla="*/ 29 w 35"/>
                    <a:gd name="T13" fmla="*/ 50 h 62"/>
                    <a:gd name="T14" fmla="*/ 34 w 35"/>
                    <a:gd name="T15" fmla="*/ 51 h 62"/>
                    <a:gd name="T16" fmla="*/ 21 w 35"/>
                    <a:gd name="T17" fmla="*/ 61 h 62"/>
                    <a:gd name="T18" fmla="*/ 15 w 35"/>
                    <a:gd name="T19" fmla="*/ 58 h 62"/>
                    <a:gd name="T20" fmla="*/ 9 w 35"/>
                    <a:gd name="T21" fmla="*/ 52 h 62"/>
                    <a:gd name="T22" fmla="*/ 5 w 35"/>
                    <a:gd name="T23" fmla="*/ 46 h 62"/>
                    <a:gd name="T24" fmla="*/ 3 w 35"/>
                    <a:gd name="T25" fmla="*/ 40 h 62"/>
                    <a:gd name="T26" fmla="*/ 1 w 35"/>
                    <a:gd name="T27" fmla="*/ 34 h 62"/>
                    <a:gd name="T28" fmla="*/ 0 w 35"/>
                    <a:gd name="T29" fmla="*/ 29 h 62"/>
                    <a:gd name="T30" fmla="*/ 0 w 35"/>
                    <a:gd name="T31" fmla="*/ 24 h 62"/>
                    <a:gd name="T32" fmla="*/ 1 w 35"/>
                    <a:gd name="T33" fmla="*/ 18 h 62"/>
                    <a:gd name="T34" fmla="*/ 2 w 35"/>
                    <a:gd name="T35" fmla="*/ 16 h 62"/>
                    <a:gd name="T36" fmla="*/ 2 w 35"/>
                    <a:gd name="T37" fmla="*/ 15 h 62"/>
                    <a:gd name="T38" fmla="*/ 3 w 35"/>
                    <a:gd name="T39" fmla="*/ 14 h 62"/>
                    <a:gd name="T40" fmla="*/ 3 w 35"/>
                    <a:gd name="T41" fmla="*/ 13 h 62"/>
                    <a:gd name="T42" fmla="*/ 3 w 35"/>
                    <a:gd name="T43" fmla="*/ 13 h 62"/>
                    <a:gd name="T44" fmla="*/ 3 w 35"/>
                    <a:gd name="T45" fmla="*/ 11 h 62"/>
                    <a:gd name="T46" fmla="*/ 4 w 35"/>
                    <a:gd name="T47" fmla="*/ 11 h 62"/>
                    <a:gd name="T48" fmla="*/ 4 w 35"/>
                    <a:gd name="T49" fmla="*/ 10 h 62"/>
                    <a:gd name="T50" fmla="*/ 5 w 35"/>
                    <a:gd name="T51" fmla="*/ 9 h 62"/>
                    <a:gd name="T52" fmla="*/ 5 w 35"/>
                    <a:gd name="T53" fmla="*/ 9 h 62"/>
                    <a:gd name="T54" fmla="*/ 5 w 35"/>
                    <a:gd name="T55" fmla="*/ 8 h 62"/>
                    <a:gd name="T56" fmla="*/ 5 w 35"/>
                    <a:gd name="T57" fmla="*/ 8 h 62"/>
                    <a:gd name="T58" fmla="*/ 6 w 35"/>
                    <a:gd name="T59" fmla="*/ 7 h 62"/>
                    <a:gd name="T60" fmla="*/ 7 w 35"/>
                    <a:gd name="T61" fmla="*/ 7 h 62"/>
                    <a:gd name="T62" fmla="*/ 7 w 35"/>
                    <a:gd name="T63" fmla="*/ 6 h 62"/>
                    <a:gd name="T64" fmla="*/ 7 w 35"/>
                    <a:gd name="T65" fmla="*/ 6 h 62"/>
                    <a:gd name="T66" fmla="*/ 7 w 35"/>
                    <a:gd name="T67" fmla="*/ 5 h 62"/>
                    <a:gd name="T68" fmla="*/ 7 w 35"/>
                    <a:gd name="T69" fmla="*/ 5 h 62"/>
                    <a:gd name="T70" fmla="*/ 8 w 35"/>
                    <a:gd name="T71" fmla="*/ 5 h 62"/>
                    <a:gd name="T72" fmla="*/ 8 w 35"/>
                    <a:gd name="T73" fmla="*/ 4 h 62"/>
                    <a:gd name="T74" fmla="*/ 8 w 35"/>
                    <a:gd name="T75" fmla="*/ 3 h 62"/>
                    <a:gd name="T76" fmla="*/ 8 w 35"/>
                    <a:gd name="T77" fmla="*/ 3 h 62"/>
                    <a:gd name="T78" fmla="*/ 9 w 35"/>
                    <a:gd name="T79" fmla="*/ 3 h 62"/>
                    <a:gd name="T80" fmla="*/ 10 w 35"/>
                    <a:gd name="T81" fmla="*/ 2 h 62"/>
                    <a:gd name="T82" fmla="*/ 10 w 35"/>
                    <a:gd name="T83" fmla="*/ 2 h 62"/>
                    <a:gd name="T84" fmla="*/ 10 w 35"/>
                    <a:gd name="T85" fmla="*/ 1 h 62"/>
                    <a:gd name="T86" fmla="*/ 10 w 35"/>
                    <a:gd name="T87" fmla="*/ 1 h 62"/>
                    <a:gd name="T88" fmla="*/ 11 w 35"/>
                    <a:gd name="T89" fmla="*/ 1 h 62"/>
                    <a:gd name="T90" fmla="*/ 11 w 35"/>
                    <a:gd name="T91" fmla="*/ 1 h 62"/>
                    <a:gd name="T92" fmla="*/ 12 w 35"/>
                    <a:gd name="T93" fmla="*/ 1 h 62"/>
                    <a:gd name="T94" fmla="*/ 13 w 35"/>
                    <a:gd name="T95" fmla="*/ 1 h 62"/>
                    <a:gd name="T96" fmla="*/ 13 w 35"/>
                    <a:gd name="T97" fmla="*/ 0 h 62"/>
                    <a:gd name="T98" fmla="*/ 13 w 35"/>
                    <a:gd name="T99" fmla="*/ 0 h 62"/>
                    <a:gd name="T100" fmla="*/ 11 w 35"/>
                    <a:gd name="T101" fmla="*/ 19 h 6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5"/>
                    <a:gd name="T154" fmla="*/ 0 h 62"/>
                    <a:gd name="T155" fmla="*/ 35 w 35"/>
                    <a:gd name="T156" fmla="*/ 62 h 6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5" h="62">
                      <a:moveTo>
                        <a:pt x="11" y="19"/>
                      </a:moveTo>
                      <a:lnTo>
                        <a:pt x="11" y="22"/>
                      </a:lnTo>
                      <a:lnTo>
                        <a:pt x="10" y="25"/>
                      </a:lnTo>
                      <a:lnTo>
                        <a:pt x="10" y="28"/>
                      </a:lnTo>
                      <a:lnTo>
                        <a:pt x="11" y="30"/>
                      </a:lnTo>
                      <a:lnTo>
                        <a:pt x="11" y="33"/>
                      </a:lnTo>
                      <a:lnTo>
                        <a:pt x="13" y="35"/>
                      </a:lnTo>
                      <a:lnTo>
                        <a:pt x="14" y="38"/>
                      </a:lnTo>
                      <a:lnTo>
                        <a:pt x="16" y="41"/>
                      </a:lnTo>
                      <a:lnTo>
                        <a:pt x="18" y="44"/>
                      </a:lnTo>
                      <a:lnTo>
                        <a:pt x="20" y="46"/>
                      </a:lnTo>
                      <a:lnTo>
                        <a:pt x="23" y="48"/>
                      </a:lnTo>
                      <a:lnTo>
                        <a:pt x="26" y="49"/>
                      </a:lnTo>
                      <a:lnTo>
                        <a:pt x="29" y="50"/>
                      </a:lnTo>
                      <a:lnTo>
                        <a:pt x="31" y="51"/>
                      </a:lnTo>
                      <a:lnTo>
                        <a:pt x="34" y="51"/>
                      </a:lnTo>
                      <a:lnTo>
                        <a:pt x="24" y="61"/>
                      </a:lnTo>
                      <a:lnTo>
                        <a:pt x="21" y="61"/>
                      </a:lnTo>
                      <a:lnTo>
                        <a:pt x="18" y="60"/>
                      </a:lnTo>
                      <a:lnTo>
                        <a:pt x="15" y="58"/>
                      </a:lnTo>
                      <a:lnTo>
                        <a:pt x="12" y="55"/>
                      </a:lnTo>
                      <a:lnTo>
                        <a:pt x="9" y="52"/>
                      </a:lnTo>
                      <a:lnTo>
                        <a:pt x="7" y="50"/>
                      </a:lnTo>
                      <a:lnTo>
                        <a:pt x="5" y="46"/>
                      </a:lnTo>
                      <a:lnTo>
                        <a:pt x="3" y="44"/>
                      </a:lnTo>
                      <a:lnTo>
                        <a:pt x="3" y="40"/>
                      </a:lnTo>
                      <a:lnTo>
                        <a:pt x="2" y="37"/>
                      </a:lnTo>
                      <a:lnTo>
                        <a:pt x="1" y="34"/>
                      </a:lnTo>
                      <a:lnTo>
                        <a:pt x="1" y="31"/>
                      </a:lnTo>
                      <a:lnTo>
                        <a:pt x="0" y="29"/>
                      </a:lnTo>
                      <a:lnTo>
                        <a:pt x="0" y="26"/>
                      </a:lnTo>
                      <a:lnTo>
                        <a:pt x="0" y="24"/>
                      </a:lnTo>
                      <a:lnTo>
                        <a:pt x="1" y="20"/>
                      </a:lnTo>
                      <a:lnTo>
                        <a:pt x="1" y="18"/>
                      </a:lnTo>
                      <a:lnTo>
                        <a:pt x="2" y="16"/>
                      </a:lnTo>
                      <a:lnTo>
                        <a:pt x="2" y="15"/>
                      </a:lnTo>
                      <a:lnTo>
                        <a:pt x="3" y="14"/>
                      </a:lnTo>
                      <a:lnTo>
                        <a:pt x="3" y="13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4" y="11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5" y="9"/>
                      </a:lnTo>
                      <a:lnTo>
                        <a:pt x="5" y="8"/>
                      </a:lnTo>
                      <a:lnTo>
                        <a:pt x="6" y="7"/>
                      </a:lnTo>
                      <a:lnTo>
                        <a:pt x="7" y="7"/>
                      </a:lnTo>
                      <a:lnTo>
                        <a:pt x="7" y="6"/>
                      </a:lnTo>
                      <a:lnTo>
                        <a:pt x="7" y="5"/>
                      </a:lnTo>
                      <a:lnTo>
                        <a:pt x="8" y="5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10" y="2"/>
                      </a:lnTo>
                      <a:lnTo>
                        <a:pt x="10" y="1"/>
                      </a:lnTo>
                      <a:lnTo>
                        <a:pt x="11" y="1"/>
                      </a:lnTo>
                      <a:lnTo>
                        <a:pt x="12" y="1"/>
                      </a:lnTo>
                      <a:lnTo>
                        <a:pt x="13" y="1"/>
                      </a:lnTo>
                      <a:lnTo>
                        <a:pt x="13" y="0"/>
                      </a:lnTo>
                      <a:lnTo>
                        <a:pt x="11" y="19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67" name="Freeform 77">
                  <a:extLst>
                    <a:ext uri="{FF2B5EF4-FFF2-40B4-BE49-F238E27FC236}">
                      <a16:creationId xmlns:a16="http://schemas.microsoft.com/office/drawing/2014/main" id="{58ECBD38-22A0-405E-ADBB-CF4C7D12A3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6" y="1792"/>
                  <a:ext cx="87" cy="194"/>
                </a:xfrm>
                <a:custGeom>
                  <a:avLst/>
                  <a:gdLst>
                    <a:gd name="T0" fmla="*/ 83 w 87"/>
                    <a:gd name="T1" fmla="*/ 4 h 194"/>
                    <a:gd name="T2" fmla="*/ 80 w 87"/>
                    <a:gd name="T3" fmla="*/ 9 h 194"/>
                    <a:gd name="T4" fmla="*/ 77 w 87"/>
                    <a:gd name="T5" fmla="*/ 16 h 194"/>
                    <a:gd name="T6" fmla="*/ 74 w 87"/>
                    <a:gd name="T7" fmla="*/ 22 h 194"/>
                    <a:gd name="T8" fmla="*/ 72 w 87"/>
                    <a:gd name="T9" fmla="*/ 28 h 194"/>
                    <a:gd name="T10" fmla="*/ 71 w 87"/>
                    <a:gd name="T11" fmla="*/ 34 h 194"/>
                    <a:gd name="T12" fmla="*/ 70 w 87"/>
                    <a:gd name="T13" fmla="*/ 39 h 194"/>
                    <a:gd name="T14" fmla="*/ 68 w 87"/>
                    <a:gd name="T15" fmla="*/ 44 h 194"/>
                    <a:gd name="T16" fmla="*/ 67 w 87"/>
                    <a:gd name="T17" fmla="*/ 51 h 194"/>
                    <a:gd name="T18" fmla="*/ 67 w 87"/>
                    <a:gd name="T19" fmla="*/ 58 h 194"/>
                    <a:gd name="T20" fmla="*/ 65 w 87"/>
                    <a:gd name="T21" fmla="*/ 65 h 194"/>
                    <a:gd name="T22" fmla="*/ 64 w 87"/>
                    <a:gd name="T23" fmla="*/ 71 h 194"/>
                    <a:gd name="T24" fmla="*/ 65 w 87"/>
                    <a:gd name="T25" fmla="*/ 76 h 194"/>
                    <a:gd name="T26" fmla="*/ 65 w 87"/>
                    <a:gd name="T27" fmla="*/ 82 h 194"/>
                    <a:gd name="T28" fmla="*/ 66 w 87"/>
                    <a:gd name="T29" fmla="*/ 88 h 194"/>
                    <a:gd name="T30" fmla="*/ 67 w 87"/>
                    <a:gd name="T31" fmla="*/ 94 h 194"/>
                    <a:gd name="T32" fmla="*/ 67 w 87"/>
                    <a:gd name="T33" fmla="*/ 99 h 194"/>
                    <a:gd name="T34" fmla="*/ 66 w 87"/>
                    <a:gd name="T35" fmla="*/ 104 h 194"/>
                    <a:gd name="T36" fmla="*/ 65 w 87"/>
                    <a:gd name="T37" fmla="*/ 111 h 194"/>
                    <a:gd name="T38" fmla="*/ 64 w 87"/>
                    <a:gd name="T39" fmla="*/ 119 h 194"/>
                    <a:gd name="T40" fmla="*/ 64 w 87"/>
                    <a:gd name="T41" fmla="*/ 126 h 194"/>
                    <a:gd name="T42" fmla="*/ 63 w 87"/>
                    <a:gd name="T43" fmla="*/ 132 h 194"/>
                    <a:gd name="T44" fmla="*/ 62 w 87"/>
                    <a:gd name="T45" fmla="*/ 139 h 194"/>
                    <a:gd name="T46" fmla="*/ 61 w 87"/>
                    <a:gd name="T47" fmla="*/ 144 h 194"/>
                    <a:gd name="T48" fmla="*/ 61 w 87"/>
                    <a:gd name="T49" fmla="*/ 150 h 194"/>
                    <a:gd name="T50" fmla="*/ 61 w 87"/>
                    <a:gd name="T51" fmla="*/ 156 h 194"/>
                    <a:gd name="T52" fmla="*/ 61 w 87"/>
                    <a:gd name="T53" fmla="*/ 162 h 194"/>
                    <a:gd name="T54" fmla="*/ 63 w 87"/>
                    <a:gd name="T55" fmla="*/ 168 h 194"/>
                    <a:gd name="T56" fmla="*/ 65 w 87"/>
                    <a:gd name="T57" fmla="*/ 174 h 194"/>
                    <a:gd name="T58" fmla="*/ 67 w 87"/>
                    <a:gd name="T59" fmla="*/ 179 h 194"/>
                    <a:gd name="T60" fmla="*/ 69 w 87"/>
                    <a:gd name="T61" fmla="*/ 185 h 194"/>
                    <a:gd name="T62" fmla="*/ 72 w 87"/>
                    <a:gd name="T63" fmla="*/ 190 h 194"/>
                    <a:gd name="T64" fmla="*/ 52 w 87"/>
                    <a:gd name="T65" fmla="*/ 185 h 194"/>
                    <a:gd name="T66" fmla="*/ 47 w 87"/>
                    <a:gd name="T67" fmla="*/ 187 h 194"/>
                    <a:gd name="T68" fmla="*/ 45 w 87"/>
                    <a:gd name="T69" fmla="*/ 182 h 194"/>
                    <a:gd name="T70" fmla="*/ 44 w 87"/>
                    <a:gd name="T71" fmla="*/ 176 h 194"/>
                    <a:gd name="T72" fmla="*/ 44 w 87"/>
                    <a:gd name="T73" fmla="*/ 171 h 194"/>
                    <a:gd name="T74" fmla="*/ 44 w 87"/>
                    <a:gd name="T75" fmla="*/ 165 h 194"/>
                    <a:gd name="T76" fmla="*/ 43 w 87"/>
                    <a:gd name="T77" fmla="*/ 160 h 194"/>
                    <a:gd name="T78" fmla="*/ 40 w 87"/>
                    <a:gd name="T79" fmla="*/ 155 h 194"/>
                    <a:gd name="T80" fmla="*/ 37 w 87"/>
                    <a:gd name="T81" fmla="*/ 148 h 194"/>
                    <a:gd name="T82" fmla="*/ 33 w 87"/>
                    <a:gd name="T83" fmla="*/ 142 h 194"/>
                    <a:gd name="T84" fmla="*/ 28 w 87"/>
                    <a:gd name="T85" fmla="*/ 134 h 194"/>
                    <a:gd name="T86" fmla="*/ 25 w 87"/>
                    <a:gd name="T87" fmla="*/ 129 h 194"/>
                    <a:gd name="T88" fmla="*/ 22 w 87"/>
                    <a:gd name="T89" fmla="*/ 123 h 194"/>
                    <a:gd name="T90" fmla="*/ 18 w 87"/>
                    <a:gd name="T91" fmla="*/ 116 h 194"/>
                    <a:gd name="T92" fmla="*/ 14 w 87"/>
                    <a:gd name="T93" fmla="*/ 109 h 194"/>
                    <a:gd name="T94" fmla="*/ 12 w 87"/>
                    <a:gd name="T95" fmla="*/ 101 h 194"/>
                    <a:gd name="T96" fmla="*/ 9 w 87"/>
                    <a:gd name="T97" fmla="*/ 93 h 194"/>
                    <a:gd name="T98" fmla="*/ 6 w 87"/>
                    <a:gd name="T99" fmla="*/ 84 h 194"/>
                    <a:gd name="T100" fmla="*/ 3 w 87"/>
                    <a:gd name="T101" fmla="*/ 76 h 194"/>
                    <a:gd name="T102" fmla="*/ 0 w 87"/>
                    <a:gd name="T103" fmla="*/ 65 h 194"/>
                    <a:gd name="T104" fmla="*/ 86 w 87"/>
                    <a:gd name="T105" fmla="*/ 0 h 19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87"/>
                    <a:gd name="T160" fmla="*/ 0 h 194"/>
                    <a:gd name="T161" fmla="*/ 87 w 87"/>
                    <a:gd name="T162" fmla="*/ 194 h 19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87" h="194">
                      <a:moveTo>
                        <a:pt x="86" y="0"/>
                      </a:moveTo>
                      <a:lnTo>
                        <a:pt x="83" y="4"/>
                      </a:lnTo>
                      <a:lnTo>
                        <a:pt x="82" y="7"/>
                      </a:lnTo>
                      <a:lnTo>
                        <a:pt x="80" y="9"/>
                      </a:lnTo>
                      <a:lnTo>
                        <a:pt x="78" y="13"/>
                      </a:lnTo>
                      <a:lnTo>
                        <a:pt x="77" y="16"/>
                      </a:lnTo>
                      <a:lnTo>
                        <a:pt x="76" y="20"/>
                      </a:lnTo>
                      <a:lnTo>
                        <a:pt x="74" y="22"/>
                      </a:lnTo>
                      <a:lnTo>
                        <a:pt x="73" y="24"/>
                      </a:lnTo>
                      <a:lnTo>
                        <a:pt x="72" y="28"/>
                      </a:lnTo>
                      <a:lnTo>
                        <a:pt x="72" y="30"/>
                      </a:lnTo>
                      <a:lnTo>
                        <a:pt x="71" y="34"/>
                      </a:lnTo>
                      <a:lnTo>
                        <a:pt x="70" y="36"/>
                      </a:lnTo>
                      <a:lnTo>
                        <a:pt x="70" y="39"/>
                      </a:lnTo>
                      <a:lnTo>
                        <a:pt x="69" y="42"/>
                      </a:lnTo>
                      <a:lnTo>
                        <a:pt x="68" y="44"/>
                      </a:lnTo>
                      <a:lnTo>
                        <a:pt x="68" y="47"/>
                      </a:lnTo>
                      <a:lnTo>
                        <a:pt x="67" y="51"/>
                      </a:lnTo>
                      <a:lnTo>
                        <a:pt x="67" y="55"/>
                      </a:lnTo>
                      <a:lnTo>
                        <a:pt x="67" y="58"/>
                      </a:lnTo>
                      <a:lnTo>
                        <a:pt x="66" y="61"/>
                      </a:lnTo>
                      <a:lnTo>
                        <a:pt x="65" y="65"/>
                      </a:lnTo>
                      <a:lnTo>
                        <a:pt x="65" y="67"/>
                      </a:lnTo>
                      <a:lnTo>
                        <a:pt x="64" y="71"/>
                      </a:lnTo>
                      <a:lnTo>
                        <a:pt x="64" y="74"/>
                      </a:lnTo>
                      <a:lnTo>
                        <a:pt x="65" y="76"/>
                      </a:lnTo>
                      <a:lnTo>
                        <a:pt x="65" y="80"/>
                      </a:lnTo>
                      <a:lnTo>
                        <a:pt x="65" y="82"/>
                      </a:lnTo>
                      <a:lnTo>
                        <a:pt x="66" y="86"/>
                      </a:lnTo>
                      <a:lnTo>
                        <a:pt x="66" y="88"/>
                      </a:lnTo>
                      <a:lnTo>
                        <a:pt x="67" y="91"/>
                      </a:lnTo>
                      <a:lnTo>
                        <a:pt x="67" y="94"/>
                      </a:lnTo>
                      <a:lnTo>
                        <a:pt x="67" y="96"/>
                      </a:lnTo>
                      <a:lnTo>
                        <a:pt x="67" y="99"/>
                      </a:lnTo>
                      <a:lnTo>
                        <a:pt x="67" y="102"/>
                      </a:lnTo>
                      <a:lnTo>
                        <a:pt x="66" y="104"/>
                      </a:lnTo>
                      <a:lnTo>
                        <a:pt x="66" y="108"/>
                      </a:lnTo>
                      <a:lnTo>
                        <a:pt x="65" y="111"/>
                      </a:lnTo>
                      <a:lnTo>
                        <a:pt x="65" y="115"/>
                      </a:lnTo>
                      <a:lnTo>
                        <a:pt x="64" y="119"/>
                      </a:lnTo>
                      <a:lnTo>
                        <a:pt x="64" y="123"/>
                      </a:lnTo>
                      <a:lnTo>
                        <a:pt x="64" y="126"/>
                      </a:lnTo>
                      <a:lnTo>
                        <a:pt x="63" y="129"/>
                      </a:lnTo>
                      <a:lnTo>
                        <a:pt x="63" y="132"/>
                      </a:lnTo>
                      <a:lnTo>
                        <a:pt x="63" y="136"/>
                      </a:lnTo>
                      <a:lnTo>
                        <a:pt x="62" y="139"/>
                      </a:lnTo>
                      <a:lnTo>
                        <a:pt x="61" y="141"/>
                      </a:lnTo>
                      <a:lnTo>
                        <a:pt x="61" y="144"/>
                      </a:lnTo>
                      <a:lnTo>
                        <a:pt x="61" y="147"/>
                      </a:lnTo>
                      <a:lnTo>
                        <a:pt x="61" y="150"/>
                      </a:lnTo>
                      <a:lnTo>
                        <a:pt x="61" y="153"/>
                      </a:lnTo>
                      <a:lnTo>
                        <a:pt x="61" y="156"/>
                      </a:lnTo>
                      <a:lnTo>
                        <a:pt x="61" y="159"/>
                      </a:lnTo>
                      <a:lnTo>
                        <a:pt x="61" y="162"/>
                      </a:lnTo>
                      <a:lnTo>
                        <a:pt x="62" y="165"/>
                      </a:lnTo>
                      <a:lnTo>
                        <a:pt x="63" y="168"/>
                      </a:lnTo>
                      <a:lnTo>
                        <a:pt x="64" y="171"/>
                      </a:lnTo>
                      <a:lnTo>
                        <a:pt x="65" y="174"/>
                      </a:lnTo>
                      <a:lnTo>
                        <a:pt x="66" y="176"/>
                      </a:lnTo>
                      <a:lnTo>
                        <a:pt x="67" y="179"/>
                      </a:lnTo>
                      <a:lnTo>
                        <a:pt x="68" y="182"/>
                      </a:lnTo>
                      <a:lnTo>
                        <a:pt x="69" y="185"/>
                      </a:lnTo>
                      <a:lnTo>
                        <a:pt x="70" y="187"/>
                      </a:lnTo>
                      <a:lnTo>
                        <a:pt x="72" y="190"/>
                      </a:lnTo>
                      <a:lnTo>
                        <a:pt x="58" y="193"/>
                      </a:lnTo>
                      <a:lnTo>
                        <a:pt x="52" y="185"/>
                      </a:lnTo>
                      <a:lnTo>
                        <a:pt x="49" y="186"/>
                      </a:lnTo>
                      <a:lnTo>
                        <a:pt x="47" y="187"/>
                      </a:lnTo>
                      <a:lnTo>
                        <a:pt x="46" y="185"/>
                      </a:lnTo>
                      <a:lnTo>
                        <a:pt x="45" y="182"/>
                      </a:lnTo>
                      <a:lnTo>
                        <a:pt x="45" y="180"/>
                      </a:lnTo>
                      <a:lnTo>
                        <a:pt x="44" y="176"/>
                      </a:lnTo>
                      <a:lnTo>
                        <a:pt x="44" y="174"/>
                      </a:lnTo>
                      <a:lnTo>
                        <a:pt x="44" y="171"/>
                      </a:lnTo>
                      <a:lnTo>
                        <a:pt x="44" y="168"/>
                      </a:lnTo>
                      <a:lnTo>
                        <a:pt x="44" y="165"/>
                      </a:lnTo>
                      <a:lnTo>
                        <a:pt x="44" y="163"/>
                      </a:lnTo>
                      <a:lnTo>
                        <a:pt x="43" y="160"/>
                      </a:lnTo>
                      <a:lnTo>
                        <a:pt x="42" y="158"/>
                      </a:lnTo>
                      <a:lnTo>
                        <a:pt x="40" y="155"/>
                      </a:lnTo>
                      <a:lnTo>
                        <a:pt x="38" y="152"/>
                      </a:lnTo>
                      <a:lnTo>
                        <a:pt x="37" y="148"/>
                      </a:lnTo>
                      <a:lnTo>
                        <a:pt x="35" y="146"/>
                      </a:lnTo>
                      <a:lnTo>
                        <a:pt x="33" y="142"/>
                      </a:lnTo>
                      <a:lnTo>
                        <a:pt x="30" y="139"/>
                      </a:lnTo>
                      <a:lnTo>
                        <a:pt x="28" y="134"/>
                      </a:lnTo>
                      <a:lnTo>
                        <a:pt x="27" y="132"/>
                      </a:lnTo>
                      <a:lnTo>
                        <a:pt x="25" y="129"/>
                      </a:lnTo>
                      <a:lnTo>
                        <a:pt x="24" y="126"/>
                      </a:lnTo>
                      <a:lnTo>
                        <a:pt x="22" y="123"/>
                      </a:lnTo>
                      <a:lnTo>
                        <a:pt x="20" y="119"/>
                      </a:lnTo>
                      <a:lnTo>
                        <a:pt x="18" y="116"/>
                      </a:lnTo>
                      <a:lnTo>
                        <a:pt x="17" y="113"/>
                      </a:lnTo>
                      <a:lnTo>
                        <a:pt x="14" y="109"/>
                      </a:lnTo>
                      <a:lnTo>
                        <a:pt x="14" y="105"/>
                      </a:lnTo>
                      <a:lnTo>
                        <a:pt x="12" y="101"/>
                      </a:lnTo>
                      <a:lnTo>
                        <a:pt x="11" y="97"/>
                      </a:lnTo>
                      <a:lnTo>
                        <a:pt x="9" y="93"/>
                      </a:lnTo>
                      <a:lnTo>
                        <a:pt x="7" y="89"/>
                      </a:lnTo>
                      <a:lnTo>
                        <a:pt x="6" y="84"/>
                      </a:lnTo>
                      <a:lnTo>
                        <a:pt x="4" y="80"/>
                      </a:lnTo>
                      <a:lnTo>
                        <a:pt x="3" y="76"/>
                      </a:lnTo>
                      <a:lnTo>
                        <a:pt x="2" y="71"/>
                      </a:lnTo>
                      <a:lnTo>
                        <a:pt x="0" y="65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68" name="Freeform 78">
                  <a:extLst>
                    <a:ext uri="{FF2B5EF4-FFF2-40B4-BE49-F238E27FC236}">
                      <a16:creationId xmlns:a16="http://schemas.microsoft.com/office/drawing/2014/main" id="{86E315ED-3F12-4D14-BA31-0271910140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9" y="1805"/>
                  <a:ext cx="51" cy="187"/>
                </a:xfrm>
                <a:custGeom>
                  <a:avLst/>
                  <a:gdLst>
                    <a:gd name="T0" fmla="*/ 1 w 51"/>
                    <a:gd name="T1" fmla="*/ 3 h 187"/>
                    <a:gd name="T2" fmla="*/ 2 w 51"/>
                    <a:gd name="T3" fmla="*/ 10 h 187"/>
                    <a:gd name="T4" fmla="*/ 3 w 51"/>
                    <a:gd name="T5" fmla="*/ 16 h 187"/>
                    <a:gd name="T6" fmla="*/ 5 w 51"/>
                    <a:gd name="T7" fmla="*/ 23 h 187"/>
                    <a:gd name="T8" fmla="*/ 7 w 51"/>
                    <a:gd name="T9" fmla="*/ 30 h 187"/>
                    <a:gd name="T10" fmla="*/ 8 w 51"/>
                    <a:gd name="T11" fmla="*/ 37 h 187"/>
                    <a:gd name="T12" fmla="*/ 10 w 51"/>
                    <a:gd name="T13" fmla="*/ 44 h 187"/>
                    <a:gd name="T14" fmla="*/ 11 w 51"/>
                    <a:gd name="T15" fmla="*/ 50 h 187"/>
                    <a:gd name="T16" fmla="*/ 11 w 51"/>
                    <a:gd name="T17" fmla="*/ 56 h 187"/>
                    <a:gd name="T18" fmla="*/ 11 w 51"/>
                    <a:gd name="T19" fmla="*/ 61 h 187"/>
                    <a:gd name="T20" fmla="*/ 8 w 51"/>
                    <a:gd name="T21" fmla="*/ 67 h 187"/>
                    <a:gd name="T22" fmla="*/ 6 w 51"/>
                    <a:gd name="T23" fmla="*/ 73 h 187"/>
                    <a:gd name="T24" fmla="*/ 4 w 51"/>
                    <a:gd name="T25" fmla="*/ 79 h 187"/>
                    <a:gd name="T26" fmla="*/ 4 w 51"/>
                    <a:gd name="T27" fmla="*/ 84 h 187"/>
                    <a:gd name="T28" fmla="*/ 6 w 51"/>
                    <a:gd name="T29" fmla="*/ 90 h 187"/>
                    <a:gd name="T30" fmla="*/ 8 w 51"/>
                    <a:gd name="T31" fmla="*/ 96 h 187"/>
                    <a:gd name="T32" fmla="*/ 10 w 51"/>
                    <a:gd name="T33" fmla="*/ 102 h 187"/>
                    <a:gd name="T34" fmla="*/ 11 w 51"/>
                    <a:gd name="T35" fmla="*/ 108 h 187"/>
                    <a:gd name="T36" fmla="*/ 14 w 51"/>
                    <a:gd name="T37" fmla="*/ 113 h 187"/>
                    <a:gd name="T38" fmla="*/ 16 w 51"/>
                    <a:gd name="T39" fmla="*/ 119 h 187"/>
                    <a:gd name="T40" fmla="*/ 17 w 51"/>
                    <a:gd name="T41" fmla="*/ 125 h 187"/>
                    <a:gd name="T42" fmla="*/ 17 w 51"/>
                    <a:gd name="T43" fmla="*/ 130 h 187"/>
                    <a:gd name="T44" fmla="*/ 17 w 51"/>
                    <a:gd name="T45" fmla="*/ 136 h 187"/>
                    <a:gd name="T46" fmla="*/ 18 w 51"/>
                    <a:gd name="T47" fmla="*/ 143 h 187"/>
                    <a:gd name="T48" fmla="*/ 19 w 51"/>
                    <a:gd name="T49" fmla="*/ 149 h 187"/>
                    <a:gd name="T50" fmla="*/ 20 w 51"/>
                    <a:gd name="T51" fmla="*/ 155 h 187"/>
                    <a:gd name="T52" fmla="*/ 21 w 51"/>
                    <a:gd name="T53" fmla="*/ 161 h 187"/>
                    <a:gd name="T54" fmla="*/ 23 w 51"/>
                    <a:gd name="T55" fmla="*/ 166 h 187"/>
                    <a:gd name="T56" fmla="*/ 24 w 51"/>
                    <a:gd name="T57" fmla="*/ 171 h 187"/>
                    <a:gd name="T58" fmla="*/ 27 w 51"/>
                    <a:gd name="T59" fmla="*/ 176 h 187"/>
                    <a:gd name="T60" fmla="*/ 31 w 51"/>
                    <a:gd name="T61" fmla="*/ 179 h 187"/>
                    <a:gd name="T62" fmla="*/ 34 w 51"/>
                    <a:gd name="T63" fmla="*/ 184 h 187"/>
                    <a:gd name="T64" fmla="*/ 45 w 51"/>
                    <a:gd name="T65" fmla="*/ 176 h 187"/>
                    <a:gd name="T66" fmla="*/ 42 w 51"/>
                    <a:gd name="T67" fmla="*/ 170 h 187"/>
                    <a:gd name="T68" fmla="*/ 40 w 51"/>
                    <a:gd name="T69" fmla="*/ 164 h 187"/>
                    <a:gd name="T70" fmla="*/ 39 w 51"/>
                    <a:gd name="T71" fmla="*/ 159 h 187"/>
                    <a:gd name="T72" fmla="*/ 39 w 51"/>
                    <a:gd name="T73" fmla="*/ 153 h 187"/>
                    <a:gd name="T74" fmla="*/ 39 w 51"/>
                    <a:gd name="T75" fmla="*/ 147 h 187"/>
                    <a:gd name="T76" fmla="*/ 39 w 51"/>
                    <a:gd name="T77" fmla="*/ 142 h 187"/>
                    <a:gd name="T78" fmla="*/ 40 w 51"/>
                    <a:gd name="T79" fmla="*/ 135 h 187"/>
                    <a:gd name="T80" fmla="*/ 41 w 51"/>
                    <a:gd name="T81" fmla="*/ 130 h 187"/>
                    <a:gd name="T82" fmla="*/ 43 w 51"/>
                    <a:gd name="T83" fmla="*/ 124 h 187"/>
                    <a:gd name="T84" fmla="*/ 44 w 51"/>
                    <a:gd name="T85" fmla="*/ 117 h 187"/>
                    <a:gd name="T86" fmla="*/ 45 w 51"/>
                    <a:gd name="T87" fmla="*/ 111 h 187"/>
                    <a:gd name="T88" fmla="*/ 47 w 51"/>
                    <a:gd name="T89" fmla="*/ 106 h 187"/>
                    <a:gd name="T90" fmla="*/ 48 w 51"/>
                    <a:gd name="T91" fmla="*/ 100 h 187"/>
                    <a:gd name="T92" fmla="*/ 49 w 51"/>
                    <a:gd name="T93" fmla="*/ 95 h 187"/>
                    <a:gd name="T94" fmla="*/ 49 w 51"/>
                    <a:gd name="T95" fmla="*/ 92 h 187"/>
                    <a:gd name="T96" fmla="*/ 49 w 51"/>
                    <a:gd name="T97" fmla="*/ 90 h 187"/>
                    <a:gd name="T98" fmla="*/ 50 w 51"/>
                    <a:gd name="T99" fmla="*/ 89 h 187"/>
                    <a:gd name="T100" fmla="*/ 0 w 51"/>
                    <a:gd name="T101" fmla="*/ 0 h 18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1"/>
                    <a:gd name="T154" fmla="*/ 0 h 187"/>
                    <a:gd name="T155" fmla="*/ 51 w 51"/>
                    <a:gd name="T156" fmla="*/ 187 h 18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1" h="187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1" y="7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3" y="16"/>
                      </a:lnTo>
                      <a:lnTo>
                        <a:pt x="4" y="19"/>
                      </a:lnTo>
                      <a:lnTo>
                        <a:pt x="5" y="23"/>
                      </a:lnTo>
                      <a:lnTo>
                        <a:pt x="6" y="26"/>
                      </a:lnTo>
                      <a:lnTo>
                        <a:pt x="7" y="30"/>
                      </a:lnTo>
                      <a:lnTo>
                        <a:pt x="8" y="33"/>
                      </a:lnTo>
                      <a:lnTo>
                        <a:pt x="8" y="37"/>
                      </a:lnTo>
                      <a:lnTo>
                        <a:pt x="10" y="40"/>
                      </a:lnTo>
                      <a:lnTo>
                        <a:pt x="10" y="44"/>
                      </a:lnTo>
                      <a:lnTo>
                        <a:pt x="10" y="46"/>
                      </a:lnTo>
                      <a:lnTo>
                        <a:pt x="11" y="50"/>
                      </a:lnTo>
                      <a:lnTo>
                        <a:pt x="11" y="53"/>
                      </a:lnTo>
                      <a:lnTo>
                        <a:pt x="11" y="56"/>
                      </a:lnTo>
                      <a:lnTo>
                        <a:pt x="11" y="58"/>
                      </a:lnTo>
                      <a:lnTo>
                        <a:pt x="11" y="61"/>
                      </a:lnTo>
                      <a:lnTo>
                        <a:pt x="10" y="64"/>
                      </a:lnTo>
                      <a:lnTo>
                        <a:pt x="8" y="67"/>
                      </a:lnTo>
                      <a:lnTo>
                        <a:pt x="7" y="70"/>
                      </a:lnTo>
                      <a:lnTo>
                        <a:pt x="6" y="73"/>
                      </a:lnTo>
                      <a:lnTo>
                        <a:pt x="5" y="76"/>
                      </a:lnTo>
                      <a:lnTo>
                        <a:pt x="4" y="79"/>
                      </a:lnTo>
                      <a:lnTo>
                        <a:pt x="4" y="81"/>
                      </a:lnTo>
                      <a:lnTo>
                        <a:pt x="4" y="84"/>
                      </a:lnTo>
                      <a:lnTo>
                        <a:pt x="5" y="87"/>
                      </a:lnTo>
                      <a:lnTo>
                        <a:pt x="6" y="90"/>
                      </a:lnTo>
                      <a:lnTo>
                        <a:pt x="6" y="93"/>
                      </a:lnTo>
                      <a:lnTo>
                        <a:pt x="8" y="96"/>
                      </a:lnTo>
                      <a:lnTo>
                        <a:pt x="9" y="99"/>
                      </a:lnTo>
                      <a:lnTo>
                        <a:pt x="10" y="102"/>
                      </a:lnTo>
                      <a:lnTo>
                        <a:pt x="11" y="105"/>
                      </a:lnTo>
                      <a:lnTo>
                        <a:pt x="11" y="108"/>
                      </a:lnTo>
                      <a:lnTo>
                        <a:pt x="13" y="111"/>
                      </a:lnTo>
                      <a:lnTo>
                        <a:pt x="14" y="113"/>
                      </a:lnTo>
                      <a:lnTo>
                        <a:pt x="15" y="116"/>
                      </a:lnTo>
                      <a:lnTo>
                        <a:pt x="16" y="119"/>
                      </a:lnTo>
                      <a:lnTo>
                        <a:pt x="16" y="122"/>
                      </a:lnTo>
                      <a:lnTo>
                        <a:pt x="17" y="125"/>
                      </a:lnTo>
                      <a:lnTo>
                        <a:pt x="17" y="127"/>
                      </a:lnTo>
                      <a:lnTo>
                        <a:pt x="17" y="130"/>
                      </a:lnTo>
                      <a:lnTo>
                        <a:pt x="17" y="133"/>
                      </a:lnTo>
                      <a:lnTo>
                        <a:pt x="17" y="136"/>
                      </a:lnTo>
                      <a:lnTo>
                        <a:pt x="18" y="140"/>
                      </a:lnTo>
                      <a:lnTo>
                        <a:pt x="18" y="143"/>
                      </a:lnTo>
                      <a:lnTo>
                        <a:pt x="19" y="146"/>
                      </a:lnTo>
                      <a:lnTo>
                        <a:pt x="19" y="149"/>
                      </a:lnTo>
                      <a:lnTo>
                        <a:pt x="19" y="152"/>
                      </a:lnTo>
                      <a:lnTo>
                        <a:pt x="20" y="155"/>
                      </a:lnTo>
                      <a:lnTo>
                        <a:pt x="21" y="158"/>
                      </a:lnTo>
                      <a:lnTo>
                        <a:pt x="21" y="161"/>
                      </a:lnTo>
                      <a:lnTo>
                        <a:pt x="23" y="163"/>
                      </a:lnTo>
                      <a:lnTo>
                        <a:pt x="23" y="166"/>
                      </a:lnTo>
                      <a:lnTo>
                        <a:pt x="24" y="169"/>
                      </a:lnTo>
                      <a:lnTo>
                        <a:pt x="24" y="171"/>
                      </a:lnTo>
                      <a:lnTo>
                        <a:pt x="24" y="174"/>
                      </a:lnTo>
                      <a:lnTo>
                        <a:pt x="27" y="176"/>
                      </a:lnTo>
                      <a:lnTo>
                        <a:pt x="30" y="176"/>
                      </a:lnTo>
                      <a:lnTo>
                        <a:pt x="31" y="179"/>
                      </a:lnTo>
                      <a:lnTo>
                        <a:pt x="32" y="182"/>
                      </a:lnTo>
                      <a:lnTo>
                        <a:pt x="34" y="184"/>
                      </a:lnTo>
                      <a:lnTo>
                        <a:pt x="50" y="186"/>
                      </a:lnTo>
                      <a:lnTo>
                        <a:pt x="45" y="176"/>
                      </a:lnTo>
                      <a:lnTo>
                        <a:pt x="43" y="173"/>
                      </a:lnTo>
                      <a:lnTo>
                        <a:pt x="42" y="170"/>
                      </a:lnTo>
                      <a:lnTo>
                        <a:pt x="41" y="167"/>
                      </a:lnTo>
                      <a:lnTo>
                        <a:pt x="40" y="164"/>
                      </a:lnTo>
                      <a:lnTo>
                        <a:pt x="39" y="161"/>
                      </a:lnTo>
                      <a:lnTo>
                        <a:pt x="39" y="159"/>
                      </a:lnTo>
                      <a:lnTo>
                        <a:pt x="39" y="156"/>
                      </a:lnTo>
                      <a:lnTo>
                        <a:pt x="39" y="153"/>
                      </a:lnTo>
                      <a:lnTo>
                        <a:pt x="39" y="150"/>
                      </a:lnTo>
                      <a:lnTo>
                        <a:pt x="39" y="147"/>
                      </a:lnTo>
                      <a:lnTo>
                        <a:pt x="39" y="145"/>
                      </a:lnTo>
                      <a:lnTo>
                        <a:pt x="39" y="142"/>
                      </a:lnTo>
                      <a:lnTo>
                        <a:pt x="39" y="140"/>
                      </a:lnTo>
                      <a:lnTo>
                        <a:pt x="40" y="135"/>
                      </a:lnTo>
                      <a:lnTo>
                        <a:pt x="41" y="133"/>
                      </a:lnTo>
                      <a:lnTo>
                        <a:pt x="41" y="130"/>
                      </a:lnTo>
                      <a:lnTo>
                        <a:pt x="42" y="127"/>
                      </a:lnTo>
                      <a:lnTo>
                        <a:pt x="43" y="124"/>
                      </a:lnTo>
                      <a:lnTo>
                        <a:pt x="43" y="120"/>
                      </a:lnTo>
                      <a:lnTo>
                        <a:pt x="44" y="117"/>
                      </a:lnTo>
                      <a:lnTo>
                        <a:pt x="45" y="113"/>
                      </a:lnTo>
                      <a:lnTo>
                        <a:pt x="45" y="111"/>
                      </a:lnTo>
                      <a:lnTo>
                        <a:pt x="46" y="108"/>
                      </a:lnTo>
                      <a:lnTo>
                        <a:pt x="47" y="106"/>
                      </a:lnTo>
                      <a:lnTo>
                        <a:pt x="47" y="103"/>
                      </a:lnTo>
                      <a:lnTo>
                        <a:pt x="48" y="100"/>
                      </a:lnTo>
                      <a:lnTo>
                        <a:pt x="48" y="98"/>
                      </a:lnTo>
                      <a:lnTo>
                        <a:pt x="49" y="95"/>
                      </a:lnTo>
                      <a:lnTo>
                        <a:pt x="49" y="93"/>
                      </a:lnTo>
                      <a:lnTo>
                        <a:pt x="49" y="92"/>
                      </a:lnTo>
                      <a:lnTo>
                        <a:pt x="49" y="91"/>
                      </a:lnTo>
                      <a:lnTo>
                        <a:pt x="49" y="90"/>
                      </a:lnTo>
                      <a:lnTo>
                        <a:pt x="49" y="89"/>
                      </a:lnTo>
                      <a:lnTo>
                        <a:pt x="50" y="8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69" name="Freeform 79">
                  <a:extLst>
                    <a:ext uri="{FF2B5EF4-FFF2-40B4-BE49-F238E27FC236}">
                      <a16:creationId xmlns:a16="http://schemas.microsoft.com/office/drawing/2014/main" id="{BE4829FB-CCBF-41C4-927A-92C94365D1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0" y="1598"/>
                  <a:ext cx="670" cy="399"/>
                </a:xfrm>
                <a:custGeom>
                  <a:avLst/>
                  <a:gdLst>
                    <a:gd name="T0" fmla="*/ 656 w 670"/>
                    <a:gd name="T1" fmla="*/ 168 h 399"/>
                    <a:gd name="T2" fmla="*/ 669 w 670"/>
                    <a:gd name="T3" fmla="*/ 136 h 399"/>
                    <a:gd name="T4" fmla="*/ 658 w 670"/>
                    <a:gd name="T5" fmla="*/ 108 h 399"/>
                    <a:gd name="T6" fmla="*/ 622 w 670"/>
                    <a:gd name="T7" fmla="*/ 115 h 399"/>
                    <a:gd name="T8" fmla="*/ 593 w 670"/>
                    <a:gd name="T9" fmla="*/ 107 h 399"/>
                    <a:gd name="T10" fmla="*/ 562 w 670"/>
                    <a:gd name="T11" fmla="*/ 84 h 399"/>
                    <a:gd name="T12" fmla="*/ 559 w 670"/>
                    <a:gd name="T13" fmla="*/ 54 h 399"/>
                    <a:gd name="T14" fmla="*/ 568 w 670"/>
                    <a:gd name="T15" fmla="*/ 23 h 399"/>
                    <a:gd name="T16" fmla="*/ 557 w 670"/>
                    <a:gd name="T17" fmla="*/ 6 h 399"/>
                    <a:gd name="T18" fmla="*/ 518 w 670"/>
                    <a:gd name="T19" fmla="*/ 19 h 399"/>
                    <a:gd name="T20" fmla="*/ 486 w 670"/>
                    <a:gd name="T21" fmla="*/ 31 h 399"/>
                    <a:gd name="T22" fmla="*/ 459 w 670"/>
                    <a:gd name="T23" fmla="*/ 57 h 399"/>
                    <a:gd name="T24" fmla="*/ 429 w 670"/>
                    <a:gd name="T25" fmla="*/ 55 h 399"/>
                    <a:gd name="T26" fmla="*/ 392 w 670"/>
                    <a:gd name="T27" fmla="*/ 50 h 399"/>
                    <a:gd name="T28" fmla="*/ 355 w 670"/>
                    <a:gd name="T29" fmla="*/ 45 h 399"/>
                    <a:gd name="T30" fmla="*/ 320 w 670"/>
                    <a:gd name="T31" fmla="*/ 41 h 399"/>
                    <a:gd name="T32" fmla="*/ 286 w 670"/>
                    <a:gd name="T33" fmla="*/ 38 h 399"/>
                    <a:gd name="T34" fmla="*/ 257 w 670"/>
                    <a:gd name="T35" fmla="*/ 37 h 399"/>
                    <a:gd name="T36" fmla="*/ 229 w 670"/>
                    <a:gd name="T37" fmla="*/ 35 h 399"/>
                    <a:gd name="T38" fmla="*/ 185 w 670"/>
                    <a:gd name="T39" fmla="*/ 33 h 399"/>
                    <a:gd name="T40" fmla="*/ 136 w 670"/>
                    <a:gd name="T41" fmla="*/ 34 h 399"/>
                    <a:gd name="T42" fmla="*/ 92 w 670"/>
                    <a:gd name="T43" fmla="*/ 43 h 399"/>
                    <a:gd name="T44" fmla="*/ 65 w 670"/>
                    <a:gd name="T45" fmla="*/ 54 h 399"/>
                    <a:gd name="T46" fmla="*/ 35 w 670"/>
                    <a:gd name="T47" fmla="*/ 74 h 399"/>
                    <a:gd name="T48" fmla="*/ 12 w 670"/>
                    <a:gd name="T49" fmla="*/ 102 h 399"/>
                    <a:gd name="T50" fmla="*/ 2 w 670"/>
                    <a:gd name="T51" fmla="*/ 135 h 399"/>
                    <a:gd name="T52" fmla="*/ 0 w 670"/>
                    <a:gd name="T53" fmla="*/ 163 h 399"/>
                    <a:gd name="T54" fmla="*/ 2 w 670"/>
                    <a:gd name="T55" fmla="*/ 192 h 399"/>
                    <a:gd name="T56" fmla="*/ 15 w 670"/>
                    <a:gd name="T57" fmla="*/ 223 h 399"/>
                    <a:gd name="T58" fmla="*/ 32 w 670"/>
                    <a:gd name="T59" fmla="*/ 253 h 399"/>
                    <a:gd name="T60" fmla="*/ 38 w 670"/>
                    <a:gd name="T61" fmla="*/ 281 h 399"/>
                    <a:gd name="T62" fmla="*/ 52 w 670"/>
                    <a:gd name="T63" fmla="*/ 310 h 399"/>
                    <a:gd name="T64" fmla="*/ 66 w 670"/>
                    <a:gd name="T65" fmla="*/ 337 h 399"/>
                    <a:gd name="T66" fmla="*/ 75 w 670"/>
                    <a:gd name="T67" fmla="*/ 368 h 399"/>
                    <a:gd name="T68" fmla="*/ 92 w 670"/>
                    <a:gd name="T69" fmla="*/ 392 h 399"/>
                    <a:gd name="T70" fmla="*/ 98 w 670"/>
                    <a:gd name="T71" fmla="*/ 363 h 399"/>
                    <a:gd name="T72" fmla="*/ 90 w 670"/>
                    <a:gd name="T73" fmla="*/ 330 h 399"/>
                    <a:gd name="T74" fmla="*/ 89 w 670"/>
                    <a:gd name="T75" fmla="*/ 297 h 399"/>
                    <a:gd name="T76" fmla="*/ 110 w 670"/>
                    <a:gd name="T77" fmla="*/ 270 h 399"/>
                    <a:gd name="T78" fmla="*/ 140 w 670"/>
                    <a:gd name="T79" fmla="*/ 249 h 399"/>
                    <a:gd name="T80" fmla="*/ 168 w 670"/>
                    <a:gd name="T81" fmla="*/ 246 h 399"/>
                    <a:gd name="T82" fmla="*/ 202 w 670"/>
                    <a:gd name="T83" fmla="*/ 251 h 399"/>
                    <a:gd name="T84" fmla="*/ 241 w 670"/>
                    <a:gd name="T85" fmla="*/ 253 h 399"/>
                    <a:gd name="T86" fmla="*/ 279 w 670"/>
                    <a:gd name="T87" fmla="*/ 255 h 399"/>
                    <a:gd name="T88" fmla="*/ 311 w 670"/>
                    <a:gd name="T89" fmla="*/ 255 h 399"/>
                    <a:gd name="T90" fmla="*/ 349 w 670"/>
                    <a:gd name="T91" fmla="*/ 252 h 399"/>
                    <a:gd name="T92" fmla="*/ 380 w 670"/>
                    <a:gd name="T93" fmla="*/ 252 h 399"/>
                    <a:gd name="T94" fmla="*/ 391 w 670"/>
                    <a:gd name="T95" fmla="*/ 290 h 399"/>
                    <a:gd name="T96" fmla="*/ 403 w 670"/>
                    <a:gd name="T97" fmla="*/ 320 h 399"/>
                    <a:gd name="T98" fmla="*/ 413 w 670"/>
                    <a:gd name="T99" fmla="*/ 350 h 399"/>
                    <a:gd name="T100" fmla="*/ 414 w 670"/>
                    <a:gd name="T101" fmla="*/ 383 h 399"/>
                    <a:gd name="T102" fmla="*/ 439 w 670"/>
                    <a:gd name="T103" fmla="*/ 374 h 399"/>
                    <a:gd name="T104" fmla="*/ 439 w 670"/>
                    <a:gd name="T105" fmla="*/ 337 h 399"/>
                    <a:gd name="T106" fmla="*/ 452 w 670"/>
                    <a:gd name="T107" fmla="*/ 306 h 399"/>
                    <a:gd name="T108" fmla="*/ 455 w 670"/>
                    <a:gd name="T109" fmla="*/ 274 h 399"/>
                    <a:gd name="T110" fmla="*/ 466 w 670"/>
                    <a:gd name="T111" fmla="*/ 244 h 399"/>
                    <a:gd name="T112" fmla="*/ 499 w 670"/>
                    <a:gd name="T113" fmla="*/ 225 h 399"/>
                    <a:gd name="T114" fmla="*/ 528 w 670"/>
                    <a:gd name="T115" fmla="*/ 210 h 399"/>
                    <a:gd name="T116" fmla="*/ 562 w 670"/>
                    <a:gd name="T117" fmla="*/ 202 h 399"/>
                    <a:gd name="T118" fmla="*/ 595 w 670"/>
                    <a:gd name="T119" fmla="*/ 195 h 399"/>
                    <a:gd name="T120" fmla="*/ 625 w 670"/>
                    <a:gd name="T121" fmla="*/ 181 h 39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670"/>
                    <a:gd name="T184" fmla="*/ 0 h 399"/>
                    <a:gd name="T185" fmla="*/ 670 w 670"/>
                    <a:gd name="T186" fmla="*/ 399 h 39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670" h="399">
                      <a:moveTo>
                        <a:pt x="628" y="181"/>
                      </a:moveTo>
                      <a:lnTo>
                        <a:pt x="632" y="180"/>
                      </a:lnTo>
                      <a:lnTo>
                        <a:pt x="635" y="180"/>
                      </a:lnTo>
                      <a:lnTo>
                        <a:pt x="638" y="178"/>
                      </a:lnTo>
                      <a:lnTo>
                        <a:pt x="641" y="178"/>
                      </a:lnTo>
                      <a:lnTo>
                        <a:pt x="644" y="177"/>
                      </a:lnTo>
                      <a:lnTo>
                        <a:pt x="647" y="175"/>
                      </a:lnTo>
                      <a:lnTo>
                        <a:pt x="650" y="173"/>
                      </a:lnTo>
                      <a:lnTo>
                        <a:pt x="653" y="171"/>
                      </a:lnTo>
                      <a:lnTo>
                        <a:pt x="656" y="168"/>
                      </a:lnTo>
                      <a:lnTo>
                        <a:pt x="659" y="165"/>
                      </a:lnTo>
                      <a:lnTo>
                        <a:pt x="661" y="162"/>
                      </a:lnTo>
                      <a:lnTo>
                        <a:pt x="663" y="159"/>
                      </a:lnTo>
                      <a:lnTo>
                        <a:pt x="664" y="156"/>
                      </a:lnTo>
                      <a:lnTo>
                        <a:pt x="665" y="153"/>
                      </a:lnTo>
                      <a:lnTo>
                        <a:pt x="665" y="150"/>
                      </a:lnTo>
                      <a:lnTo>
                        <a:pt x="667" y="147"/>
                      </a:lnTo>
                      <a:lnTo>
                        <a:pt x="668" y="144"/>
                      </a:lnTo>
                      <a:lnTo>
                        <a:pt x="668" y="140"/>
                      </a:lnTo>
                      <a:lnTo>
                        <a:pt x="669" y="136"/>
                      </a:lnTo>
                      <a:lnTo>
                        <a:pt x="669" y="132"/>
                      </a:lnTo>
                      <a:lnTo>
                        <a:pt x="669" y="128"/>
                      </a:lnTo>
                      <a:lnTo>
                        <a:pt x="669" y="124"/>
                      </a:lnTo>
                      <a:lnTo>
                        <a:pt x="669" y="118"/>
                      </a:lnTo>
                      <a:lnTo>
                        <a:pt x="669" y="114"/>
                      </a:lnTo>
                      <a:lnTo>
                        <a:pt x="668" y="111"/>
                      </a:lnTo>
                      <a:lnTo>
                        <a:pt x="665" y="108"/>
                      </a:lnTo>
                      <a:lnTo>
                        <a:pt x="664" y="107"/>
                      </a:lnTo>
                      <a:lnTo>
                        <a:pt x="661" y="107"/>
                      </a:lnTo>
                      <a:lnTo>
                        <a:pt x="658" y="108"/>
                      </a:lnTo>
                      <a:lnTo>
                        <a:pt x="656" y="111"/>
                      </a:lnTo>
                      <a:lnTo>
                        <a:pt x="656" y="114"/>
                      </a:lnTo>
                      <a:lnTo>
                        <a:pt x="651" y="114"/>
                      </a:lnTo>
                      <a:lnTo>
                        <a:pt x="646" y="115"/>
                      </a:lnTo>
                      <a:lnTo>
                        <a:pt x="641" y="115"/>
                      </a:lnTo>
                      <a:lnTo>
                        <a:pt x="637" y="115"/>
                      </a:lnTo>
                      <a:lnTo>
                        <a:pt x="633" y="115"/>
                      </a:lnTo>
                      <a:lnTo>
                        <a:pt x="630" y="115"/>
                      </a:lnTo>
                      <a:lnTo>
                        <a:pt x="626" y="115"/>
                      </a:lnTo>
                      <a:lnTo>
                        <a:pt x="622" y="115"/>
                      </a:lnTo>
                      <a:lnTo>
                        <a:pt x="620" y="115"/>
                      </a:lnTo>
                      <a:lnTo>
                        <a:pt x="616" y="115"/>
                      </a:lnTo>
                      <a:lnTo>
                        <a:pt x="614" y="114"/>
                      </a:lnTo>
                      <a:lnTo>
                        <a:pt x="610" y="114"/>
                      </a:lnTo>
                      <a:lnTo>
                        <a:pt x="607" y="113"/>
                      </a:lnTo>
                      <a:lnTo>
                        <a:pt x="605" y="112"/>
                      </a:lnTo>
                      <a:lnTo>
                        <a:pt x="602" y="111"/>
                      </a:lnTo>
                      <a:lnTo>
                        <a:pt x="599" y="110"/>
                      </a:lnTo>
                      <a:lnTo>
                        <a:pt x="597" y="109"/>
                      </a:lnTo>
                      <a:lnTo>
                        <a:pt x="593" y="107"/>
                      </a:lnTo>
                      <a:lnTo>
                        <a:pt x="590" y="105"/>
                      </a:lnTo>
                      <a:lnTo>
                        <a:pt x="588" y="103"/>
                      </a:lnTo>
                      <a:lnTo>
                        <a:pt x="585" y="102"/>
                      </a:lnTo>
                      <a:lnTo>
                        <a:pt x="582" y="100"/>
                      </a:lnTo>
                      <a:lnTo>
                        <a:pt x="579" y="98"/>
                      </a:lnTo>
                      <a:lnTo>
                        <a:pt x="576" y="95"/>
                      </a:lnTo>
                      <a:lnTo>
                        <a:pt x="573" y="92"/>
                      </a:lnTo>
                      <a:lnTo>
                        <a:pt x="569" y="90"/>
                      </a:lnTo>
                      <a:lnTo>
                        <a:pt x="566" y="87"/>
                      </a:lnTo>
                      <a:lnTo>
                        <a:pt x="562" y="84"/>
                      </a:lnTo>
                      <a:lnTo>
                        <a:pt x="558" y="82"/>
                      </a:lnTo>
                      <a:lnTo>
                        <a:pt x="553" y="78"/>
                      </a:lnTo>
                      <a:lnTo>
                        <a:pt x="549" y="74"/>
                      </a:lnTo>
                      <a:lnTo>
                        <a:pt x="548" y="71"/>
                      </a:lnTo>
                      <a:lnTo>
                        <a:pt x="550" y="69"/>
                      </a:lnTo>
                      <a:lnTo>
                        <a:pt x="552" y="65"/>
                      </a:lnTo>
                      <a:lnTo>
                        <a:pt x="554" y="62"/>
                      </a:lnTo>
                      <a:lnTo>
                        <a:pt x="556" y="59"/>
                      </a:lnTo>
                      <a:lnTo>
                        <a:pt x="558" y="56"/>
                      </a:lnTo>
                      <a:lnTo>
                        <a:pt x="559" y="54"/>
                      </a:lnTo>
                      <a:lnTo>
                        <a:pt x="561" y="50"/>
                      </a:lnTo>
                      <a:lnTo>
                        <a:pt x="562" y="48"/>
                      </a:lnTo>
                      <a:lnTo>
                        <a:pt x="562" y="44"/>
                      </a:lnTo>
                      <a:lnTo>
                        <a:pt x="564" y="40"/>
                      </a:lnTo>
                      <a:lnTo>
                        <a:pt x="566" y="37"/>
                      </a:lnTo>
                      <a:lnTo>
                        <a:pt x="566" y="33"/>
                      </a:lnTo>
                      <a:lnTo>
                        <a:pt x="567" y="31"/>
                      </a:lnTo>
                      <a:lnTo>
                        <a:pt x="568" y="28"/>
                      </a:lnTo>
                      <a:lnTo>
                        <a:pt x="568" y="25"/>
                      </a:lnTo>
                      <a:lnTo>
                        <a:pt x="568" y="23"/>
                      </a:lnTo>
                      <a:lnTo>
                        <a:pt x="569" y="19"/>
                      </a:lnTo>
                      <a:lnTo>
                        <a:pt x="569" y="17"/>
                      </a:lnTo>
                      <a:lnTo>
                        <a:pt x="569" y="13"/>
                      </a:lnTo>
                      <a:lnTo>
                        <a:pt x="569" y="11"/>
                      </a:lnTo>
                      <a:lnTo>
                        <a:pt x="569" y="6"/>
                      </a:lnTo>
                      <a:lnTo>
                        <a:pt x="569" y="3"/>
                      </a:lnTo>
                      <a:lnTo>
                        <a:pt x="569" y="0"/>
                      </a:lnTo>
                      <a:lnTo>
                        <a:pt x="566" y="2"/>
                      </a:lnTo>
                      <a:lnTo>
                        <a:pt x="561" y="4"/>
                      </a:lnTo>
                      <a:lnTo>
                        <a:pt x="557" y="6"/>
                      </a:lnTo>
                      <a:lnTo>
                        <a:pt x="553" y="9"/>
                      </a:lnTo>
                      <a:lnTo>
                        <a:pt x="549" y="10"/>
                      </a:lnTo>
                      <a:lnTo>
                        <a:pt x="545" y="11"/>
                      </a:lnTo>
                      <a:lnTo>
                        <a:pt x="542" y="13"/>
                      </a:lnTo>
                      <a:lnTo>
                        <a:pt x="537" y="14"/>
                      </a:lnTo>
                      <a:lnTo>
                        <a:pt x="533" y="15"/>
                      </a:lnTo>
                      <a:lnTo>
                        <a:pt x="530" y="16"/>
                      </a:lnTo>
                      <a:lnTo>
                        <a:pt x="526" y="17"/>
                      </a:lnTo>
                      <a:lnTo>
                        <a:pt x="522" y="18"/>
                      </a:lnTo>
                      <a:lnTo>
                        <a:pt x="518" y="19"/>
                      </a:lnTo>
                      <a:lnTo>
                        <a:pt x="516" y="20"/>
                      </a:lnTo>
                      <a:lnTo>
                        <a:pt x="512" y="21"/>
                      </a:lnTo>
                      <a:lnTo>
                        <a:pt x="508" y="22"/>
                      </a:lnTo>
                      <a:lnTo>
                        <a:pt x="504" y="23"/>
                      </a:lnTo>
                      <a:lnTo>
                        <a:pt x="502" y="24"/>
                      </a:lnTo>
                      <a:lnTo>
                        <a:pt x="499" y="25"/>
                      </a:lnTo>
                      <a:lnTo>
                        <a:pt x="495" y="27"/>
                      </a:lnTo>
                      <a:lnTo>
                        <a:pt x="492" y="27"/>
                      </a:lnTo>
                      <a:lnTo>
                        <a:pt x="489" y="29"/>
                      </a:lnTo>
                      <a:lnTo>
                        <a:pt x="486" y="31"/>
                      </a:lnTo>
                      <a:lnTo>
                        <a:pt x="483" y="33"/>
                      </a:lnTo>
                      <a:lnTo>
                        <a:pt x="481" y="35"/>
                      </a:lnTo>
                      <a:lnTo>
                        <a:pt x="478" y="38"/>
                      </a:lnTo>
                      <a:lnTo>
                        <a:pt x="474" y="40"/>
                      </a:lnTo>
                      <a:lnTo>
                        <a:pt x="472" y="43"/>
                      </a:lnTo>
                      <a:lnTo>
                        <a:pt x="470" y="46"/>
                      </a:lnTo>
                      <a:lnTo>
                        <a:pt x="468" y="49"/>
                      </a:lnTo>
                      <a:lnTo>
                        <a:pt x="465" y="53"/>
                      </a:lnTo>
                      <a:lnTo>
                        <a:pt x="463" y="56"/>
                      </a:lnTo>
                      <a:lnTo>
                        <a:pt x="459" y="57"/>
                      </a:lnTo>
                      <a:lnTo>
                        <a:pt x="455" y="57"/>
                      </a:lnTo>
                      <a:lnTo>
                        <a:pt x="452" y="57"/>
                      </a:lnTo>
                      <a:lnTo>
                        <a:pt x="449" y="58"/>
                      </a:lnTo>
                      <a:lnTo>
                        <a:pt x="445" y="58"/>
                      </a:lnTo>
                      <a:lnTo>
                        <a:pt x="442" y="58"/>
                      </a:lnTo>
                      <a:lnTo>
                        <a:pt x="440" y="58"/>
                      </a:lnTo>
                      <a:lnTo>
                        <a:pt x="437" y="58"/>
                      </a:lnTo>
                      <a:lnTo>
                        <a:pt x="434" y="57"/>
                      </a:lnTo>
                      <a:lnTo>
                        <a:pt x="430" y="56"/>
                      </a:lnTo>
                      <a:lnTo>
                        <a:pt x="429" y="55"/>
                      </a:lnTo>
                      <a:lnTo>
                        <a:pt x="425" y="55"/>
                      </a:lnTo>
                      <a:lnTo>
                        <a:pt x="422" y="54"/>
                      </a:lnTo>
                      <a:lnTo>
                        <a:pt x="418" y="54"/>
                      </a:lnTo>
                      <a:lnTo>
                        <a:pt x="415" y="54"/>
                      </a:lnTo>
                      <a:lnTo>
                        <a:pt x="412" y="54"/>
                      </a:lnTo>
                      <a:lnTo>
                        <a:pt x="408" y="53"/>
                      </a:lnTo>
                      <a:lnTo>
                        <a:pt x="403" y="52"/>
                      </a:lnTo>
                      <a:lnTo>
                        <a:pt x="399" y="52"/>
                      </a:lnTo>
                      <a:lnTo>
                        <a:pt x="396" y="50"/>
                      </a:lnTo>
                      <a:lnTo>
                        <a:pt x="392" y="50"/>
                      </a:lnTo>
                      <a:lnTo>
                        <a:pt x="388" y="50"/>
                      </a:lnTo>
                      <a:lnTo>
                        <a:pt x="384" y="49"/>
                      </a:lnTo>
                      <a:lnTo>
                        <a:pt x="381" y="48"/>
                      </a:lnTo>
                      <a:lnTo>
                        <a:pt x="377" y="48"/>
                      </a:lnTo>
                      <a:lnTo>
                        <a:pt x="373" y="47"/>
                      </a:lnTo>
                      <a:lnTo>
                        <a:pt x="369" y="46"/>
                      </a:lnTo>
                      <a:lnTo>
                        <a:pt x="365" y="46"/>
                      </a:lnTo>
                      <a:lnTo>
                        <a:pt x="362" y="46"/>
                      </a:lnTo>
                      <a:lnTo>
                        <a:pt x="358" y="45"/>
                      </a:lnTo>
                      <a:lnTo>
                        <a:pt x="355" y="45"/>
                      </a:lnTo>
                      <a:lnTo>
                        <a:pt x="351" y="44"/>
                      </a:lnTo>
                      <a:lnTo>
                        <a:pt x="348" y="44"/>
                      </a:lnTo>
                      <a:lnTo>
                        <a:pt x="344" y="43"/>
                      </a:lnTo>
                      <a:lnTo>
                        <a:pt x="340" y="43"/>
                      </a:lnTo>
                      <a:lnTo>
                        <a:pt x="336" y="42"/>
                      </a:lnTo>
                      <a:lnTo>
                        <a:pt x="333" y="42"/>
                      </a:lnTo>
                      <a:lnTo>
                        <a:pt x="329" y="42"/>
                      </a:lnTo>
                      <a:lnTo>
                        <a:pt x="326" y="42"/>
                      </a:lnTo>
                      <a:lnTo>
                        <a:pt x="323" y="41"/>
                      </a:lnTo>
                      <a:lnTo>
                        <a:pt x="320" y="41"/>
                      </a:lnTo>
                      <a:lnTo>
                        <a:pt x="316" y="40"/>
                      </a:lnTo>
                      <a:lnTo>
                        <a:pt x="313" y="40"/>
                      </a:lnTo>
                      <a:lnTo>
                        <a:pt x="309" y="40"/>
                      </a:lnTo>
                      <a:lnTo>
                        <a:pt x="306" y="40"/>
                      </a:lnTo>
                      <a:lnTo>
                        <a:pt x="302" y="40"/>
                      </a:lnTo>
                      <a:lnTo>
                        <a:pt x="299" y="40"/>
                      </a:lnTo>
                      <a:lnTo>
                        <a:pt x="296" y="39"/>
                      </a:lnTo>
                      <a:lnTo>
                        <a:pt x="293" y="39"/>
                      </a:lnTo>
                      <a:lnTo>
                        <a:pt x="290" y="39"/>
                      </a:lnTo>
                      <a:lnTo>
                        <a:pt x="286" y="38"/>
                      </a:lnTo>
                      <a:lnTo>
                        <a:pt x="283" y="38"/>
                      </a:lnTo>
                      <a:lnTo>
                        <a:pt x="280" y="38"/>
                      </a:lnTo>
                      <a:lnTo>
                        <a:pt x="278" y="38"/>
                      </a:lnTo>
                      <a:lnTo>
                        <a:pt x="274" y="38"/>
                      </a:lnTo>
                      <a:lnTo>
                        <a:pt x="271" y="37"/>
                      </a:lnTo>
                      <a:lnTo>
                        <a:pt x="268" y="37"/>
                      </a:lnTo>
                      <a:lnTo>
                        <a:pt x="265" y="37"/>
                      </a:lnTo>
                      <a:lnTo>
                        <a:pt x="263" y="37"/>
                      </a:lnTo>
                      <a:lnTo>
                        <a:pt x="259" y="37"/>
                      </a:lnTo>
                      <a:lnTo>
                        <a:pt x="257" y="37"/>
                      </a:lnTo>
                      <a:lnTo>
                        <a:pt x="254" y="37"/>
                      </a:lnTo>
                      <a:lnTo>
                        <a:pt x="250" y="37"/>
                      </a:lnTo>
                      <a:lnTo>
                        <a:pt x="248" y="36"/>
                      </a:lnTo>
                      <a:lnTo>
                        <a:pt x="245" y="36"/>
                      </a:lnTo>
                      <a:lnTo>
                        <a:pt x="242" y="36"/>
                      </a:lnTo>
                      <a:lnTo>
                        <a:pt x="239" y="36"/>
                      </a:lnTo>
                      <a:lnTo>
                        <a:pt x="237" y="36"/>
                      </a:lnTo>
                      <a:lnTo>
                        <a:pt x="234" y="35"/>
                      </a:lnTo>
                      <a:lnTo>
                        <a:pt x="231" y="35"/>
                      </a:lnTo>
                      <a:lnTo>
                        <a:pt x="229" y="35"/>
                      </a:lnTo>
                      <a:lnTo>
                        <a:pt x="225" y="35"/>
                      </a:lnTo>
                      <a:lnTo>
                        <a:pt x="221" y="35"/>
                      </a:lnTo>
                      <a:lnTo>
                        <a:pt x="217" y="35"/>
                      </a:lnTo>
                      <a:lnTo>
                        <a:pt x="214" y="35"/>
                      </a:lnTo>
                      <a:lnTo>
                        <a:pt x="210" y="35"/>
                      </a:lnTo>
                      <a:lnTo>
                        <a:pt x="205" y="35"/>
                      </a:lnTo>
                      <a:lnTo>
                        <a:pt x="200" y="34"/>
                      </a:lnTo>
                      <a:lnTo>
                        <a:pt x="195" y="34"/>
                      </a:lnTo>
                      <a:lnTo>
                        <a:pt x="191" y="33"/>
                      </a:lnTo>
                      <a:lnTo>
                        <a:pt x="185" y="33"/>
                      </a:lnTo>
                      <a:lnTo>
                        <a:pt x="180" y="33"/>
                      </a:lnTo>
                      <a:lnTo>
                        <a:pt x="176" y="33"/>
                      </a:lnTo>
                      <a:lnTo>
                        <a:pt x="170" y="33"/>
                      </a:lnTo>
                      <a:lnTo>
                        <a:pt x="165" y="33"/>
                      </a:lnTo>
                      <a:lnTo>
                        <a:pt x="161" y="33"/>
                      </a:lnTo>
                      <a:lnTo>
                        <a:pt x="155" y="33"/>
                      </a:lnTo>
                      <a:lnTo>
                        <a:pt x="151" y="33"/>
                      </a:lnTo>
                      <a:lnTo>
                        <a:pt x="146" y="33"/>
                      </a:lnTo>
                      <a:lnTo>
                        <a:pt x="141" y="33"/>
                      </a:lnTo>
                      <a:lnTo>
                        <a:pt x="136" y="34"/>
                      </a:lnTo>
                      <a:lnTo>
                        <a:pt x="131" y="34"/>
                      </a:lnTo>
                      <a:lnTo>
                        <a:pt x="126" y="35"/>
                      </a:lnTo>
                      <a:lnTo>
                        <a:pt x="121" y="36"/>
                      </a:lnTo>
                      <a:lnTo>
                        <a:pt x="116" y="37"/>
                      </a:lnTo>
                      <a:lnTo>
                        <a:pt x="111" y="38"/>
                      </a:lnTo>
                      <a:lnTo>
                        <a:pt x="106" y="40"/>
                      </a:lnTo>
                      <a:lnTo>
                        <a:pt x="100" y="41"/>
                      </a:lnTo>
                      <a:lnTo>
                        <a:pt x="98" y="42"/>
                      </a:lnTo>
                      <a:lnTo>
                        <a:pt x="95" y="42"/>
                      </a:lnTo>
                      <a:lnTo>
                        <a:pt x="92" y="43"/>
                      </a:lnTo>
                      <a:lnTo>
                        <a:pt x="90" y="44"/>
                      </a:lnTo>
                      <a:lnTo>
                        <a:pt x="87" y="45"/>
                      </a:lnTo>
                      <a:lnTo>
                        <a:pt x="85" y="46"/>
                      </a:lnTo>
                      <a:lnTo>
                        <a:pt x="81" y="47"/>
                      </a:lnTo>
                      <a:lnTo>
                        <a:pt x="79" y="48"/>
                      </a:lnTo>
                      <a:lnTo>
                        <a:pt x="76" y="49"/>
                      </a:lnTo>
                      <a:lnTo>
                        <a:pt x="74" y="50"/>
                      </a:lnTo>
                      <a:lnTo>
                        <a:pt x="71" y="52"/>
                      </a:lnTo>
                      <a:lnTo>
                        <a:pt x="68" y="53"/>
                      </a:lnTo>
                      <a:lnTo>
                        <a:pt x="65" y="54"/>
                      </a:lnTo>
                      <a:lnTo>
                        <a:pt x="62" y="55"/>
                      </a:lnTo>
                      <a:lnTo>
                        <a:pt x="60" y="57"/>
                      </a:lnTo>
                      <a:lnTo>
                        <a:pt x="57" y="58"/>
                      </a:lnTo>
                      <a:lnTo>
                        <a:pt x="54" y="59"/>
                      </a:lnTo>
                      <a:lnTo>
                        <a:pt x="51" y="61"/>
                      </a:lnTo>
                      <a:lnTo>
                        <a:pt x="48" y="62"/>
                      </a:lnTo>
                      <a:lnTo>
                        <a:pt x="45" y="65"/>
                      </a:lnTo>
                      <a:lnTo>
                        <a:pt x="42" y="68"/>
                      </a:lnTo>
                      <a:lnTo>
                        <a:pt x="38" y="70"/>
                      </a:lnTo>
                      <a:lnTo>
                        <a:pt x="35" y="74"/>
                      </a:lnTo>
                      <a:lnTo>
                        <a:pt x="32" y="77"/>
                      </a:lnTo>
                      <a:lnTo>
                        <a:pt x="29" y="79"/>
                      </a:lnTo>
                      <a:lnTo>
                        <a:pt x="26" y="83"/>
                      </a:lnTo>
                      <a:lnTo>
                        <a:pt x="24" y="85"/>
                      </a:lnTo>
                      <a:lnTo>
                        <a:pt x="22" y="88"/>
                      </a:lnTo>
                      <a:lnTo>
                        <a:pt x="20" y="91"/>
                      </a:lnTo>
                      <a:lnTo>
                        <a:pt x="17" y="94"/>
                      </a:lnTo>
                      <a:lnTo>
                        <a:pt x="16" y="98"/>
                      </a:lnTo>
                      <a:lnTo>
                        <a:pt x="14" y="100"/>
                      </a:lnTo>
                      <a:lnTo>
                        <a:pt x="12" y="102"/>
                      </a:lnTo>
                      <a:lnTo>
                        <a:pt x="11" y="105"/>
                      </a:lnTo>
                      <a:lnTo>
                        <a:pt x="10" y="108"/>
                      </a:lnTo>
                      <a:lnTo>
                        <a:pt x="8" y="111"/>
                      </a:lnTo>
                      <a:lnTo>
                        <a:pt x="7" y="113"/>
                      </a:lnTo>
                      <a:lnTo>
                        <a:pt x="6" y="117"/>
                      </a:lnTo>
                      <a:lnTo>
                        <a:pt x="5" y="121"/>
                      </a:lnTo>
                      <a:lnTo>
                        <a:pt x="4" y="124"/>
                      </a:lnTo>
                      <a:lnTo>
                        <a:pt x="3" y="128"/>
                      </a:lnTo>
                      <a:lnTo>
                        <a:pt x="2" y="132"/>
                      </a:lnTo>
                      <a:lnTo>
                        <a:pt x="2" y="135"/>
                      </a:lnTo>
                      <a:lnTo>
                        <a:pt x="1" y="138"/>
                      </a:lnTo>
                      <a:lnTo>
                        <a:pt x="1" y="141"/>
                      </a:lnTo>
                      <a:lnTo>
                        <a:pt x="1" y="144"/>
                      </a:lnTo>
                      <a:lnTo>
                        <a:pt x="0" y="147"/>
                      </a:lnTo>
                      <a:lnTo>
                        <a:pt x="0" y="150"/>
                      </a:lnTo>
                      <a:lnTo>
                        <a:pt x="0" y="152"/>
                      </a:lnTo>
                      <a:lnTo>
                        <a:pt x="0" y="156"/>
                      </a:lnTo>
                      <a:lnTo>
                        <a:pt x="0" y="157"/>
                      </a:lnTo>
                      <a:lnTo>
                        <a:pt x="0" y="161"/>
                      </a:lnTo>
                      <a:lnTo>
                        <a:pt x="0" y="163"/>
                      </a:lnTo>
                      <a:lnTo>
                        <a:pt x="0" y="166"/>
                      </a:lnTo>
                      <a:lnTo>
                        <a:pt x="0" y="168"/>
                      </a:lnTo>
                      <a:lnTo>
                        <a:pt x="0" y="171"/>
                      </a:lnTo>
                      <a:lnTo>
                        <a:pt x="0" y="173"/>
                      </a:lnTo>
                      <a:lnTo>
                        <a:pt x="1" y="178"/>
                      </a:lnTo>
                      <a:lnTo>
                        <a:pt x="1" y="181"/>
                      </a:lnTo>
                      <a:lnTo>
                        <a:pt x="1" y="185"/>
                      </a:lnTo>
                      <a:lnTo>
                        <a:pt x="2" y="187"/>
                      </a:lnTo>
                      <a:lnTo>
                        <a:pt x="2" y="190"/>
                      </a:lnTo>
                      <a:lnTo>
                        <a:pt x="2" y="192"/>
                      </a:lnTo>
                      <a:lnTo>
                        <a:pt x="3" y="196"/>
                      </a:lnTo>
                      <a:lnTo>
                        <a:pt x="4" y="201"/>
                      </a:lnTo>
                      <a:lnTo>
                        <a:pt x="4" y="203"/>
                      </a:lnTo>
                      <a:lnTo>
                        <a:pt x="6" y="205"/>
                      </a:lnTo>
                      <a:lnTo>
                        <a:pt x="6" y="209"/>
                      </a:lnTo>
                      <a:lnTo>
                        <a:pt x="7" y="212"/>
                      </a:lnTo>
                      <a:lnTo>
                        <a:pt x="9" y="215"/>
                      </a:lnTo>
                      <a:lnTo>
                        <a:pt x="11" y="218"/>
                      </a:lnTo>
                      <a:lnTo>
                        <a:pt x="12" y="220"/>
                      </a:lnTo>
                      <a:lnTo>
                        <a:pt x="15" y="223"/>
                      </a:lnTo>
                      <a:lnTo>
                        <a:pt x="17" y="225"/>
                      </a:lnTo>
                      <a:lnTo>
                        <a:pt x="19" y="230"/>
                      </a:lnTo>
                      <a:lnTo>
                        <a:pt x="21" y="233"/>
                      </a:lnTo>
                      <a:lnTo>
                        <a:pt x="23" y="235"/>
                      </a:lnTo>
                      <a:lnTo>
                        <a:pt x="25" y="238"/>
                      </a:lnTo>
                      <a:lnTo>
                        <a:pt x="26" y="241"/>
                      </a:lnTo>
                      <a:lnTo>
                        <a:pt x="28" y="244"/>
                      </a:lnTo>
                      <a:lnTo>
                        <a:pt x="29" y="247"/>
                      </a:lnTo>
                      <a:lnTo>
                        <a:pt x="30" y="251"/>
                      </a:lnTo>
                      <a:lnTo>
                        <a:pt x="32" y="253"/>
                      </a:lnTo>
                      <a:lnTo>
                        <a:pt x="33" y="256"/>
                      </a:lnTo>
                      <a:lnTo>
                        <a:pt x="35" y="259"/>
                      </a:lnTo>
                      <a:lnTo>
                        <a:pt x="36" y="262"/>
                      </a:lnTo>
                      <a:lnTo>
                        <a:pt x="37" y="265"/>
                      </a:lnTo>
                      <a:lnTo>
                        <a:pt x="38" y="268"/>
                      </a:lnTo>
                      <a:lnTo>
                        <a:pt x="38" y="270"/>
                      </a:lnTo>
                      <a:lnTo>
                        <a:pt x="38" y="273"/>
                      </a:lnTo>
                      <a:lnTo>
                        <a:pt x="38" y="276"/>
                      </a:lnTo>
                      <a:lnTo>
                        <a:pt x="38" y="279"/>
                      </a:lnTo>
                      <a:lnTo>
                        <a:pt x="38" y="281"/>
                      </a:lnTo>
                      <a:lnTo>
                        <a:pt x="38" y="284"/>
                      </a:lnTo>
                      <a:lnTo>
                        <a:pt x="38" y="287"/>
                      </a:lnTo>
                      <a:lnTo>
                        <a:pt x="39" y="290"/>
                      </a:lnTo>
                      <a:lnTo>
                        <a:pt x="41" y="293"/>
                      </a:lnTo>
                      <a:lnTo>
                        <a:pt x="43" y="296"/>
                      </a:lnTo>
                      <a:lnTo>
                        <a:pt x="45" y="299"/>
                      </a:lnTo>
                      <a:lnTo>
                        <a:pt x="47" y="302"/>
                      </a:lnTo>
                      <a:lnTo>
                        <a:pt x="49" y="304"/>
                      </a:lnTo>
                      <a:lnTo>
                        <a:pt x="51" y="307"/>
                      </a:lnTo>
                      <a:lnTo>
                        <a:pt x="52" y="310"/>
                      </a:lnTo>
                      <a:lnTo>
                        <a:pt x="54" y="313"/>
                      </a:lnTo>
                      <a:lnTo>
                        <a:pt x="56" y="315"/>
                      </a:lnTo>
                      <a:lnTo>
                        <a:pt x="57" y="318"/>
                      </a:lnTo>
                      <a:lnTo>
                        <a:pt x="58" y="320"/>
                      </a:lnTo>
                      <a:lnTo>
                        <a:pt x="60" y="323"/>
                      </a:lnTo>
                      <a:lnTo>
                        <a:pt x="61" y="326"/>
                      </a:lnTo>
                      <a:lnTo>
                        <a:pt x="63" y="330"/>
                      </a:lnTo>
                      <a:lnTo>
                        <a:pt x="64" y="333"/>
                      </a:lnTo>
                      <a:lnTo>
                        <a:pt x="65" y="335"/>
                      </a:lnTo>
                      <a:lnTo>
                        <a:pt x="66" y="337"/>
                      </a:lnTo>
                      <a:lnTo>
                        <a:pt x="67" y="341"/>
                      </a:lnTo>
                      <a:lnTo>
                        <a:pt x="68" y="343"/>
                      </a:lnTo>
                      <a:lnTo>
                        <a:pt x="69" y="347"/>
                      </a:lnTo>
                      <a:lnTo>
                        <a:pt x="70" y="350"/>
                      </a:lnTo>
                      <a:lnTo>
                        <a:pt x="70" y="353"/>
                      </a:lnTo>
                      <a:lnTo>
                        <a:pt x="72" y="356"/>
                      </a:lnTo>
                      <a:lnTo>
                        <a:pt x="72" y="359"/>
                      </a:lnTo>
                      <a:lnTo>
                        <a:pt x="73" y="362"/>
                      </a:lnTo>
                      <a:lnTo>
                        <a:pt x="74" y="365"/>
                      </a:lnTo>
                      <a:lnTo>
                        <a:pt x="75" y="368"/>
                      </a:lnTo>
                      <a:lnTo>
                        <a:pt x="76" y="372"/>
                      </a:lnTo>
                      <a:lnTo>
                        <a:pt x="77" y="376"/>
                      </a:lnTo>
                      <a:lnTo>
                        <a:pt x="78" y="379"/>
                      </a:lnTo>
                      <a:lnTo>
                        <a:pt x="80" y="383"/>
                      </a:lnTo>
                      <a:lnTo>
                        <a:pt x="80" y="385"/>
                      </a:lnTo>
                      <a:lnTo>
                        <a:pt x="83" y="387"/>
                      </a:lnTo>
                      <a:lnTo>
                        <a:pt x="86" y="387"/>
                      </a:lnTo>
                      <a:lnTo>
                        <a:pt x="89" y="387"/>
                      </a:lnTo>
                      <a:lnTo>
                        <a:pt x="91" y="389"/>
                      </a:lnTo>
                      <a:lnTo>
                        <a:pt x="92" y="392"/>
                      </a:lnTo>
                      <a:lnTo>
                        <a:pt x="94" y="394"/>
                      </a:lnTo>
                      <a:lnTo>
                        <a:pt x="114" y="398"/>
                      </a:lnTo>
                      <a:lnTo>
                        <a:pt x="106" y="386"/>
                      </a:lnTo>
                      <a:lnTo>
                        <a:pt x="105" y="383"/>
                      </a:lnTo>
                      <a:lnTo>
                        <a:pt x="104" y="381"/>
                      </a:lnTo>
                      <a:lnTo>
                        <a:pt x="102" y="378"/>
                      </a:lnTo>
                      <a:lnTo>
                        <a:pt x="102" y="376"/>
                      </a:lnTo>
                      <a:lnTo>
                        <a:pt x="100" y="371"/>
                      </a:lnTo>
                      <a:lnTo>
                        <a:pt x="99" y="368"/>
                      </a:lnTo>
                      <a:lnTo>
                        <a:pt x="98" y="363"/>
                      </a:lnTo>
                      <a:lnTo>
                        <a:pt x="96" y="360"/>
                      </a:lnTo>
                      <a:lnTo>
                        <a:pt x="96" y="357"/>
                      </a:lnTo>
                      <a:lnTo>
                        <a:pt x="95" y="353"/>
                      </a:lnTo>
                      <a:lnTo>
                        <a:pt x="94" y="350"/>
                      </a:lnTo>
                      <a:lnTo>
                        <a:pt x="92" y="347"/>
                      </a:lnTo>
                      <a:lnTo>
                        <a:pt x="92" y="343"/>
                      </a:lnTo>
                      <a:lnTo>
                        <a:pt x="92" y="340"/>
                      </a:lnTo>
                      <a:lnTo>
                        <a:pt x="91" y="337"/>
                      </a:lnTo>
                      <a:lnTo>
                        <a:pt x="91" y="333"/>
                      </a:lnTo>
                      <a:lnTo>
                        <a:pt x="90" y="330"/>
                      </a:lnTo>
                      <a:lnTo>
                        <a:pt x="90" y="326"/>
                      </a:lnTo>
                      <a:lnTo>
                        <a:pt x="89" y="323"/>
                      </a:lnTo>
                      <a:lnTo>
                        <a:pt x="89" y="320"/>
                      </a:lnTo>
                      <a:lnTo>
                        <a:pt x="89" y="317"/>
                      </a:lnTo>
                      <a:lnTo>
                        <a:pt x="89" y="313"/>
                      </a:lnTo>
                      <a:lnTo>
                        <a:pt x="89" y="309"/>
                      </a:lnTo>
                      <a:lnTo>
                        <a:pt x="89" y="306"/>
                      </a:lnTo>
                      <a:lnTo>
                        <a:pt x="89" y="303"/>
                      </a:lnTo>
                      <a:lnTo>
                        <a:pt x="89" y="300"/>
                      </a:lnTo>
                      <a:lnTo>
                        <a:pt x="89" y="297"/>
                      </a:lnTo>
                      <a:lnTo>
                        <a:pt x="89" y="294"/>
                      </a:lnTo>
                      <a:lnTo>
                        <a:pt x="89" y="291"/>
                      </a:lnTo>
                      <a:lnTo>
                        <a:pt x="91" y="288"/>
                      </a:lnTo>
                      <a:lnTo>
                        <a:pt x="92" y="285"/>
                      </a:lnTo>
                      <a:lnTo>
                        <a:pt x="94" y="283"/>
                      </a:lnTo>
                      <a:lnTo>
                        <a:pt x="97" y="280"/>
                      </a:lnTo>
                      <a:lnTo>
                        <a:pt x="100" y="277"/>
                      </a:lnTo>
                      <a:lnTo>
                        <a:pt x="103" y="275"/>
                      </a:lnTo>
                      <a:lnTo>
                        <a:pt x="106" y="273"/>
                      </a:lnTo>
                      <a:lnTo>
                        <a:pt x="110" y="270"/>
                      </a:lnTo>
                      <a:lnTo>
                        <a:pt x="112" y="268"/>
                      </a:lnTo>
                      <a:lnTo>
                        <a:pt x="115" y="267"/>
                      </a:lnTo>
                      <a:lnTo>
                        <a:pt x="118" y="265"/>
                      </a:lnTo>
                      <a:lnTo>
                        <a:pt x="122" y="262"/>
                      </a:lnTo>
                      <a:lnTo>
                        <a:pt x="125" y="260"/>
                      </a:lnTo>
                      <a:lnTo>
                        <a:pt x="127" y="259"/>
                      </a:lnTo>
                      <a:lnTo>
                        <a:pt x="130" y="256"/>
                      </a:lnTo>
                      <a:lnTo>
                        <a:pt x="134" y="253"/>
                      </a:lnTo>
                      <a:lnTo>
                        <a:pt x="136" y="251"/>
                      </a:lnTo>
                      <a:lnTo>
                        <a:pt x="140" y="249"/>
                      </a:lnTo>
                      <a:lnTo>
                        <a:pt x="142" y="247"/>
                      </a:lnTo>
                      <a:lnTo>
                        <a:pt x="145" y="244"/>
                      </a:lnTo>
                      <a:lnTo>
                        <a:pt x="147" y="242"/>
                      </a:lnTo>
                      <a:lnTo>
                        <a:pt x="151" y="241"/>
                      </a:lnTo>
                      <a:lnTo>
                        <a:pt x="154" y="242"/>
                      </a:lnTo>
                      <a:lnTo>
                        <a:pt x="157" y="243"/>
                      </a:lnTo>
                      <a:lnTo>
                        <a:pt x="160" y="244"/>
                      </a:lnTo>
                      <a:lnTo>
                        <a:pt x="162" y="244"/>
                      </a:lnTo>
                      <a:lnTo>
                        <a:pt x="165" y="245"/>
                      </a:lnTo>
                      <a:lnTo>
                        <a:pt x="168" y="246"/>
                      </a:lnTo>
                      <a:lnTo>
                        <a:pt x="172" y="246"/>
                      </a:lnTo>
                      <a:lnTo>
                        <a:pt x="175" y="247"/>
                      </a:lnTo>
                      <a:lnTo>
                        <a:pt x="179" y="247"/>
                      </a:lnTo>
                      <a:lnTo>
                        <a:pt x="180" y="248"/>
                      </a:lnTo>
                      <a:lnTo>
                        <a:pt x="184" y="248"/>
                      </a:lnTo>
                      <a:lnTo>
                        <a:pt x="188" y="249"/>
                      </a:lnTo>
                      <a:lnTo>
                        <a:pt x="191" y="249"/>
                      </a:lnTo>
                      <a:lnTo>
                        <a:pt x="194" y="250"/>
                      </a:lnTo>
                      <a:lnTo>
                        <a:pt x="197" y="250"/>
                      </a:lnTo>
                      <a:lnTo>
                        <a:pt x="202" y="251"/>
                      </a:lnTo>
                      <a:lnTo>
                        <a:pt x="206" y="251"/>
                      </a:lnTo>
                      <a:lnTo>
                        <a:pt x="210" y="251"/>
                      </a:lnTo>
                      <a:lnTo>
                        <a:pt x="214" y="252"/>
                      </a:lnTo>
                      <a:lnTo>
                        <a:pt x="220" y="252"/>
                      </a:lnTo>
                      <a:lnTo>
                        <a:pt x="225" y="252"/>
                      </a:lnTo>
                      <a:lnTo>
                        <a:pt x="229" y="252"/>
                      </a:lnTo>
                      <a:lnTo>
                        <a:pt x="232" y="253"/>
                      </a:lnTo>
                      <a:lnTo>
                        <a:pt x="234" y="253"/>
                      </a:lnTo>
                      <a:lnTo>
                        <a:pt x="238" y="253"/>
                      </a:lnTo>
                      <a:lnTo>
                        <a:pt x="241" y="253"/>
                      </a:lnTo>
                      <a:lnTo>
                        <a:pt x="244" y="253"/>
                      </a:lnTo>
                      <a:lnTo>
                        <a:pt x="246" y="253"/>
                      </a:lnTo>
                      <a:lnTo>
                        <a:pt x="251" y="253"/>
                      </a:lnTo>
                      <a:lnTo>
                        <a:pt x="255" y="254"/>
                      </a:lnTo>
                      <a:lnTo>
                        <a:pt x="260" y="255"/>
                      </a:lnTo>
                      <a:lnTo>
                        <a:pt x="264" y="255"/>
                      </a:lnTo>
                      <a:lnTo>
                        <a:pt x="268" y="255"/>
                      </a:lnTo>
                      <a:lnTo>
                        <a:pt x="272" y="255"/>
                      </a:lnTo>
                      <a:lnTo>
                        <a:pt x="276" y="255"/>
                      </a:lnTo>
                      <a:lnTo>
                        <a:pt x="279" y="255"/>
                      </a:lnTo>
                      <a:lnTo>
                        <a:pt x="282" y="256"/>
                      </a:lnTo>
                      <a:lnTo>
                        <a:pt x="285" y="256"/>
                      </a:lnTo>
                      <a:lnTo>
                        <a:pt x="289" y="256"/>
                      </a:lnTo>
                      <a:lnTo>
                        <a:pt x="292" y="256"/>
                      </a:lnTo>
                      <a:lnTo>
                        <a:pt x="295" y="256"/>
                      </a:lnTo>
                      <a:lnTo>
                        <a:pt x="298" y="256"/>
                      </a:lnTo>
                      <a:lnTo>
                        <a:pt x="301" y="256"/>
                      </a:lnTo>
                      <a:lnTo>
                        <a:pt x="304" y="255"/>
                      </a:lnTo>
                      <a:lnTo>
                        <a:pt x="307" y="255"/>
                      </a:lnTo>
                      <a:lnTo>
                        <a:pt x="311" y="255"/>
                      </a:lnTo>
                      <a:lnTo>
                        <a:pt x="314" y="255"/>
                      </a:lnTo>
                      <a:lnTo>
                        <a:pt x="318" y="255"/>
                      </a:lnTo>
                      <a:lnTo>
                        <a:pt x="322" y="255"/>
                      </a:lnTo>
                      <a:lnTo>
                        <a:pt x="327" y="254"/>
                      </a:lnTo>
                      <a:lnTo>
                        <a:pt x="331" y="253"/>
                      </a:lnTo>
                      <a:lnTo>
                        <a:pt x="336" y="253"/>
                      </a:lnTo>
                      <a:lnTo>
                        <a:pt x="341" y="253"/>
                      </a:lnTo>
                      <a:lnTo>
                        <a:pt x="344" y="252"/>
                      </a:lnTo>
                      <a:lnTo>
                        <a:pt x="346" y="252"/>
                      </a:lnTo>
                      <a:lnTo>
                        <a:pt x="349" y="252"/>
                      </a:lnTo>
                      <a:lnTo>
                        <a:pt x="352" y="252"/>
                      </a:lnTo>
                      <a:lnTo>
                        <a:pt x="355" y="252"/>
                      </a:lnTo>
                      <a:lnTo>
                        <a:pt x="358" y="251"/>
                      </a:lnTo>
                      <a:lnTo>
                        <a:pt x="362" y="251"/>
                      </a:lnTo>
                      <a:lnTo>
                        <a:pt x="365" y="251"/>
                      </a:lnTo>
                      <a:lnTo>
                        <a:pt x="368" y="250"/>
                      </a:lnTo>
                      <a:lnTo>
                        <a:pt x="371" y="250"/>
                      </a:lnTo>
                      <a:lnTo>
                        <a:pt x="376" y="249"/>
                      </a:lnTo>
                      <a:lnTo>
                        <a:pt x="380" y="249"/>
                      </a:lnTo>
                      <a:lnTo>
                        <a:pt x="380" y="252"/>
                      </a:lnTo>
                      <a:lnTo>
                        <a:pt x="381" y="254"/>
                      </a:lnTo>
                      <a:lnTo>
                        <a:pt x="382" y="259"/>
                      </a:lnTo>
                      <a:lnTo>
                        <a:pt x="383" y="264"/>
                      </a:lnTo>
                      <a:lnTo>
                        <a:pt x="384" y="268"/>
                      </a:lnTo>
                      <a:lnTo>
                        <a:pt x="386" y="273"/>
                      </a:lnTo>
                      <a:lnTo>
                        <a:pt x="386" y="276"/>
                      </a:lnTo>
                      <a:lnTo>
                        <a:pt x="388" y="280"/>
                      </a:lnTo>
                      <a:lnTo>
                        <a:pt x="389" y="283"/>
                      </a:lnTo>
                      <a:lnTo>
                        <a:pt x="390" y="287"/>
                      </a:lnTo>
                      <a:lnTo>
                        <a:pt x="391" y="290"/>
                      </a:lnTo>
                      <a:lnTo>
                        <a:pt x="392" y="293"/>
                      </a:lnTo>
                      <a:lnTo>
                        <a:pt x="393" y="296"/>
                      </a:lnTo>
                      <a:lnTo>
                        <a:pt x="394" y="299"/>
                      </a:lnTo>
                      <a:lnTo>
                        <a:pt x="396" y="303"/>
                      </a:lnTo>
                      <a:lnTo>
                        <a:pt x="397" y="305"/>
                      </a:lnTo>
                      <a:lnTo>
                        <a:pt x="398" y="308"/>
                      </a:lnTo>
                      <a:lnTo>
                        <a:pt x="399" y="311"/>
                      </a:lnTo>
                      <a:lnTo>
                        <a:pt x="400" y="314"/>
                      </a:lnTo>
                      <a:lnTo>
                        <a:pt x="402" y="318"/>
                      </a:lnTo>
                      <a:lnTo>
                        <a:pt x="403" y="320"/>
                      </a:lnTo>
                      <a:lnTo>
                        <a:pt x="405" y="323"/>
                      </a:lnTo>
                      <a:lnTo>
                        <a:pt x="406" y="326"/>
                      </a:lnTo>
                      <a:lnTo>
                        <a:pt x="408" y="330"/>
                      </a:lnTo>
                      <a:lnTo>
                        <a:pt x="409" y="333"/>
                      </a:lnTo>
                      <a:lnTo>
                        <a:pt x="410" y="335"/>
                      </a:lnTo>
                      <a:lnTo>
                        <a:pt x="411" y="338"/>
                      </a:lnTo>
                      <a:lnTo>
                        <a:pt x="411" y="341"/>
                      </a:lnTo>
                      <a:lnTo>
                        <a:pt x="412" y="344"/>
                      </a:lnTo>
                      <a:lnTo>
                        <a:pt x="413" y="347"/>
                      </a:lnTo>
                      <a:lnTo>
                        <a:pt x="413" y="350"/>
                      </a:lnTo>
                      <a:lnTo>
                        <a:pt x="413" y="353"/>
                      </a:lnTo>
                      <a:lnTo>
                        <a:pt x="414" y="356"/>
                      </a:lnTo>
                      <a:lnTo>
                        <a:pt x="414" y="360"/>
                      </a:lnTo>
                      <a:lnTo>
                        <a:pt x="414" y="363"/>
                      </a:lnTo>
                      <a:lnTo>
                        <a:pt x="414" y="367"/>
                      </a:lnTo>
                      <a:lnTo>
                        <a:pt x="414" y="370"/>
                      </a:lnTo>
                      <a:lnTo>
                        <a:pt x="414" y="373"/>
                      </a:lnTo>
                      <a:lnTo>
                        <a:pt x="414" y="376"/>
                      </a:lnTo>
                      <a:lnTo>
                        <a:pt x="414" y="379"/>
                      </a:lnTo>
                      <a:lnTo>
                        <a:pt x="414" y="383"/>
                      </a:lnTo>
                      <a:lnTo>
                        <a:pt x="413" y="386"/>
                      </a:lnTo>
                      <a:lnTo>
                        <a:pt x="413" y="389"/>
                      </a:lnTo>
                      <a:lnTo>
                        <a:pt x="415" y="388"/>
                      </a:lnTo>
                      <a:lnTo>
                        <a:pt x="418" y="387"/>
                      </a:lnTo>
                      <a:lnTo>
                        <a:pt x="421" y="386"/>
                      </a:lnTo>
                      <a:lnTo>
                        <a:pt x="423" y="389"/>
                      </a:lnTo>
                      <a:lnTo>
                        <a:pt x="425" y="392"/>
                      </a:lnTo>
                      <a:lnTo>
                        <a:pt x="426" y="394"/>
                      </a:lnTo>
                      <a:lnTo>
                        <a:pt x="449" y="397"/>
                      </a:lnTo>
                      <a:lnTo>
                        <a:pt x="439" y="374"/>
                      </a:lnTo>
                      <a:lnTo>
                        <a:pt x="438" y="370"/>
                      </a:lnTo>
                      <a:lnTo>
                        <a:pt x="436" y="367"/>
                      </a:lnTo>
                      <a:lnTo>
                        <a:pt x="436" y="364"/>
                      </a:lnTo>
                      <a:lnTo>
                        <a:pt x="436" y="360"/>
                      </a:lnTo>
                      <a:lnTo>
                        <a:pt x="436" y="356"/>
                      </a:lnTo>
                      <a:lnTo>
                        <a:pt x="436" y="352"/>
                      </a:lnTo>
                      <a:lnTo>
                        <a:pt x="436" y="349"/>
                      </a:lnTo>
                      <a:lnTo>
                        <a:pt x="437" y="344"/>
                      </a:lnTo>
                      <a:lnTo>
                        <a:pt x="438" y="341"/>
                      </a:lnTo>
                      <a:lnTo>
                        <a:pt x="439" y="337"/>
                      </a:lnTo>
                      <a:lnTo>
                        <a:pt x="440" y="334"/>
                      </a:lnTo>
                      <a:lnTo>
                        <a:pt x="442" y="330"/>
                      </a:lnTo>
                      <a:lnTo>
                        <a:pt x="443" y="327"/>
                      </a:lnTo>
                      <a:lnTo>
                        <a:pt x="444" y="323"/>
                      </a:lnTo>
                      <a:lnTo>
                        <a:pt x="445" y="320"/>
                      </a:lnTo>
                      <a:lnTo>
                        <a:pt x="447" y="318"/>
                      </a:lnTo>
                      <a:lnTo>
                        <a:pt x="448" y="314"/>
                      </a:lnTo>
                      <a:lnTo>
                        <a:pt x="449" y="311"/>
                      </a:lnTo>
                      <a:lnTo>
                        <a:pt x="451" y="308"/>
                      </a:lnTo>
                      <a:lnTo>
                        <a:pt x="452" y="306"/>
                      </a:lnTo>
                      <a:lnTo>
                        <a:pt x="453" y="303"/>
                      </a:lnTo>
                      <a:lnTo>
                        <a:pt x="454" y="299"/>
                      </a:lnTo>
                      <a:lnTo>
                        <a:pt x="454" y="296"/>
                      </a:lnTo>
                      <a:lnTo>
                        <a:pt x="454" y="293"/>
                      </a:lnTo>
                      <a:lnTo>
                        <a:pt x="454" y="290"/>
                      </a:lnTo>
                      <a:lnTo>
                        <a:pt x="455" y="286"/>
                      </a:lnTo>
                      <a:lnTo>
                        <a:pt x="455" y="283"/>
                      </a:lnTo>
                      <a:lnTo>
                        <a:pt x="455" y="280"/>
                      </a:lnTo>
                      <a:lnTo>
                        <a:pt x="455" y="278"/>
                      </a:lnTo>
                      <a:lnTo>
                        <a:pt x="455" y="274"/>
                      </a:lnTo>
                      <a:lnTo>
                        <a:pt x="455" y="271"/>
                      </a:lnTo>
                      <a:lnTo>
                        <a:pt x="456" y="268"/>
                      </a:lnTo>
                      <a:lnTo>
                        <a:pt x="456" y="265"/>
                      </a:lnTo>
                      <a:lnTo>
                        <a:pt x="458" y="262"/>
                      </a:lnTo>
                      <a:lnTo>
                        <a:pt x="458" y="259"/>
                      </a:lnTo>
                      <a:lnTo>
                        <a:pt x="460" y="255"/>
                      </a:lnTo>
                      <a:lnTo>
                        <a:pt x="460" y="252"/>
                      </a:lnTo>
                      <a:lnTo>
                        <a:pt x="463" y="250"/>
                      </a:lnTo>
                      <a:lnTo>
                        <a:pt x="464" y="246"/>
                      </a:lnTo>
                      <a:lnTo>
                        <a:pt x="466" y="244"/>
                      </a:lnTo>
                      <a:lnTo>
                        <a:pt x="468" y="241"/>
                      </a:lnTo>
                      <a:lnTo>
                        <a:pt x="471" y="237"/>
                      </a:lnTo>
                      <a:lnTo>
                        <a:pt x="474" y="235"/>
                      </a:lnTo>
                      <a:lnTo>
                        <a:pt x="477" y="233"/>
                      </a:lnTo>
                      <a:lnTo>
                        <a:pt x="480" y="231"/>
                      </a:lnTo>
                      <a:lnTo>
                        <a:pt x="484" y="230"/>
                      </a:lnTo>
                      <a:lnTo>
                        <a:pt x="487" y="228"/>
                      </a:lnTo>
                      <a:lnTo>
                        <a:pt x="492" y="227"/>
                      </a:lnTo>
                      <a:lnTo>
                        <a:pt x="496" y="225"/>
                      </a:lnTo>
                      <a:lnTo>
                        <a:pt x="499" y="225"/>
                      </a:lnTo>
                      <a:lnTo>
                        <a:pt x="502" y="223"/>
                      </a:lnTo>
                      <a:lnTo>
                        <a:pt x="504" y="222"/>
                      </a:lnTo>
                      <a:lnTo>
                        <a:pt x="508" y="221"/>
                      </a:lnTo>
                      <a:lnTo>
                        <a:pt x="511" y="219"/>
                      </a:lnTo>
                      <a:lnTo>
                        <a:pt x="514" y="218"/>
                      </a:lnTo>
                      <a:lnTo>
                        <a:pt x="516" y="216"/>
                      </a:lnTo>
                      <a:lnTo>
                        <a:pt x="519" y="215"/>
                      </a:lnTo>
                      <a:lnTo>
                        <a:pt x="522" y="214"/>
                      </a:lnTo>
                      <a:lnTo>
                        <a:pt x="525" y="212"/>
                      </a:lnTo>
                      <a:lnTo>
                        <a:pt x="528" y="210"/>
                      </a:lnTo>
                      <a:lnTo>
                        <a:pt x="531" y="209"/>
                      </a:lnTo>
                      <a:lnTo>
                        <a:pt x="534" y="207"/>
                      </a:lnTo>
                      <a:lnTo>
                        <a:pt x="538" y="206"/>
                      </a:lnTo>
                      <a:lnTo>
                        <a:pt x="541" y="205"/>
                      </a:lnTo>
                      <a:lnTo>
                        <a:pt x="543" y="204"/>
                      </a:lnTo>
                      <a:lnTo>
                        <a:pt x="547" y="204"/>
                      </a:lnTo>
                      <a:lnTo>
                        <a:pt x="550" y="203"/>
                      </a:lnTo>
                      <a:lnTo>
                        <a:pt x="553" y="202"/>
                      </a:lnTo>
                      <a:lnTo>
                        <a:pt x="557" y="202"/>
                      </a:lnTo>
                      <a:lnTo>
                        <a:pt x="562" y="202"/>
                      </a:lnTo>
                      <a:lnTo>
                        <a:pt x="566" y="201"/>
                      </a:lnTo>
                      <a:lnTo>
                        <a:pt x="569" y="201"/>
                      </a:lnTo>
                      <a:lnTo>
                        <a:pt x="573" y="201"/>
                      </a:lnTo>
                      <a:lnTo>
                        <a:pt x="576" y="201"/>
                      </a:lnTo>
                      <a:lnTo>
                        <a:pt x="579" y="200"/>
                      </a:lnTo>
                      <a:lnTo>
                        <a:pt x="582" y="199"/>
                      </a:lnTo>
                      <a:lnTo>
                        <a:pt x="586" y="198"/>
                      </a:lnTo>
                      <a:lnTo>
                        <a:pt x="588" y="197"/>
                      </a:lnTo>
                      <a:lnTo>
                        <a:pt x="591" y="196"/>
                      </a:lnTo>
                      <a:lnTo>
                        <a:pt x="595" y="195"/>
                      </a:lnTo>
                      <a:lnTo>
                        <a:pt x="598" y="194"/>
                      </a:lnTo>
                      <a:lnTo>
                        <a:pt x="601" y="192"/>
                      </a:lnTo>
                      <a:lnTo>
                        <a:pt x="603" y="190"/>
                      </a:lnTo>
                      <a:lnTo>
                        <a:pt x="606" y="189"/>
                      </a:lnTo>
                      <a:lnTo>
                        <a:pt x="609" y="187"/>
                      </a:lnTo>
                      <a:lnTo>
                        <a:pt x="613" y="186"/>
                      </a:lnTo>
                      <a:lnTo>
                        <a:pt x="616" y="186"/>
                      </a:lnTo>
                      <a:lnTo>
                        <a:pt x="619" y="184"/>
                      </a:lnTo>
                      <a:lnTo>
                        <a:pt x="623" y="183"/>
                      </a:lnTo>
                      <a:lnTo>
                        <a:pt x="625" y="181"/>
                      </a:lnTo>
                      <a:lnTo>
                        <a:pt x="628" y="181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70" name="Line 80">
                  <a:extLst>
                    <a:ext uri="{FF2B5EF4-FFF2-40B4-BE49-F238E27FC236}">
                      <a16:creationId xmlns:a16="http://schemas.microsoft.com/office/drawing/2014/main" id="{AA6ACC78-9D93-4AF1-92B0-4D65F0ED0F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365" y="1715"/>
                  <a:ext cx="0" cy="10"/>
                </a:xfrm>
                <a:prstGeom prst="line">
                  <a:avLst/>
                </a:pr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71" name="Freeform 81">
                  <a:extLst>
                    <a:ext uri="{FF2B5EF4-FFF2-40B4-BE49-F238E27FC236}">
                      <a16:creationId xmlns:a16="http://schemas.microsoft.com/office/drawing/2014/main" id="{DA62C5B1-BA2E-4AA2-B875-A335AF4E69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0" y="1601"/>
                  <a:ext cx="46" cy="63"/>
                </a:xfrm>
                <a:custGeom>
                  <a:avLst/>
                  <a:gdLst>
                    <a:gd name="T0" fmla="*/ 11 w 46"/>
                    <a:gd name="T1" fmla="*/ 29 h 63"/>
                    <a:gd name="T2" fmla="*/ 16 w 46"/>
                    <a:gd name="T3" fmla="*/ 26 h 63"/>
                    <a:gd name="T4" fmla="*/ 22 w 46"/>
                    <a:gd name="T5" fmla="*/ 26 h 63"/>
                    <a:gd name="T6" fmla="*/ 27 w 46"/>
                    <a:gd name="T7" fmla="*/ 27 h 63"/>
                    <a:gd name="T8" fmla="*/ 32 w 46"/>
                    <a:gd name="T9" fmla="*/ 31 h 63"/>
                    <a:gd name="T10" fmla="*/ 34 w 46"/>
                    <a:gd name="T11" fmla="*/ 37 h 63"/>
                    <a:gd name="T12" fmla="*/ 32 w 46"/>
                    <a:gd name="T13" fmla="*/ 43 h 63"/>
                    <a:gd name="T14" fmla="*/ 28 w 46"/>
                    <a:gd name="T15" fmla="*/ 48 h 63"/>
                    <a:gd name="T16" fmla="*/ 23 w 46"/>
                    <a:gd name="T17" fmla="*/ 51 h 63"/>
                    <a:gd name="T18" fmla="*/ 18 w 46"/>
                    <a:gd name="T19" fmla="*/ 50 h 63"/>
                    <a:gd name="T20" fmla="*/ 12 w 46"/>
                    <a:gd name="T21" fmla="*/ 46 h 63"/>
                    <a:gd name="T22" fmla="*/ 10 w 46"/>
                    <a:gd name="T23" fmla="*/ 41 h 63"/>
                    <a:gd name="T24" fmla="*/ 8 w 46"/>
                    <a:gd name="T25" fmla="*/ 35 h 63"/>
                    <a:gd name="T26" fmla="*/ 8 w 46"/>
                    <a:gd name="T27" fmla="*/ 30 h 63"/>
                    <a:gd name="T28" fmla="*/ 8 w 46"/>
                    <a:gd name="T29" fmla="*/ 24 h 63"/>
                    <a:gd name="T30" fmla="*/ 10 w 46"/>
                    <a:gd name="T31" fmla="*/ 18 h 63"/>
                    <a:gd name="T32" fmla="*/ 11 w 46"/>
                    <a:gd name="T33" fmla="*/ 12 h 63"/>
                    <a:gd name="T34" fmla="*/ 12 w 46"/>
                    <a:gd name="T35" fmla="*/ 6 h 63"/>
                    <a:gd name="T36" fmla="*/ 12 w 46"/>
                    <a:gd name="T37" fmla="*/ 0 h 63"/>
                    <a:gd name="T38" fmla="*/ 7 w 46"/>
                    <a:gd name="T39" fmla="*/ 8 h 63"/>
                    <a:gd name="T40" fmla="*/ 4 w 46"/>
                    <a:gd name="T41" fmla="*/ 14 h 63"/>
                    <a:gd name="T42" fmla="*/ 2 w 46"/>
                    <a:gd name="T43" fmla="*/ 19 h 63"/>
                    <a:gd name="T44" fmla="*/ 0 w 46"/>
                    <a:gd name="T45" fmla="*/ 24 h 63"/>
                    <a:gd name="T46" fmla="*/ 0 w 46"/>
                    <a:gd name="T47" fmla="*/ 31 h 63"/>
                    <a:gd name="T48" fmla="*/ 0 w 46"/>
                    <a:gd name="T49" fmla="*/ 37 h 63"/>
                    <a:gd name="T50" fmla="*/ 1 w 46"/>
                    <a:gd name="T51" fmla="*/ 43 h 63"/>
                    <a:gd name="T52" fmla="*/ 2 w 46"/>
                    <a:gd name="T53" fmla="*/ 50 h 63"/>
                    <a:gd name="T54" fmla="*/ 6 w 46"/>
                    <a:gd name="T55" fmla="*/ 55 h 63"/>
                    <a:gd name="T56" fmla="*/ 12 w 46"/>
                    <a:gd name="T57" fmla="*/ 59 h 63"/>
                    <a:gd name="T58" fmla="*/ 18 w 46"/>
                    <a:gd name="T59" fmla="*/ 62 h 63"/>
                    <a:gd name="T60" fmla="*/ 24 w 46"/>
                    <a:gd name="T61" fmla="*/ 62 h 63"/>
                    <a:gd name="T62" fmla="*/ 30 w 46"/>
                    <a:gd name="T63" fmla="*/ 60 h 63"/>
                    <a:gd name="T64" fmla="*/ 36 w 46"/>
                    <a:gd name="T65" fmla="*/ 57 h 63"/>
                    <a:gd name="T66" fmla="*/ 41 w 46"/>
                    <a:gd name="T67" fmla="*/ 51 h 63"/>
                    <a:gd name="T68" fmla="*/ 44 w 46"/>
                    <a:gd name="T69" fmla="*/ 45 h 63"/>
                    <a:gd name="T70" fmla="*/ 45 w 46"/>
                    <a:gd name="T71" fmla="*/ 40 h 63"/>
                    <a:gd name="T72" fmla="*/ 44 w 46"/>
                    <a:gd name="T73" fmla="*/ 34 h 63"/>
                    <a:gd name="T74" fmla="*/ 43 w 46"/>
                    <a:gd name="T75" fmla="*/ 29 h 63"/>
                    <a:gd name="T76" fmla="*/ 40 w 46"/>
                    <a:gd name="T77" fmla="*/ 23 h 63"/>
                    <a:gd name="T78" fmla="*/ 34 w 46"/>
                    <a:gd name="T79" fmla="*/ 18 h 63"/>
                    <a:gd name="T80" fmla="*/ 28 w 46"/>
                    <a:gd name="T81" fmla="*/ 16 h 63"/>
                    <a:gd name="T82" fmla="*/ 23 w 46"/>
                    <a:gd name="T83" fmla="*/ 15 h 63"/>
                    <a:gd name="T84" fmla="*/ 18 w 46"/>
                    <a:gd name="T85" fmla="*/ 15 h 63"/>
                    <a:gd name="T86" fmla="*/ 13 w 46"/>
                    <a:gd name="T87" fmla="*/ 17 h 63"/>
                    <a:gd name="T88" fmla="*/ 8 w 46"/>
                    <a:gd name="T89" fmla="*/ 21 h 63"/>
                    <a:gd name="T90" fmla="*/ 8 w 46"/>
                    <a:gd name="T91" fmla="*/ 26 h 63"/>
                    <a:gd name="T92" fmla="*/ 8 w 46"/>
                    <a:gd name="T93" fmla="*/ 30 h 63"/>
                    <a:gd name="T94" fmla="*/ 8 w 46"/>
                    <a:gd name="T95" fmla="*/ 31 h 63"/>
                    <a:gd name="T96" fmla="*/ 8 w 46"/>
                    <a:gd name="T97" fmla="*/ 31 h 63"/>
                    <a:gd name="T98" fmla="*/ 8 w 46"/>
                    <a:gd name="T99" fmla="*/ 32 h 6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46"/>
                    <a:gd name="T151" fmla="*/ 0 h 63"/>
                    <a:gd name="T152" fmla="*/ 46 w 46"/>
                    <a:gd name="T153" fmla="*/ 63 h 6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46" h="63">
                      <a:moveTo>
                        <a:pt x="8" y="32"/>
                      </a:moveTo>
                      <a:lnTo>
                        <a:pt x="11" y="29"/>
                      </a:lnTo>
                      <a:lnTo>
                        <a:pt x="13" y="27"/>
                      </a:lnTo>
                      <a:lnTo>
                        <a:pt x="16" y="26"/>
                      </a:lnTo>
                      <a:lnTo>
                        <a:pt x="19" y="26"/>
                      </a:lnTo>
                      <a:lnTo>
                        <a:pt x="22" y="26"/>
                      </a:lnTo>
                      <a:lnTo>
                        <a:pt x="24" y="26"/>
                      </a:lnTo>
                      <a:lnTo>
                        <a:pt x="27" y="27"/>
                      </a:lnTo>
                      <a:lnTo>
                        <a:pt x="30" y="29"/>
                      </a:lnTo>
                      <a:lnTo>
                        <a:pt x="32" y="31"/>
                      </a:lnTo>
                      <a:lnTo>
                        <a:pt x="33" y="34"/>
                      </a:lnTo>
                      <a:lnTo>
                        <a:pt x="34" y="37"/>
                      </a:lnTo>
                      <a:lnTo>
                        <a:pt x="34" y="40"/>
                      </a:lnTo>
                      <a:lnTo>
                        <a:pt x="32" y="43"/>
                      </a:lnTo>
                      <a:lnTo>
                        <a:pt x="31" y="45"/>
                      </a:lnTo>
                      <a:lnTo>
                        <a:pt x="28" y="48"/>
                      </a:lnTo>
                      <a:lnTo>
                        <a:pt x="26" y="50"/>
                      </a:lnTo>
                      <a:lnTo>
                        <a:pt x="23" y="51"/>
                      </a:lnTo>
                      <a:lnTo>
                        <a:pt x="21" y="51"/>
                      </a:lnTo>
                      <a:lnTo>
                        <a:pt x="18" y="50"/>
                      </a:lnTo>
                      <a:lnTo>
                        <a:pt x="15" y="49"/>
                      </a:lnTo>
                      <a:lnTo>
                        <a:pt x="12" y="46"/>
                      </a:lnTo>
                      <a:lnTo>
                        <a:pt x="10" y="43"/>
                      </a:lnTo>
                      <a:lnTo>
                        <a:pt x="10" y="41"/>
                      </a:lnTo>
                      <a:lnTo>
                        <a:pt x="8" y="38"/>
                      </a:lnTo>
                      <a:lnTo>
                        <a:pt x="8" y="35"/>
                      </a:lnTo>
                      <a:lnTo>
                        <a:pt x="8" y="32"/>
                      </a:lnTo>
                      <a:lnTo>
                        <a:pt x="8" y="30"/>
                      </a:lnTo>
                      <a:lnTo>
                        <a:pt x="8" y="26"/>
                      </a:lnTo>
                      <a:lnTo>
                        <a:pt x="8" y="24"/>
                      </a:lnTo>
                      <a:lnTo>
                        <a:pt x="9" y="21"/>
                      </a:lnTo>
                      <a:lnTo>
                        <a:pt x="10" y="18"/>
                      </a:lnTo>
                      <a:lnTo>
                        <a:pt x="10" y="15"/>
                      </a:lnTo>
                      <a:lnTo>
                        <a:pt x="11" y="12"/>
                      </a:lnTo>
                      <a:lnTo>
                        <a:pt x="12" y="10"/>
                      </a:lnTo>
                      <a:lnTo>
                        <a:pt x="12" y="6"/>
                      </a:lnTo>
                      <a:lnTo>
                        <a:pt x="12" y="3"/>
                      </a:lnTo>
                      <a:lnTo>
                        <a:pt x="12" y="0"/>
                      </a:lnTo>
                      <a:lnTo>
                        <a:pt x="10" y="4"/>
                      </a:lnTo>
                      <a:lnTo>
                        <a:pt x="7" y="8"/>
                      </a:lnTo>
                      <a:lnTo>
                        <a:pt x="6" y="10"/>
                      </a:lnTo>
                      <a:lnTo>
                        <a:pt x="4" y="14"/>
                      </a:lnTo>
                      <a:lnTo>
                        <a:pt x="3" y="16"/>
                      </a:lnTo>
                      <a:lnTo>
                        <a:pt x="2" y="19"/>
                      </a:lnTo>
                      <a:lnTo>
                        <a:pt x="1" y="22"/>
                      </a:ln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4"/>
                      </a:lnTo>
                      <a:lnTo>
                        <a:pt x="0" y="37"/>
                      </a:lnTo>
                      <a:lnTo>
                        <a:pt x="0" y="40"/>
                      </a:lnTo>
                      <a:lnTo>
                        <a:pt x="1" y="43"/>
                      </a:lnTo>
                      <a:lnTo>
                        <a:pt x="2" y="46"/>
                      </a:lnTo>
                      <a:lnTo>
                        <a:pt x="2" y="50"/>
                      </a:lnTo>
                      <a:lnTo>
                        <a:pt x="4" y="52"/>
                      </a:lnTo>
                      <a:lnTo>
                        <a:pt x="6" y="55"/>
                      </a:lnTo>
                      <a:lnTo>
                        <a:pt x="8" y="58"/>
                      </a:lnTo>
                      <a:lnTo>
                        <a:pt x="12" y="59"/>
                      </a:lnTo>
                      <a:lnTo>
                        <a:pt x="15" y="61"/>
                      </a:lnTo>
                      <a:lnTo>
                        <a:pt x="18" y="62"/>
                      </a:lnTo>
                      <a:lnTo>
                        <a:pt x="21" y="62"/>
                      </a:lnTo>
                      <a:lnTo>
                        <a:pt x="24" y="62"/>
                      </a:lnTo>
                      <a:lnTo>
                        <a:pt x="26" y="62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6" y="57"/>
                      </a:lnTo>
                      <a:lnTo>
                        <a:pt x="38" y="54"/>
                      </a:lnTo>
                      <a:lnTo>
                        <a:pt x="41" y="51"/>
                      </a:lnTo>
                      <a:lnTo>
                        <a:pt x="42" y="49"/>
                      </a:lnTo>
                      <a:lnTo>
                        <a:pt x="44" y="45"/>
                      </a:lnTo>
                      <a:lnTo>
                        <a:pt x="44" y="43"/>
                      </a:lnTo>
                      <a:lnTo>
                        <a:pt x="45" y="40"/>
                      </a:lnTo>
                      <a:lnTo>
                        <a:pt x="45" y="37"/>
                      </a:lnTo>
                      <a:lnTo>
                        <a:pt x="44" y="34"/>
                      </a:lnTo>
                      <a:lnTo>
                        <a:pt x="44" y="31"/>
                      </a:lnTo>
                      <a:lnTo>
                        <a:pt x="43" y="29"/>
                      </a:lnTo>
                      <a:lnTo>
                        <a:pt x="42" y="26"/>
                      </a:lnTo>
                      <a:lnTo>
                        <a:pt x="40" y="23"/>
                      </a:lnTo>
                      <a:lnTo>
                        <a:pt x="37" y="21"/>
                      </a:lnTo>
                      <a:lnTo>
                        <a:pt x="34" y="18"/>
                      </a:lnTo>
                      <a:lnTo>
                        <a:pt x="32" y="17"/>
                      </a:lnTo>
                      <a:lnTo>
                        <a:pt x="28" y="16"/>
                      </a:lnTo>
                      <a:lnTo>
                        <a:pt x="26" y="15"/>
                      </a:lnTo>
                      <a:lnTo>
                        <a:pt x="23" y="15"/>
                      </a:lnTo>
                      <a:lnTo>
                        <a:pt x="21" y="15"/>
                      </a:lnTo>
                      <a:lnTo>
                        <a:pt x="18" y="15"/>
                      </a:lnTo>
                      <a:lnTo>
                        <a:pt x="15" y="15"/>
                      </a:lnTo>
                      <a:lnTo>
                        <a:pt x="13" y="17"/>
                      </a:lnTo>
                      <a:lnTo>
                        <a:pt x="10" y="18"/>
                      </a:lnTo>
                      <a:lnTo>
                        <a:pt x="8" y="21"/>
                      </a:lnTo>
                      <a:lnTo>
                        <a:pt x="8" y="24"/>
                      </a:lnTo>
                      <a:lnTo>
                        <a:pt x="8" y="26"/>
                      </a:lnTo>
                      <a:lnTo>
                        <a:pt x="8" y="29"/>
                      </a:lnTo>
                      <a:lnTo>
                        <a:pt x="8" y="30"/>
                      </a:lnTo>
                      <a:lnTo>
                        <a:pt x="8" y="31"/>
                      </a:lnTo>
                      <a:lnTo>
                        <a:pt x="8" y="32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72" name="Freeform 82">
                  <a:extLst>
                    <a:ext uri="{FF2B5EF4-FFF2-40B4-BE49-F238E27FC236}">
                      <a16:creationId xmlns:a16="http://schemas.microsoft.com/office/drawing/2014/main" id="{720E1B0B-EB52-4F24-A5F6-F18DA6E1AF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1" y="1640"/>
                  <a:ext cx="508" cy="227"/>
                </a:xfrm>
                <a:custGeom>
                  <a:avLst/>
                  <a:gdLst>
                    <a:gd name="T0" fmla="*/ 278 w 508"/>
                    <a:gd name="T1" fmla="*/ 6 h 227"/>
                    <a:gd name="T2" fmla="*/ 317 w 508"/>
                    <a:gd name="T3" fmla="*/ 9 h 227"/>
                    <a:gd name="T4" fmla="*/ 353 w 508"/>
                    <a:gd name="T5" fmla="*/ 13 h 227"/>
                    <a:gd name="T6" fmla="*/ 384 w 508"/>
                    <a:gd name="T7" fmla="*/ 19 h 227"/>
                    <a:gd name="T8" fmla="*/ 412 w 508"/>
                    <a:gd name="T9" fmla="*/ 26 h 227"/>
                    <a:gd name="T10" fmla="*/ 434 w 508"/>
                    <a:gd name="T11" fmla="*/ 33 h 227"/>
                    <a:gd name="T12" fmla="*/ 455 w 508"/>
                    <a:gd name="T13" fmla="*/ 42 h 227"/>
                    <a:gd name="T14" fmla="*/ 472 w 508"/>
                    <a:gd name="T15" fmla="*/ 51 h 227"/>
                    <a:gd name="T16" fmla="*/ 490 w 508"/>
                    <a:gd name="T17" fmla="*/ 65 h 227"/>
                    <a:gd name="T18" fmla="*/ 505 w 508"/>
                    <a:gd name="T19" fmla="*/ 90 h 227"/>
                    <a:gd name="T20" fmla="*/ 507 w 508"/>
                    <a:gd name="T21" fmla="*/ 110 h 227"/>
                    <a:gd name="T22" fmla="*/ 503 w 508"/>
                    <a:gd name="T23" fmla="*/ 131 h 227"/>
                    <a:gd name="T24" fmla="*/ 488 w 508"/>
                    <a:gd name="T25" fmla="*/ 153 h 227"/>
                    <a:gd name="T26" fmla="*/ 469 w 508"/>
                    <a:gd name="T27" fmla="*/ 167 h 227"/>
                    <a:gd name="T28" fmla="*/ 453 w 508"/>
                    <a:gd name="T29" fmla="*/ 175 h 227"/>
                    <a:gd name="T30" fmla="*/ 436 w 508"/>
                    <a:gd name="T31" fmla="*/ 181 h 227"/>
                    <a:gd name="T32" fmla="*/ 416 w 508"/>
                    <a:gd name="T33" fmla="*/ 188 h 227"/>
                    <a:gd name="T34" fmla="*/ 393 w 508"/>
                    <a:gd name="T35" fmla="*/ 193 h 227"/>
                    <a:gd name="T36" fmla="*/ 368 w 508"/>
                    <a:gd name="T37" fmla="*/ 198 h 227"/>
                    <a:gd name="T38" fmla="*/ 341 w 508"/>
                    <a:gd name="T39" fmla="*/ 202 h 227"/>
                    <a:gd name="T40" fmla="*/ 311 w 508"/>
                    <a:gd name="T41" fmla="*/ 205 h 227"/>
                    <a:gd name="T42" fmla="*/ 281 w 508"/>
                    <a:gd name="T43" fmla="*/ 206 h 227"/>
                    <a:gd name="T44" fmla="*/ 256 w 508"/>
                    <a:gd name="T45" fmla="*/ 204 h 227"/>
                    <a:gd name="T46" fmla="*/ 235 w 508"/>
                    <a:gd name="T47" fmla="*/ 203 h 227"/>
                    <a:gd name="T48" fmla="*/ 216 w 508"/>
                    <a:gd name="T49" fmla="*/ 202 h 227"/>
                    <a:gd name="T50" fmla="*/ 201 w 508"/>
                    <a:gd name="T51" fmla="*/ 200 h 227"/>
                    <a:gd name="T52" fmla="*/ 181 w 508"/>
                    <a:gd name="T53" fmla="*/ 196 h 227"/>
                    <a:gd name="T54" fmla="*/ 165 w 508"/>
                    <a:gd name="T55" fmla="*/ 194 h 227"/>
                    <a:gd name="T56" fmla="*/ 149 w 508"/>
                    <a:gd name="T57" fmla="*/ 193 h 227"/>
                    <a:gd name="T58" fmla="*/ 133 w 508"/>
                    <a:gd name="T59" fmla="*/ 196 h 227"/>
                    <a:gd name="T60" fmla="*/ 118 w 508"/>
                    <a:gd name="T61" fmla="*/ 204 h 227"/>
                    <a:gd name="T62" fmla="*/ 101 w 508"/>
                    <a:gd name="T63" fmla="*/ 216 h 227"/>
                    <a:gd name="T64" fmla="*/ 87 w 508"/>
                    <a:gd name="T65" fmla="*/ 225 h 227"/>
                    <a:gd name="T66" fmla="*/ 69 w 508"/>
                    <a:gd name="T67" fmla="*/ 225 h 227"/>
                    <a:gd name="T68" fmla="*/ 52 w 508"/>
                    <a:gd name="T69" fmla="*/ 215 h 227"/>
                    <a:gd name="T70" fmla="*/ 34 w 508"/>
                    <a:gd name="T71" fmla="*/ 203 h 227"/>
                    <a:gd name="T72" fmla="*/ 20 w 508"/>
                    <a:gd name="T73" fmla="*/ 188 h 227"/>
                    <a:gd name="T74" fmla="*/ 11 w 508"/>
                    <a:gd name="T75" fmla="*/ 170 h 227"/>
                    <a:gd name="T76" fmla="*/ 4 w 508"/>
                    <a:gd name="T77" fmla="*/ 148 h 227"/>
                    <a:gd name="T78" fmla="*/ 2 w 508"/>
                    <a:gd name="T79" fmla="*/ 131 h 227"/>
                    <a:gd name="T80" fmla="*/ 0 w 508"/>
                    <a:gd name="T81" fmla="*/ 117 h 227"/>
                    <a:gd name="T82" fmla="*/ 1 w 508"/>
                    <a:gd name="T83" fmla="*/ 101 h 227"/>
                    <a:gd name="T84" fmla="*/ 4 w 508"/>
                    <a:gd name="T85" fmla="*/ 85 h 227"/>
                    <a:gd name="T86" fmla="*/ 10 w 508"/>
                    <a:gd name="T87" fmla="*/ 70 h 227"/>
                    <a:gd name="T88" fmla="*/ 18 w 508"/>
                    <a:gd name="T89" fmla="*/ 55 h 227"/>
                    <a:gd name="T90" fmla="*/ 30 w 508"/>
                    <a:gd name="T91" fmla="*/ 42 h 227"/>
                    <a:gd name="T92" fmla="*/ 46 w 508"/>
                    <a:gd name="T93" fmla="*/ 28 h 227"/>
                    <a:gd name="T94" fmla="*/ 66 w 508"/>
                    <a:gd name="T95" fmla="*/ 18 h 227"/>
                    <a:gd name="T96" fmla="*/ 91 w 508"/>
                    <a:gd name="T97" fmla="*/ 10 h 227"/>
                    <a:gd name="T98" fmla="*/ 120 w 508"/>
                    <a:gd name="T99" fmla="*/ 4 h 227"/>
                    <a:gd name="T100" fmla="*/ 155 w 508"/>
                    <a:gd name="T101" fmla="*/ 0 h 227"/>
                    <a:gd name="T102" fmla="*/ 196 w 508"/>
                    <a:gd name="T103" fmla="*/ 0 h 227"/>
                    <a:gd name="T104" fmla="*/ 243 w 508"/>
                    <a:gd name="T105" fmla="*/ 4 h 22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08"/>
                    <a:gd name="T160" fmla="*/ 0 h 227"/>
                    <a:gd name="T161" fmla="*/ 508 w 508"/>
                    <a:gd name="T162" fmla="*/ 227 h 227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08" h="227">
                      <a:moveTo>
                        <a:pt x="243" y="4"/>
                      </a:moveTo>
                      <a:lnTo>
                        <a:pt x="252" y="4"/>
                      </a:lnTo>
                      <a:lnTo>
                        <a:pt x="261" y="4"/>
                      </a:lnTo>
                      <a:lnTo>
                        <a:pt x="270" y="5"/>
                      </a:lnTo>
                      <a:lnTo>
                        <a:pt x="278" y="6"/>
                      </a:lnTo>
                      <a:lnTo>
                        <a:pt x="286" y="6"/>
                      </a:lnTo>
                      <a:lnTo>
                        <a:pt x="294" y="7"/>
                      </a:lnTo>
                      <a:lnTo>
                        <a:pt x="302" y="8"/>
                      </a:lnTo>
                      <a:lnTo>
                        <a:pt x="310" y="8"/>
                      </a:lnTo>
                      <a:lnTo>
                        <a:pt x="317" y="9"/>
                      </a:lnTo>
                      <a:lnTo>
                        <a:pt x="325" y="10"/>
                      </a:lnTo>
                      <a:lnTo>
                        <a:pt x="333" y="11"/>
                      </a:lnTo>
                      <a:lnTo>
                        <a:pt x="339" y="12"/>
                      </a:lnTo>
                      <a:lnTo>
                        <a:pt x="346" y="12"/>
                      </a:lnTo>
                      <a:lnTo>
                        <a:pt x="353" y="13"/>
                      </a:lnTo>
                      <a:lnTo>
                        <a:pt x="359" y="14"/>
                      </a:lnTo>
                      <a:lnTo>
                        <a:pt x="366" y="15"/>
                      </a:lnTo>
                      <a:lnTo>
                        <a:pt x="372" y="17"/>
                      </a:lnTo>
                      <a:lnTo>
                        <a:pt x="378" y="17"/>
                      </a:lnTo>
                      <a:lnTo>
                        <a:pt x="384" y="19"/>
                      </a:lnTo>
                      <a:lnTo>
                        <a:pt x="390" y="20"/>
                      </a:lnTo>
                      <a:lnTo>
                        <a:pt x="395" y="22"/>
                      </a:lnTo>
                      <a:lnTo>
                        <a:pt x="401" y="23"/>
                      </a:lnTo>
                      <a:lnTo>
                        <a:pt x="407" y="25"/>
                      </a:lnTo>
                      <a:lnTo>
                        <a:pt x="412" y="26"/>
                      </a:lnTo>
                      <a:lnTo>
                        <a:pt x="416" y="27"/>
                      </a:lnTo>
                      <a:lnTo>
                        <a:pt x="422" y="28"/>
                      </a:lnTo>
                      <a:lnTo>
                        <a:pt x="426" y="30"/>
                      </a:lnTo>
                      <a:lnTo>
                        <a:pt x="431" y="32"/>
                      </a:lnTo>
                      <a:lnTo>
                        <a:pt x="434" y="33"/>
                      </a:lnTo>
                      <a:lnTo>
                        <a:pt x="439" y="35"/>
                      </a:lnTo>
                      <a:lnTo>
                        <a:pt x="444" y="37"/>
                      </a:lnTo>
                      <a:lnTo>
                        <a:pt x="447" y="38"/>
                      </a:lnTo>
                      <a:lnTo>
                        <a:pt x="452" y="41"/>
                      </a:lnTo>
                      <a:lnTo>
                        <a:pt x="455" y="42"/>
                      </a:lnTo>
                      <a:lnTo>
                        <a:pt x="458" y="43"/>
                      </a:lnTo>
                      <a:lnTo>
                        <a:pt x="462" y="45"/>
                      </a:lnTo>
                      <a:lnTo>
                        <a:pt x="466" y="47"/>
                      </a:lnTo>
                      <a:lnTo>
                        <a:pt x="469" y="49"/>
                      </a:lnTo>
                      <a:lnTo>
                        <a:pt x="472" y="51"/>
                      </a:lnTo>
                      <a:lnTo>
                        <a:pt x="475" y="53"/>
                      </a:lnTo>
                      <a:lnTo>
                        <a:pt x="477" y="56"/>
                      </a:lnTo>
                      <a:lnTo>
                        <a:pt x="481" y="57"/>
                      </a:lnTo>
                      <a:lnTo>
                        <a:pt x="486" y="61"/>
                      </a:lnTo>
                      <a:lnTo>
                        <a:pt x="490" y="65"/>
                      </a:lnTo>
                      <a:lnTo>
                        <a:pt x="493" y="71"/>
                      </a:lnTo>
                      <a:lnTo>
                        <a:pt x="497" y="75"/>
                      </a:lnTo>
                      <a:lnTo>
                        <a:pt x="500" y="79"/>
                      </a:lnTo>
                      <a:lnTo>
                        <a:pt x="503" y="85"/>
                      </a:lnTo>
                      <a:lnTo>
                        <a:pt x="505" y="90"/>
                      </a:lnTo>
                      <a:lnTo>
                        <a:pt x="506" y="94"/>
                      </a:lnTo>
                      <a:lnTo>
                        <a:pt x="507" y="99"/>
                      </a:lnTo>
                      <a:lnTo>
                        <a:pt x="507" y="104"/>
                      </a:lnTo>
                      <a:lnTo>
                        <a:pt x="507" y="107"/>
                      </a:lnTo>
                      <a:lnTo>
                        <a:pt x="507" y="110"/>
                      </a:lnTo>
                      <a:lnTo>
                        <a:pt x="507" y="112"/>
                      </a:lnTo>
                      <a:lnTo>
                        <a:pt x="507" y="117"/>
                      </a:lnTo>
                      <a:lnTo>
                        <a:pt x="507" y="123"/>
                      </a:lnTo>
                      <a:lnTo>
                        <a:pt x="505" y="128"/>
                      </a:lnTo>
                      <a:lnTo>
                        <a:pt x="503" y="131"/>
                      </a:lnTo>
                      <a:lnTo>
                        <a:pt x="501" y="136"/>
                      </a:lnTo>
                      <a:lnTo>
                        <a:pt x="499" y="141"/>
                      </a:lnTo>
                      <a:lnTo>
                        <a:pt x="495" y="145"/>
                      </a:lnTo>
                      <a:lnTo>
                        <a:pt x="492" y="149"/>
                      </a:lnTo>
                      <a:lnTo>
                        <a:pt x="488" y="153"/>
                      </a:lnTo>
                      <a:lnTo>
                        <a:pt x="484" y="157"/>
                      </a:lnTo>
                      <a:lnTo>
                        <a:pt x="479" y="160"/>
                      </a:lnTo>
                      <a:lnTo>
                        <a:pt x="475" y="164"/>
                      </a:lnTo>
                      <a:lnTo>
                        <a:pt x="472" y="165"/>
                      </a:lnTo>
                      <a:lnTo>
                        <a:pt x="469" y="167"/>
                      </a:lnTo>
                      <a:lnTo>
                        <a:pt x="466" y="169"/>
                      </a:lnTo>
                      <a:lnTo>
                        <a:pt x="463" y="172"/>
                      </a:lnTo>
                      <a:lnTo>
                        <a:pt x="460" y="173"/>
                      </a:lnTo>
                      <a:lnTo>
                        <a:pt x="457" y="173"/>
                      </a:lnTo>
                      <a:lnTo>
                        <a:pt x="453" y="175"/>
                      </a:lnTo>
                      <a:lnTo>
                        <a:pt x="450" y="176"/>
                      </a:lnTo>
                      <a:lnTo>
                        <a:pt x="447" y="178"/>
                      </a:lnTo>
                      <a:lnTo>
                        <a:pt x="444" y="179"/>
                      </a:lnTo>
                      <a:lnTo>
                        <a:pt x="439" y="180"/>
                      </a:lnTo>
                      <a:lnTo>
                        <a:pt x="436" y="181"/>
                      </a:lnTo>
                      <a:lnTo>
                        <a:pt x="432" y="183"/>
                      </a:lnTo>
                      <a:lnTo>
                        <a:pt x="428" y="184"/>
                      </a:lnTo>
                      <a:lnTo>
                        <a:pt x="424" y="186"/>
                      </a:lnTo>
                      <a:lnTo>
                        <a:pt x="419" y="188"/>
                      </a:lnTo>
                      <a:lnTo>
                        <a:pt x="416" y="188"/>
                      </a:lnTo>
                      <a:lnTo>
                        <a:pt x="411" y="189"/>
                      </a:lnTo>
                      <a:lnTo>
                        <a:pt x="407" y="190"/>
                      </a:lnTo>
                      <a:lnTo>
                        <a:pt x="402" y="191"/>
                      </a:lnTo>
                      <a:lnTo>
                        <a:pt x="397" y="192"/>
                      </a:lnTo>
                      <a:lnTo>
                        <a:pt x="393" y="193"/>
                      </a:lnTo>
                      <a:lnTo>
                        <a:pt x="388" y="194"/>
                      </a:lnTo>
                      <a:lnTo>
                        <a:pt x="383" y="195"/>
                      </a:lnTo>
                      <a:lnTo>
                        <a:pt x="378" y="196"/>
                      </a:lnTo>
                      <a:lnTo>
                        <a:pt x="373" y="196"/>
                      </a:lnTo>
                      <a:lnTo>
                        <a:pt x="368" y="198"/>
                      </a:lnTo>
                      <a:lnTo>
                        <a:pt x="362" y="198"/>
                      </a:lnTo>
                      <a:lnTo>
                        <a:pt x="357" y="199"/>
                      </a:lnTo>
                      <a:lnTo>
                        <a:pt x="352" y="201"/>
                      </a:lnTo>
                      <a:lnTo>
                        <a:pt x="346" y="201"/>
                      </a:lnTo>
                      <a:lnTo>
                        <a:pt x="341" y="202"/>
                      </a:lnTo>
                      <a:lnTo>
                        <a:pt x="335" y="202"/>
                      </a:lnTo>
                      <a:lnTo>
                        <a:pt x="329" y="203"/>
                      </a:lnTo>
                      <a:lnTo>
                        <a:pt x="323" y="204"/>
                      </a:lnTo>
                      <a:lnTo>
                        <a:pt x="317" y="204"/>
                      </a:lnTo>
                      <a:lnTo>
                        <a:pt x="311" y="205"/>
                      </a:lnTo>
                      <a:lnTo>
                        <a:pt x="305" y="205"/>
                      </a:lnTo>
                      <a:lnTo>
                        <a:pt x="299" y="206"/>
                      </a:lnTo>
                      <a:lnTo>
                        <a:pt x="292" y="206"/>
                      </a:lnTo>
                      <a:lnTo>
                        <a:pt x="287" y="206"/>
                      </a:lnTo>
                      <a:lnTo>
                        <a:pt x="281" y="206"/>
                      </a:lnTo>
                      <a:lnTo>
                        <a:pt x="276" y="205"/>
                      </a:lnTo>
                      <a:lnTo>
                        <a:pt x="271" y="205"/>
                      </a:lnTo>
                      <a:lnTo>
                        <a:pt x="266" y="205"/>
                      </a:lnTo>
                      <a:lnTo>
                        <a:pt x="261" y="205"/>
                      </a:lnTo>
                      <a:lnTo>
                        <a:pt x="256" y="204"/>
                      </a:lnTo>
                      <a:lnTo>
                        <a:pt x="252" y="204"/>
                      </a:lnTo>
                      <a:lnTo>
                        <a:pt x="247" y="204"/>
                      </a:lnTo>
                      <a:lnTo>
                        <a:pt x="243" y="204"/>
                      </a:lnTo>
                      <a:lnTo>
                        <a:pt x="238" y="204"/>
                      </a:lnTo>
                      <a:lnTo>
                        <a:pt x="235" y="203"/>
                      </a:lnTo>
                      <a:lnTo>
                        <a:pt x="231" y="203"/>
                      </a:lnTo>
                      <a:lnTo>
                        <a:pt x="227" y="202"/>
                      </a:lnTo>
                      <a:lnTo>
                        <a:pt x="223" y="202"/>
                      </a:lnTo>
                      <a:lnTo>
                        <a:pt x="220" y="202"/>
                      </a:lnTo>
                      <a:lnTo>
                        <a:pt x="216" y="202"/>
                      </a:lnTo>
                      <a:lnTo>
                        <a:pt x="214" y="202"/>
                      </a:lnTo>
                      <a:lnTo>
                        <a:pt x="210" y="201"/>
                      </a:lnTo>
                      <a:lnTo>
                        <a:pt x="207" y="201"/>
                      </a:lnTo>
                      <a:lnTo>
                        <a:pt x="204" y="201"/>
                      </a:lnTo>
                      <a:lnTo>
                        <a:pt x="201" y="200"/>
                      </a:lnTo>
                      <a:lnTo>
                        <a:pt x="199" y="199"/>
                      </a:lnTo>
                      <a:lnTo>
                        <a:pt x="194" y="199"/>
                      </a:lnTo>
                      <a:lnTo>
                        <a:pt x="189" y="198"/>
                      </a:lnTo>
                      <a:lnTo>
                        <a:pt x="184" y="198"/>
                      </a:lnTo>
                      <a:lnTo>
                        <a:pt x="181" y="196"/>
                      </a:lnTo>
                      <a:lnTo>
                        <a:pt x="177" y="196"/>
                      </a:lnTo>
                      <a:lnTo>
                        <a:pt x="173" y="196"/>
                      </a:lnTo>
                      <a:lnTo>
                        <a:pt x="169" y="195"/>
                      </a:lnTo>
                      <a:lnTo>
                        <a:pt x="167" y="195"/>
                      </a:lnTo>
                      <a:lnTo>
                        <a:pt x="165" y="194"/>
                      </a:lnTo>
                      <a:lnTo>
                        <a:pt x="162" y="194"/>
                      </a:lnTo>
                      <a:lnTo>
                        <a:pt x="159" y="194"/>
                      </a:lnTo>
                      <a:lnTo>
                        <a:pt x="156" y="193"/>
                      </a:lnTo>
                      <a:lnTo>
                        <a:pt x="153" y="193"/>
                      </a:lnTo>
                      <a:lnTo>
                        <a:pt x="149" y="193"/>
                      </a:lnTo>
                      <a:lnTo>
                        <a:pt x="145" y="193"/>
                      </a:lnTo>
                      <a:lnTo>
                        <a:pt x="141" y="194"/>
                      </a:lnTo>
                      <a:lnTo>
                        <a:pt x="139" y="195"/>
                      </a:lnTo>
                      <a:lnTo>
                        <a:pt x="135" y="195"/>
                      </a:lnTo>
                      <a:lnTo>
                        <a:pt x="133" y="196"/>
                      </a:lnTo>
                      <a:lnTo>
                        <a:pt x="130" y="196"/>
                      </a:lnTo>
                      <a:lnTo>
                        <a:pt x="127" y="198"/>
                      </a:lnTo>
                      <a:lnTo>
                        <a:pt x="125" y="199"/>
                      </a:lnTo>
                      <a:lnTo>
                        <a:pt x="120" y="202"/>
                      </a:lnTo>
                      <a:lnTo>
                        <a:pt x="118" y="204"/>
                      </a:lnTo>
                      <a:lnTo>
                        <a:pt x="114" y="206"/>
                      </a:lnTo>
                      <a:lnTo>
                        <a:pt x="111" y="209"/>
                      </a:lnTo>
                      <a:lnTo>
                        <a:pt x="107" y="211"/>
                      </a:lnTo>
                      <a:lnTo>
                        <a:pt x="104" y="213"/>
                      </a:lnTo>
                      <a:lnTo>
                        <a:pt x="101" y="216"/>
                      </a:lnTo>
                      <a:lnTo>
                        <a:pt x="99" y="218"/>
                      </a:lnTo>
                      <a:lnTo>
                        <a:pt x="96" y="220"/>
                      </a:lnTo>
                      <a:lnTo>
                        <a:pt x="93" y="222"/>
                      </a:lnTo>
                      <a:lnTo>
                        <a:pt x="90" y="224"/>
                      </a:lnTo>
                      <a:lnTo>
                        <a:pt x="87" y="225"/>
                      </a:lnTo>
                      <a:lnTo>
                        <a:pt x="83" y="226"/>
                      </a:lnTo>
                      <a:lnTo>
                        <a:pt x="80" y="226"/>
                      </a:lnTo>
                      <a:lnTo>
                        <a:pt x="77" y="226"/>
                      </a:lnTo>
                      <a:lnTo>
                        <a:pt x="73" y="226"/>
                      </a:lnTo>
                      <a:lnTo>
                        <a:pt x="69" y="225"/>
                      </a:lnTo>
                      <a:lnTo>
                        <a:pt x="66" y="223"/>
                      </a:lnTo>
                      <a:lnTo>
                        <a:pt x="63" y="221"/>
                      </a:lnTo>
                      <a:lnTo>
                        <a:pt x="59" y="219"/>
                      </a:lnTo>
                      <a:lnTo>
                        <a:pt x="56" y="217"/>
                      </a:lnTo>
                      <a:lnTo>
                        <a:pt x="52" y="215"/>
                      </a:lnTo>
                      <a:lnTo>
                        <a:pt x="48" y="213"/>
                      </a:lnTo>
                      <a:lnTo>
                        <a:pt x="45" y="211"/>
                      </a:lnTo>
                      <a:lnTo>
                        <a:pt x="41" y="209"/>
                      </a:lnTo>
                      <a:lnTo>
                        <a:pt x="37" y="206"/>
                      </a:lnTo>
                      <a:lnTo>
                        <a:pt x="34" y="203"/>
                      </a:lnTo>
                      <a:lnTo>
                        <a:pt x="30" y="200"/>
                      </a:lnTo>
                      <a:lnTo>
                        <a:pt x="27" y="196"/>
                      </a:lnTo>
                      <a:lnTo>
                        <a:pt x="24" y="193"/>
                      </a:lnTo>
                      <a:lnTo>
                        <a:pt x="22" y="190"/>
                      </a:lnTo>
                      <a:lnTo>
                        <a:pt x="20" y="188"/>
                      </a:lnTo>
                      <a:lnTo>
                        <a:pt x="18" y="184"/>
                      </a:lnTo>
                      <a:lnTo>
                        <a:pt x="16" y="181"/>
                      </a:lnTo>
                      <a:lnTo>
                        <a:pt x="15" y="177"/>
                      </a:lnTo>
                      <a:lnTo>
                        <a:pt x="13" y="174"/>
                      </a:lnTo>
                      <a:lnTo>
                        <a:pt x="11" y="170"/>
                      </a:lnTo>
                      <a:lnTo>
                        <a:pt x="9" y="166"/>
                      </a:lnTo>
                      <a:lnTo>
                        <a:pt x="8" y="162"/>
                      </a:lnTo>
                      <a:lnTo>
                        <a:pt x="7" y="159"/>
                      </a:lnTo>
                      <a:lnTo>
                        <a:pt x="6" y="153"/>
                      </a:lnTo>
                      <a:lnTo>
                        <a:pt x="4" y="148"/>
                      </a:lnTo>
                      <a:lnTo>
                        <a:pt x="4" y="144"/>
                      </a:lnTo>
                      <a:lnTo>
                        <a:pt x="3" y="141"/>
                      </a:lnTo>
                      <a:lnTo>
                        <a:pt x="3" y="138"/>
                      </a:lnTo>
                      <a:lnTo>
                        <a:pt x="2" y="135"/>
                      </a:lnTo>
                      <a:lnTo>
                        <a:pt x="2" y="131"/>
                      </a:lnTo>
                      <a:lnTo>
                        <a:pt x="1" y="129"/>
                      </a:lnTo>
                      <a:lnTo>
                        <a:pt x="1" y="126"/>
                      </a:lnTo>
                      <a:lnTo>
                        <a:pt x="1" y="123"/>
                      </a:lnTo>
                      <a:lnTo>
                        <a:pt x="1" y="120"/>
                      </a:lnTo>
                      <a:lnTo>
                        <a:pt x="0" y="117"/>
                      </a:lnTo>
                      <a:lnTo>
                        <a:pt x="0" y="114"/>
                      </a:lnTo>
                      <a:lnTo>
                        <a:pt x="0" y="110"/>
                      </a:lnTo>
                      <a:lnTo>
                        <a:pt x="1" y="107"/>
                      </a:lnTo>
                      <a:lnTo>
                        <a:pt x="1" y="104"/>
                      </a:lnTo>
                      <a:lnTo>
                        <a:pt x="1" y="101"/>
                      </a:lnTo>
                      <a:lnTo>
                        <a:pt x="2" y="97"/>
                      </a:lnTo>
                      <a:lnTo>
                        <a:pt x="2" y="95"/>
                      </a:lnTo>
                      <a:lnTo>
                        <a:pt x="3" y="91"/>
                      </a:lnTo>
                      <a:lnTo>
                        <a:pt x="4" y="88"/>
                      </a:lnTo>
                      <a:lnTo>
                        <a:pt x="4" y="85"/>
                      </a:lnTo>
                      <a:lnTo>
                        <a:pt x="5" y="82"/>
                      </a:lnTo>
                      <a:lnTo>
                        <a:pt x="6" y="78"/>
                      </a:lnTo>
                      <a:lnTo>
                        <a:pt x="8" y="75"/>
                      </a:lnTo>
                      <a:lnTo>
                        <a:pt x="9" y="73"/>
                      </a:lnTo>
                      <a:lnTo>
                        <a:pt x="10" y="70"/>
                      </a:lnTo>
                      <a:lnTo>
                        <a:pt x="11" y="66"/>
                      </a:lnTo>
                      <a:lnTo>
                        <a:pt x="13" y="63"/>
                      </a:lnTo>
                      <a:lnTo>
                        <a:pt x="15" y="60"/>
                      </a:lnTo>
                      <a:lnTo>
                        <a:pt x="16" y="57"/>
                      </a:lnTo>
                      <a:lnTo>
                        <a:pt x="18" y="55"/>
                      </a:lnTo>
                      <a:lnTo>
                        <a:pt x="21" y="52"/>
                      </a:lnTo>
                      <a:lnTo>
                        <a:pt x="22" y="48"/>
                      </a:lnTo>
                      <a:lnTo>
                        <a:pt x="25" y="46"/>
                      </a:lnTo>
                      <a:lnTo>
                        <a:pt x="28" y="43"/>
                      </a:lnTo>
                      <a:lnTo>
                        <a:pt x="30" y="42"/>
                      </a:lnTo>
                      <a:lnTo>
                        <a:pt x="33" y="38"/>
                      </a:lnTo>
                      <a:lnTo>
                        <a:pt x="36" y="35"/>
                      </a:lnTo>
                      <a:lnTo>
                        <a:pt x="39" y="33"/>
                      </a:lnTo>
                      <a:lnTo>
                        <a:pt x="43" y="30"/>
                      </a:lnTo>
                      <a:lnTo>
                        <a:pt x="46" y="28"/>
                      </a:lnTo>
                      <a:lnTo>
                        <a:pt x="50" y="27"/>
                      </a:lnTo>
                      <a:lnTo>
                        <a:pt x="54" y="25"/>
                      </a:lnTo>
                      <a:lnTo>
                        <a:pt x="58" y="22"/>
                      </a:lnTo>
                      <a:lnTo>
                        <a:pt x="62" y="20"/>
                      </a:lnTo>
                      <a:lnTo>
                        <a:pt x="66" y="18"/>
                      </a:lnTo>
                      <a:lnTo>
                        <a:pt x="70" y="16"/>
                      </a:lnTo>
                      <a:lnTo>
                        <a:pt x="76" y="14"/>
                      </a:lnTo>
                      <a:lnTo>
                        <a:pt x="80" y="12"/>
                      </a:lnTo>
                      <a:lnTo>
                        <a:pt x="85" y="12"/>
                      </a:lnTo>
                      <a:lnTo>
                        <a:pt x="91" y="10"/>
                      </a:lnTo>
                      <a:lnTo>
                        <a:pt x="96" y="8"/>
                      </a:lnTo>
                      <a:lnTo>
                        <a:pt x="101" y="7"/>
                      </a:lnTo>
                      <a:lnTo>
                        <a:pt x="108" y="6"/>
                      </a:lnTo>
                      <a:lnTo>
                        <a:pt x="114" y="4"/>
                      </a:lnTo>
                      <a:lnTo>
                        <a:pt x="120" y="4"/>
                      </a:lnTo>
                      <a:lnTo>
                        <a:pt x="127" y="3"/>
                      </a:lnTo>
                      <a:lnTo>
                        <a:pt x="134" y="2"/>
                      </a:lnTo>
                      <a:lnTo>
                        <a:pt x="140" y="1"/>
                      </a:lnTo>
                      <a:lnTo>
                        <a:pt x="148" y="1"/>
                      </a:lnTo>
                      <a:lnTo>
                        <a:pt x="155" y="0"/>
                      </a:lnTo>
                      <a:lnTo>
                        <a:pt x="163" y="0"/>
                      </a:lnTo>
                      <a:lnTo>
                        <a:pt x="171" y="0"/>
                      </a:lnTo>
                      <a:lnTo>
                        <a:pt x="180" y="0"/>
                      </a:lnTo>
                      <a:lnTo>
                        <a:pt x="188" y="0"/>
                      </a:lnTo>
                      <a:lnTo>
                        <a:pt x="196" y="0"/>
                      </a:lnTo>
                      <a:lnTo>
                        <a:pt x="205" y="1"/>
                      </a:lnTo>
                      <a:lnTo>
                        <a:pt x="215" y="1"/>
                      </a:lnTo>
                      <a:lnTo>
                        <a:pt x="223" y="2"/>
                      </a:lnTo>
                      <a:lnTo>
                        <a:pt x="233" y="3"/>
                      </a:lnTo>
                      <a:lnTo>
                        <a:pt x="243" y="4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73" name="Freeform 83">
                  <a:extLst>
                    <a:ext uri="{FF2B5EF4-FFF2-40B4-BE49-F238E27FC236}">
                      <a16:creationId xmlns:a16="http://schemas.microsoft.com/office/drawing/2014/main" id="{2EF46268-8FBA-4A7D-AF51-7B665C93A5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5" y="1641"/>
                  <a:ext cx="499" cy="223"/>
                </a:xfrm>
                <a:custGeom>
                  <a:avLst/>
                  <a:gdLst>
                    <a:gd name="T0" fmla="*/ 272 w 499"/>
                    <a:gd name="T1" fmla="*/ 6 h 223"/>
                    <a:gd name="T2" fmla="*/ 312 w 499"/>
                    <a:gd name="T3" fmla="*/ 10 h 223"/>
                    <a:gd name="T4" fmla="*/ 347 w 499"/>
                    <a:gd name="T5" fmla="*/ 14 h 223"/>
                    <a:gd name="T6" fmla="*/ 377 w 499"/>
                    <a:gd name="T7" fmla="*/ 19 h 223"/>
                    <a:gd name="T8" fmla="*/ 404 w 499"/>
                    <a:gd name="T9" fmla="*/ 26 h 223"/>
                    <a:gd name="T10" fmla="*/ 428 w 499"/>
                    <a:gd name="T11" fmla="*/ 34 h 223"/>
                    <a:gd name="T12" fmla="*/ 448 w 499"/>
                    <a:gd name="T13" fmla="*/ 42 h 223"/>
                    <a:gd name="T14" fmla="*/ 464 w 499"/>
                    <a:gd name="T15" fmla="*/ 51 h 223"/>
                    <a:gd name="T16" fmla="*/ 483 w 499"/>
                    <a:gd name="T17" fmla="*/ 68 h 223"/>
                    <a:gd name="T18" fmla="*/ 495 w 499"/>
                    <a:gd name="T19" fmla="*/ 91 h 223"/>
                    <a:gd name="T20" fmla="*/ 498 w 499"/>
                    <a:gd name="T21" fmla="*/ 116 h 223"/>
                    <a:gd name="T22" fmla="*/ 488 w 499"/>
                    <a:gd name="T23" fmla="*/ 139 h 223"/>
                    <a:gd name="T24" fmla="*/ 470 w 499"/>
                    <a:gd name="T25" fmla="*/ 159 h 223"/>
                    <a:gd name="T26" fmla="*/ 454 w 499"/>
                    <a:gd name="T27" fmla="*/ 168 h 223"/>
                    <a:gd name="T28" fmla="*/ 438 w 499"/>
                    <a:gd name="T29" fmla="*/ 175 h 223"/>
                    <a:gd name="T30" fmla="*/ 419 w 499"/>
                    <a:gd name="T31" fmla="*/ 182 h 223"/>
                    <a:gd name="T32" fmla="*/ 399 w 499"/>
                    <a:gd name="T33" fmla="*/ 188 h 223"/>
                    <a:gd name="T34" fmla="*/ 375 w 499"/>
                    <a:gd name="T35" fmla="*/ 192 h 223"/>
                    <a:gd name="T36" fmla="*/ 350 w 499"/>
                    <a:gd name="T37" fmla="*/ 197 h 223"/>
                    <a:gd name="T38" fmla="*/ 322 w 499"/>
                    <a:gd name="T39" fmla="*/ 200 h 223"/>
                    <a:gd name="T40" fmla="*/ 292 w 499"/>
                    <a:gd name="T41" fmla="*/ 203 h 223"/>
                    <a:gd name="T42" fmla="*/ 265 w 499"/>
                    <a:gd name="T43" fmla="*/ 202 h 223"/>
                    <a:gd name="T44" fmla="*/ 242 w 499"/>
                    <a:gd name="T45" fmla="*/ 201 h 223"/>
                    <a:gd name="T46" fmla="*/ 222 w 499"/>
                    <a:gd name="T47" fmla="*/ 200 h 223"/>
                    <a:gd name="T48" fmla="*/ 205 w 499"/>
                    <a:gd name="T49" fmla="*/ 198 h 223"/>
                    <a:gd name="T50" fmla="*/ 190 w 499"/>
                    <a:gd name="T51" fmla="*/ 195 h 223"/>
                    <a:gd name="T52" fmla="*/ 170 w 499"/>
                    <a:gd name="T53" fmla="*/ 193 h 223"/>
                    <a:gd name="T54" fmla="*/ 154 w 499"/>
                    <a:gd name="T55" fmla="*/ 190 h 223"/>
                    <a:gd name="T56" fmla="*/ 136 w 499"/>
                    <a:gd name="T57" fmla="*/ 191 h 223"/>
                    <a:gd name="T58" fmla="*/ 123 w 499"/>
                    <a:gd name="T59" fmla="*/ 195 h 223"/>
                    <a:gd name="T60" fmla="*/ 106 w 499"/>
                    <a:gd name="T61" fmla="*/ 207 h 223"/>
                    <a:gd name="T62" fmla="*/ 92 w 499"/>
                    <a:gd name="T63" fmla="*/ 218 h 223"/>
                    <a:gd name="T64" fmla="*/ 76 w 499"/>
                    <a:gd name="T65" fmla="*/ 222 h 223"/>
                    <a:gd name="T66" fmla="*/ 60 w 499"/>
                    <a:gd name="T67" fmla="*/ 216 h 223"/>
                    <a:gd name="T68" fmla="*/ 42 w 499"/>
                    <a:gd name="T69" fmla="*/ 207 h 223"/>
                    <a:gd name="T70" fmla="*/ 26 w 499"/>
                    <a:gd name="T71" fmla="*/ 192 h 223"/>
                    <a:gd name="T72" fmla="*/ 15 w 499"/>
                    <a:gd name="T73" fmla="*/ 176 h 223"/>
                    <a:gd name="T74" fmla="*/ 7 w 499"/>
                    <a:gd name="T75" fmla="*/ 158 h 223"/>
                    <a:gd name="T76" fmla="*/ 3 w 499"/>
                    <a:gd name="T77" fmla="*/ 136 h 223"/>
                    <a:gd name="T78" fmla="*/ 1 w 499"/>
                    <a:gd name="T79" fmla="*/ 121 h 223"/>
                    <a:gd name="T80" fmla="*/ 1 w 499"/>
                    <a:gd name="T81" fmla="*/ 106 h 223"/>
                    <a:gd name="T82" fmla="*/ 2 w 499"/>
                    <a:gd name="T83" fmla="*/ 90 h 223"/>
                    <a:gd name="T84" fmla="*/ 7 w 499"/>
                    <a:gd name="T85" fmla="*/ 75 h 223"/>
                    <a:gd name="T86" fmla="*/ 14 w 499"/>
                    <a:gd name="T87" fmla="*/ 60 h 223"/>
                    <a:gd name="T88" fmla="*/ 24 w 499"/>
                    <a:gd name="T89" fmla="*/ 45 h 223"/>
                    <a:gd name="T90" fmla="*/ 38 w 499"/>
                    <a:gd name="T91" fmla="*/ 33 h 223"/>
                    <a:gd name="T92" fmla="*/ 56 w 499"/>
                    <a:gd name="T93" fmla="*/ 22 h 223"/>
                    <a:gd name="T94" fmla="*/ 77 w 499"/>
                    <a:gd name="T95" fmla="*/ 13 h 223"/>
                    <a:gd name="T96" fmla="*/ 105 w 499"/>
                    <a:gd name="T97" fmla="*/ 6 h 223"/>
                    <a:gd name="T98" fmla="*/ 137 w 499"/>
                    <a:gd name="T99" fmla="*/ 2 h 223"/>
                    <a:gd name="T100" fmla="*/ 175 w 499"/>
                    <a:gd name="T101" fmla="*/ 1 h 223"/>
                    <a:gd name="T102" fmla="*/ 218 w 499"/>
                    <a:gd name="T103" fmla="*/ 3 h 22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99"/>
                    <a:gd name="T157" fmla="*/ 0 h 223"/>
                    <a:gd name="T158" fmla="*/ 499 w 499"/>
                    <a:gd name="T159" fmla="*/ 223 h 223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99" h="223">
                      <a:moveTo>
                        <a:pt x="238" y="5"/>
                      </a:moveTo>
                      <a:lnTo>
                        <a:pt x="247" y="5"/>
                      </a:lnTo>
                      <a:lnTo>
                        <a:pt x="255" y="5"/>
                      </a:lnTo>
                      <a:lnTo>
                        <a:pt x="264" y="6"/>
                      </a:lnTo>
                      <a:lnTo>
                        <a:pt x="272" y="6"/>
                      </a:lnTo>
                      <a:lnTo>
                        <a:pt x="281" y="7"/>
                      </a:lnTo>
                      <a:lnTo>
                        <a:pt x="288" y="7"/>
                      </a:lnTo>
                      <a:lnTo>
                        <a:pt x="296" y="9"/>
                      </a:lnTo>
                      <a:lnTo>
                        <a:pt x="304" y="9"/>
                      </a:lnTo>
                      <a:lnTo>
                        <a:pt x="312" y="10"/>
                      </a:lnTo>
                      <a:lnTo>
                        <a:pt x="319" y="11"/>
                      </a:lnTo>
                      <a:lnTo>
                        <a:pt x="326" y="11"/>
                      </a:lnTo>
                      <a:lnTo>
                        <a:pt x="333" y="12"/>
                      </a:lnTo>
                      <a:lnTo>
                        <a:pt x="340" y="13"/>
                      </a:lnTo>
                      <a:lnTo>
                        <a:pt x="347" y="14"/>
                      </a:lnTo>
                      <a:lnTo>
                        <a:pt x="353" y="15"/>
                      </a:lnTo>
                      <a:lnTo>
                        <a:pt x="359" y="16"/>
                      </a:lnTo>
                      <a:lnTo>
                        <a:pt x="366" y="18"/>
                      </a:lnTo>
                      <a:lnTo>
                        <a:pt x="371" y="18"/>
                      </a:lnTo>
                      <a:lnTo>
                        <a:pt x="377" y="19"/>
                      </a:lnTo>
                      <a:lnTo>
                        <a:pt x="383" y="21"/>
                      </a:lnTo>
                      <a:lnTo>
                        <a:pt x="388" y="22"/>
                      </a:lnTo>
                      <a:lnTo>
                        <a:pt x="394" y="24"/>
                      </a:lnTo>
                      <a:lnTo>
                        <a:pt x="399" y="25"/>
                      </a:lnTo>
                      <a:lnTo>
                        <a:pt x="404" y="26"/>
                      </a:lnTo>
                      <a:lnTo>
                        <a:pt x="409" y="27"/>
                      </a:lnTo>
                      <a:lnTo>
                        <a:pt x="414" y="29"/>
                      </a:lnTo>
                      <a:lnTo>
                        <a:pt x="419" y="31"/>
                      </a:lnTo>
                      <a:lnTo>
                        <a:pt x="423" y="32"/>
                      </a:lnTo>
                      <a:lnTo>
                        <a:pt x="428" y="34"/>
                      </a:lnTo>
                      <a:lnTo>
                        <a:pt x="432" y="36"/>
                      </a:lnTo>
                      <a:lnTo>
                        <a:pt x="436" y="37"/>
                      </a:lnTo>
                      <a:lnTo>
                        <a:pt x="440" y="39"/>
                      </a:lnTo>
                      <a:lnTo>
                        <a:pt x="443" y="41"/>
                      </a:lnTo>
                      <a:lnTo>
                        <a:pt x="448" y="42"/>
                      </a:lnTo>
                      <a:lnTo>
                        <a:pt x="451" y="44"/>
                      </a:lnTo>
                      <a:lnTo>
                        <a:pt x="454" y="45"/>
                      </a:lnTo>
                      <a:lnTo>
                        <a:pt x="457" y="47"/>
                      </a:lnTo>
                      <a:lnTo>
                        <a:pt x="460" y="49"/>
                      </a:lnTo>
                      <a:lnTo>
                        <a:pt x="464" y="51"/>
                      </a:lnTo>
                      <a:lnTo>
                        <a:pt x="466" y="54"/>
                      </a:lnTo>
                      <a:lnTo>
                        <a:pt x="469" y="56"/>
                      </a:lnTo>
                      <a:lnTo>
                        <a:pt x="474" y="59"/>
                      </a:lnTo>
                      <a:lnTo>
                        <a:pt x="478" y="63"/>
                      </a:lnTo>
                      <a:lnTo>
                        <a:pt x="483" y="68"/>
                      </a:lnTo>
                      <a:lnTo>
                        <a:pt x="486" y="72"/>
                      </a:lnTo>
                      <a:lnTo>
                        <a:pt x="488" y="77"/>
                      </a:lnTo>
                      <a:lnTo>
                        <a:pt x="491" y="81"/>
                      </a:lnTo>
                      <a:lnTo>
                        <a:pt x="494" y="87"/>
                      </a:lnTo>
                      <a:lnTo>
                        <a:pt x="495" y="91"/>
                      </a:lnTo>
                      <a:lnTo>
                        <a:pt x="497" y="95"/>
                      </a:lnTo>
                      <a:lnTo>
                        <a:pt x="498" y="101"/>
                      </a:lnTo>
                      <a:lnTo>
                        <a:pt x="498" y="106"/>
                      </a:lnTo>
                      <a:lnTo>
                        <a:pt x="498" y="111"/>
                      </a:lnTo>
                      <a:lnTo>
                        <a:pt x="498" y="116"/>
                      </a:lnTo>
                      <a:lnTo>
                        <a:pt x="497" y="122"/>
                      </a:lnTo>
                      <a:lnTo>
                        <a:pt x="495" y="126"/>
                      </a:lnTo>
                      <a:lnTo>
                        <a:pt x="493" y="130"/>
                      </a:lnTo>
                      <a:lnTo>
                        <a:pt x="491" y="135"/>
                      </a:lnTo>
                      <a:lnTo>
                        <a:pt x="488" y="139"/>
                      </a:lnTo>
                      <a:lnTo>
                        <a:pt x="486" y="143"/>
                      </a:lnTo>
                      <a:lnTo>
                        <a:pt x="483" y="147"/>
                      </a:lnTo>
                      <a:lnTo>
                        <a:pt x="478" y="151"/>
                      </a:lnTo>
                      <a:lnTo>
                        <a:pt x="474" y="155"/>
                      </a:lnTo>
                      <a:lnTo>
                        <a:pt x="470" y="159"/>
                      </a:lnTo>
                      <a:lnTo>
                        <a:pt x="465" y="161"/>
                      </a:lnTo>
                      <a:lnTo>
                        <a:pt x="462" y="163"/>
                      </a:lnTo>
                      <a:lnTo>
                        <a:pt x="459" y="165"/>
                      </a:lnTo>
                      <a:lnTo>
                        <a:pt x="457" y="166"/>
                      </a:lnTo>
                      <a:lnTo>
                        <a:pt x="454" y="168"/>
                      </a:lnTo>
                      <a:lnTo>
                        <a:pt x="451" y="171"/>
                      </a:lnTo>
                      <a:lnTo>
                        <a:pt x="448" y="172"/>
                      </a:lnTo>
                      <a:lnTo>
                        <a:pt x="445" y="172"/>
                      </a:lnTo>
                      <a:lnTo>
                        <a:pt x="441" y="174"/>
                      </a:lnTo>
                      <a:lnTo>
                        <a:pt x="438" y="175"/>
                      </a:lnTo>
                      <a:lnTo>
                        <a:pt x="434" y="177"/>
                      </a:lnTo>
                      <a:lnTo>
                        <a:pt x="430" y="178"/>
                      </a:lnTo>
                      <a:lnTo>
                        <a:pt x="427" y="179"/>
                      </a:lnTo>
                      <a:lnTo>
                        <a:pt x="423" y="180"/>
                      </a:lnTo>
                      <a:lnTo>
                        <a:pt x="419" y="182"/>
                      </a:lnTo>
                      <a:lnTo>
                        <a:pt x="415" y="182"/>
                      </a:lnTo>
                      <a:lnTo>
                        <a:pt x="411" y="184"/>
                      </a:lnTo>
                      <a:lnTo>
                        <a:pt x="407" y="186"/>
                      </a:lnTo>
                      <a:lnTo>
                        <a:pt x="403" y="187"/>
                      </a:lnTo>
                      <a:lnTo>
                        <a:pt x="399" y="188"/>
                      </a:lnTo>
                      <a:lnTo>
                        <a:pt x="394" y="188"/>
                      </a:lnTo>
                      <a:lnTo>
                        <a:pt x="390" y="190"/>
                      </a:lnTo>
                      <a:lnTo>
                        <a:pt x="384" y="190"/>
                      </a:lnTo>
                      <a:lnTo>
                        <a:pt x="380" y="191"/>
                      </a:lnTo>
                      <a:lnTo>
                        <a:pt x="375" y="192"/>
                      </a:lnTo>
                      <a:lnTo>
                        <a:pt x="370" y="193"/>
                      </a:lnTo>
                      <a:lnTo>
                        <a:pt x="365" y="194"/>
                      </a:lnTo>
                      <a:lnTo>
                        <a:pt x="361" y="195"/>
                      </a:lnTo>
                      <a:lnTo>
                        <a:pt x="354" y="195"/>
                      </a:lnTo>
                      <a:lnTo>
                        <a:pt x="350" y="197"/>
                      </a:lnTo>
                      <a:lnTo>
                        <a:pt x="345" y="197"/>
                      </a:lnTo>
                      <a:lnTo>
                        <a:pt x="338" y="198"/>
                      </a:lnTo>
                      <a:lnTo>
                        <a:pt x="333" y="198"/>
                      </a:lnTo>
                      <a:lnTo>
                        <a:pt x="327" y="200"/>
                      </a:lnTo>
                      <a:lnTo>
                        <a:pt x="322" y="200"/>
                      </a:lnTo>
                      <a:lnTo>
                        <a:pt x="316" y="201"/>
                      </a:lnTo>
                      <a:lnTo>
                        <a:pt x="311" y="201"/>
                      </a:lnTo>
                      <a:lnTo>
                        <a:pt x="305" y="201"/>
                      </a:lnTo>
                      <a:lnTo>
                        <a:pt x="298" y="203"/>
                      </a:lnTo>
                      <a:lnTo>
                        <a:pt x="292" y="203"/>
                      </a:lnTo>
                      <a:lnTo>
                        <a:pt x="286" y="203"/>
                      </a:lnTo>
                      <a:lnTo>
                        <a:pt x="281" y="203"/>
                      </a:lnTo>
                      <a:lnTo>
                        <a:pt x="276" y="203"/>
                      </a:lnTo>
                      <a:lnTo>
                        <a:pt x="269" y="203"/>
                      </a:lnTo>
                      <a:lnTo>
                        <a:pt x="265" y="202"/>
                      </a:lnTo>
                      <a:lnTo>
                        <a:pt x="260" y="202"/>
                      </a:lnTo>
                      <a:lnTo>
                        <a:pt x="254" y="201"/>
                      </a:lnTo>
                      <a:lnTo>
                        <a:pt x="250" y="201"/>
                      </a:lnTo>
                      <a:lnTo>
                        <a:pt x="246" y="201"/>
                      </a:lnTo>
                      <a:lnTo>
                        <a:pt x="242" y="201"/>
                      </a:lnTo>
                      <a:lnTo>
                        <a:pt x="237" y="201"/>
                      </a:lnTo>
                      <a:lnTo>
                        <a:pt x="233" y="201"/>
                      </a:lnTo>
                      <a:lnTo>
                        <a:pt x="229" y="201"/>
                      </a:lnTo>
                      <a:lnTo>
                        <a:pt x="226" y="200"/>
                      </a:lnTo>
                      <a:lnTo>
                        <a:pt x="222" y="200"/>
                      </a:lnTo>
                      <a:lnTo>
                        <a:pt x="218" y="200"/>
                      </a:lnTo>
                      <a:lnTo>
                        <a:pt x="215" y="199"/>
                      </a:lnTo>
                      <a:lnTo>
                        <a:pt x="212" y="198"/>
                      </a:lnTo>
                      <a:lnTo>
                        <a:pt x="209" y="198"/>
                      </a:lnTo>
                      <a:lnTo>
                        <a:pt x="205" y="198"/>
                      </a:lnTo>
                      <a:lnTo>
                        <a:pt x="203" y="197"/>
                      </a:lnTo>
                      <a:lnTo>
                        <a:pt x="199" y="197"/>
                      </a:lnTo>
                      <a:lnTo>
                        <a:pt x="197" y="197"/>
                      </a:lnTo>
                      <a:lnTo>
                        <a:pt x="195" y="197"/>
                      </a:lnTo>
                      <a:lnTo>
                        <a:pt x="190" y="195"/>
                      </a:lnTo>
                      <a:lnTo>
                        <a:pt x="184" y="195"/>
                      </a:lnTo>
                      <a:lnTo>
                        <a:pt x="180" y="194"/>
                      </a:lnTo>
                      <a:lnTo>
                        <a:pt x="177" y="194"/>
                      </a:lnTo>
                      <a:lnTo>
                        <a:pt x="173" y="194"/>
                      </a:lnTo>
                      <a:lnTo>
                        <a:pt x="170" y="193"/>
                      </a:lnTo>
                      <a:lnTo>
                        <a:pt x="165" y="192"/>
                      </a:lnTo>
                      <a:lnTo>
                        <a:pt x="164" y="192"/>
                      </a:lnTo>
                      <a:lnTo>
                        <a:pt x="161" y="191"/>
                      </a:lnTo>
                      <a:lnTo>
                        <a:pt x="158" y="191"/>
                      </a:lnTo>
                      <a:lnTo>
                        <a:pt x="154" y="190"/>
                      </a:lnTo>
                      <a:lnTo>
                        <a:pt x="150" y="190"/>
                      </a:lnTo>
                      <a:lnTo>
                        <a:pt x="147" y="190"/>
                      </a:lnTo>
                      <a:lnTo>
                        <a:pt x="144" y="190"/>
                      </a:lnTo>
                      <a:lnTo>
                        <a:pt x="140" y="191"/>
                      </a:lnTo>
                      <a:lnTo>
                        <a:pt x="136" y="191"/>
                      </a:lnTo>
                      <a:lnTo>
                        <a:pt x="134" y="192"/>
                      </a:lnTo>
                      <a:lnTo>
                        <a:pt x="131" y="193"/>
                      </a:lnTo>
                      <a:lnTo>
                        <a:pt x="129" y="194"/>
                      </a:lnTo>
                      <a:lnTo>
                        <a:pt x="126" y="194"/>
                      </a:lnTo>
                      <a:lnTo>
                        <a:pt x="123" y="195"/>
                      </a:lnTo>
                      <a:lnTo>
                        <a:pt x="120" y="197"/>
                      </a:lnTo>
                      <a:lnTo>
                        <a:pt x="116" y="200"/>
                      </a:lnTo>
                      <a:lnTo>
                        <a:pt x="112" y="202"/>
                      </a:lnTo>
                      <a:lnTo>
                        <a:pt x="109" y="204"/>
                      </a:lnTo>
                      <a:lnTo>
                        <a:pt x="106" y="207"/>
                      </a:lnTo>
                      <a:lnTo>
                        <a:pt x="103" y="209"/>
                      </a:lnTo>
                      <a:lnTo>
                        <a:pt x="100" y="212"/>
                      </a:lnTo>
                      <a:lnTo>
                        <a:pt x="97" y="214"/>
                      </a:lnTo>
                      <a:lnTo>
                        <a:pt x="94" y="216"/>
                      </a:lnTo>
                      <a:lnTo>
                        <a:pt x="92" y="218"/>
                      </a:lnTo>
                      <a:lnTo>
                        <a:pt x="89" y="220"/>
                      </a:lnTo>
                      <a:lnTo>
                        <a:pt x="86" y="221"/>
                      </a:lnTo>
                      <a:lnTo>
                        <a:pt x="83" y="222"/>
                      </a:lnTo>
                      <a:lnTo>
                        <a:pt x="79" y="222"/>
                      </a:lnTo>
                      <a:lnTo>
                        <a:pt x="76" y="222"/>
                      </a:lnTo>
                      <a:lnTo>
                        <a:pt x="73" y="222"/>
                      </a:lnTo>
                      <a:lnTo>
                        <a:pt x="69" y="221"/>
                      </a:lnTo>
                      <a:lnTo>
                        <a:pt x="65" y="220"/>
                      </a:lnTo>
                      <a:lnTo>
                        <a:pt x="62" y="218"/>
                      </a:lnTo>
                      <a:lnTo>
                        <a:pt x="60" y="216"/>
                      </a:lnTo>
                      <a:lnTo>
                        <a:pt x="57" y="215"/>
                      </a:lnTo>
                      <a:lnTo>
                        <a:pt x="53" y="213"/>
                      </a:lnTo>
                      <a:lnTo>
                        <a:pt x="49" y="211"/>
                      </a:lnTo>
                      <a:lnTo>
                        <a:pt x="46" y="209"/>
                      </a:lnTo>
                      <a:lnTo>
                        <a:pt x="42" y="207"/>
                      </a:lnTo>
                      <a:lnTo>
                        <a:pt x="39" y="204"/>
                      </a:lnTo>
                      <a:lnTo>
                        <a:pt x="35" y="201"/>
                      </a:lnTo>
                      <a:lnTo>
                        <a:pt x="31" y="198"/>
                      </a:lnTo>
                      <a:lnTo>
                        <a:pt x="28" y="195"/>
                      </a:lnTo>
                      <a:lnTo>
                        <a:pt x="26" y="192"/>
                      </a:lnTo>
                      <a:lnTo>
                        <a:pt x="22" y="188"/>
                      </a:lnTo>
                      <a:lnTo>
                        <a:pt x="20" y="186"/>
                      </a:lnTo>
                      <a:lnTo>
                        <a:pt x="18" y="182"/>
                      </a:lnTo>
                      <a:lnTo>
                        <a:pt x="17" y="179"/>
                      </a:lnTo>
                      <a:lnTo>
                        <a:pt x="15" y="176"/>
                      </a:lnTo>
                      <a:lnTo>
                        <a:pt x="13" y="174"/>
                      </a:lnTo>
                      <a:lnTo>
                        <a:pt x="12" y="171"/>
                      </a:lnTo>
                      <a:lnTo>
                        <a:pt x="11" y="166"/>
                      </a:lnTo>
                      <a:lnTo>
                        <a:pt x="9" y="161"/>
                      </a:lnTo>
                      <a:lnTo>
                        <a:pt x="7" y="158"/>
                      </a:lnTo>
                      <a:lnTo>
                        <a:pt x="7" y="153"/>
                      </a:lnTo>
                      <a:lnTo>
                        <a:pt x="5" y="148"/>
                      </a:lnTo>
                      <a:lnTo>
                        <a:pt x="4" y="144"/>
                      </a:lnTo>
                      <a:lnTo>
                        <a:pt x="3" y="138"/>
                      </a:lnTo>
                      <a:lnTo>
                        <a:pt x="3" y="136"/>
                      </a:lnTo>
                      <a:lnTo>
                        <a:pt x="2" y="133"/>
                      </a:lnTo>
                      <a:lnTo>
                        <a:pt x="2" y="130"/>
                      </a:lnTo>
                      <a:lnTo>
                        <a:pt x="2" y="128"/>
                      </a:lnTo>
                      <a:lnTo>
                        <a:pt x="2" y="124"/>
                      </a:lnTo>
                      <a:lnTo>
                        <a:pt x="1" y="121"/>
                      </a:lnTo>
                      <a:lnTo>
                        <a:pt x="1" y="118"/>
                      </a:lnTo>
                      <a:lnTo>
                        <a:pt x="0" y="114"/>
                      </a:lnTo>
                      <a:lnTo>
                        <a:pt x="0" y="113"/>
                      </a:lnTo>
                      <a:lnTo>
                        <a:pt x="0" y="109"/>
                      </a:lnTo>
                      <a:lnTo>
                        <a:pt x="1" y="106"/>
                      </a:lnTo>
                      <a:lnTo>
                        <a:pt x="1" y="103"/>
                      </a:lnTo>
                      <a:lnTo>
                        <a:pt x="2" y="99"/>
                      </a:lnTo>
                      <a:lnTo>
                        <a:pt x="2" y="96"/>
                      </a:lnTo>
                      <a:lnTo>
                        <a:pt x="2" y="93"/>
                      </a:lnTo>
                      <a:lnTo>
                        <a:pt x="2" y="90"/>
                      </a:lnTo>
                      <a:lnTo>
                        <a:pt x="4" y="87"/>
                      </a:lnTo>
                      <a:lnTo>
                        <a:pt x="4" y="84"/>
                      </a:lnTo>
                      <a:lnTo>
                        <a:pt x="5" y="81"/>
                      </a:lnTo>
                      <a:lnTo>
                        <a:pt x="6" y="77"/>
                      </a:lnTo>
                      <a:lnTo>
                        <a:pt x="7" y="75"/>
                      </a:lnTo>
                      <a:lnTo>
                        <a:pt x="8" y="72"/>
                      </a:lnTo>
                      <a:lnTo>
                        <a:pt x="10" y="69"/>
                      </a:lnTo>
                      <a:lnTo>
                        <a:pt x="11" y="66"/>
                      </a:lnTo>
                      <a:lnTo>
                        <a:pt x="12" y="62"/>
                      </a:lnTo>
                      <a:lnTo>
                        <a:pt x="14" y="60"/>
                      </a:lnTo>
                      <a:lnTo>
                        <a:pt x="16" y="57"/>
                      </a:lnTo>
                      <a:lnTo>
                        <a:pt x="18" y="55"/>
                      </a:lnTo>
                      <a:lnTo>
                        <a:pt x="20" y="51"/>
                      </a:lnTo>
                      <a:lnTo>
                        <a:pt x="22" y="48"/>
                      </a:lnTo>
                      <a:lnTo>
                        <a:pt x="24" y="45"/>
                      </a:lnTo>
                      <a:lnTo>
                        <a:pt x="27" y="43"/>
                      </a:lnTo>
                      <a:lnTo>
                        <a:pt x="29" y="41"/>
                      </a:lnTo>
                      <a:lnTo>
                        <a:pt x="32" y="39"/>
                      </a:lnTo>
                      <a:lnTo>
                        <a:pt x="35" y="36"/>
                      </a:lnTo>
                      <a:lnTo>
                        <a:pt x="38" y="33"/>
                      </a:lnTo>
                      <a:lnTo>
                        <a:pt x="41" y="31"/>
                      </a:lnTo>
                      <a:lnTo>
                        <a:pt x="45" y="28"/>
                      </a:lnTo>
                      <a:lnTo>
                        <a:pt x="48" y="26"/>
                      </a:lnTo>
                      <a:lnTo>
                        <a:pt x="52" y="25"/>
                      </a:lnTo>
                      <a:lnTo>
                        <a:pt x="56" y="22"/>
                      </a:lnTo>
                      <a:lnTo>
                        <a:pt x="60" y="20"/>
                      </a:lnTo>
                      <a:lnTo>
                        <a:pt x="64" y="18"/>
                      </a:lnTo>
                      <a:lnTo>
                        <a:pt x="68" y="16"/>
                      </a:lnTo>
                      <a:lnTo>
                        <a:pt x="74" y="15"/>
                      </a:lnTo>
                      <a:lnTo>
                        <a:pt x="77" y="13"/>
                      </a:lnTo>
                      <a:lnTo>
                        <a:pt x="83" y="11"/>
                      </a:lnTo>
                      <a:lnTo>
                        <a:pt x="89" y="10"/>
                      </a:lnTo>
                      <a:lnTo>
                        <a:pt x="94" y="9"/>
                      </a:lnTo>
                      <a:lnTo>
                        <a:pt x="99" y="7"/>
                      </a:lnTo>
                      <a:lnTo>
                        <a:pt x="105" y="6"/>
                      </a:lnTo>
                      <a:lnTo>
                        <a:pt x="111" y="5"/>
                      </a:lnTo>
                      <a:lnTo>
                        <a:pt x="117" y="4"/>
                      </a:lnTo>
                      <a:lnTo>
                        <a:pt x="124" y="3"/>
                      </a:lnTo>
                      <a:lnTo>
                        <a:pt x="130" y="3"/>
                      </a:lnTo>
                      <a:lnTo>
                        <a:pt x="137" y="2"/>
                      </a:lnTo>
                      <a:lnTo>
                        <a:pt x="144" y="1"/>
                      </a:lnTo>
                      <a:lnTo>
                        <a:pt x="151" y="1"/>
                      </a:lnTo>
                      <a:lnTo>
                        <a:pt x="159" y="1"/>
                      </a:lnTo>
                      <a:lnTo>
                        <a:pt x="166" y="0"/>
                      </a:lnTo>
                      <a:lnTo>
                        <a:pt x="175" y="1"/>
                      </a:lnTo>
                      <a:lnTo>
                        <a:pt x="183" y="1"/>
                      </a:lnTo>
                      <a:lnTo>
                        <a:pt x="192" y="1"/>
                      </a:lnTo>
                      <a:lnTo>
                        <a:pt x="200" y="1"/>
                      </a:lnTo>
                      <a:lnTo>
                        <a:pt x="210" y="2"/>
                      </a:lnTo>
                      <a:lnTo>
                        <a:pt x="218" y="3"/>
                      </a:lnTo>
                      <a:lnTo>
                        <a:pt x="228" y="3"/>
                      </a:lnTo>
                      <a:lnTo>
                        <a:pt x="238" y="5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74" name="Freeform 84">
                  <a:extLst>
                    <a:ext uri="{FF2B5EF4-FFF2-40B4-BE49-F238E27FC236}">
                      <a16:creationId xmlns:a16="http://schemas.microsoft.com/office/drawing/2014/main" id="{27C520E2-8C8B-4187-80D7-848C7DA8E8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0" y="1643"/>
                  <a:ext cx="488" cy="219"/>
                </a:xfrm>
                <a:custGeom>
                  <a:avLst/>
                  <a:gdLst>
                    <a:gd name="T0" fmla="*/ 266 w 488"/>
                    <a:gd name="T1" fmla="*/ 6 h 219"/>
                    <a:gd name="T2" fmla="*/ 305 w 488"/>
                    <a:gd name="T3" fmla="*/ 9 h 219"/>
                    <a:gd name="T4" fmla="*/ 340 w 488"/>
                    <a:gd name="T5" fmla="*/ 14 h 219"/>
                    <a:gd name="T6" fmla="*/ 370 w 488"/>
                    <a:gd name="T7" fmla="*/ 20 h 219"/>
                    <a:gd name="T8" fmla="*/ 395 w 488"/>
                    <a:gd name="T9" fmla="*/ 25 h 219"/>
                    <a:gd name="T10" fmla="*/ 419 w 488"/>
                    <a:gd name="T11" fmla="*/ 34 h 219"/>
                    <a:gd name="T12" fmla="*/ 438 w 488"/>
                    <a:gd name="T13" fmla="*/ 42 h 219"/>
                    <a:gd name="T14" fmla="*/ 454 w 488"/>
                    <a:gd name="T15" fmla="*/ 51 h 219"/>
                    <a:gd name="T16" fmla="*/ 472 w 488"/>
                    <a:gd name="T17" fmla="*/ 67 h 219"/>
                    <a:gd name="T18" fmla="*/ 484 w 488"/>
                    <a:gd name="T19" fmla="*/ 90 h 219"/>
                    <a:gd name="T20" fmla="*/ 486 w 488"/>
                    <a:gd name="T21" fmla="*/ 114 h 219"/>
                    <a:gd name="T22" fmla="*/ 478 w 488"/>
                    <a:gd name="T23" fmla="*/ 136 h 219"/>
                    <a:gd name="T24" fmla="*/ 460 w 488"/>
                    <a:gd name="T25" fmla="*/ 156 h 219"/>
                    <a:gd name="T26" fmla="*/ 440 w 488"/>
                    <a:gd name="T27" fmla="*/ 166 h 219"/>
                    <a:gd name="T28" fmla="*/ 425 w 488"/>
                    <a:gd name="T29" fmla="*/ 173 h 219"/>
                    <a:gd name="T30" fmla="*/ 406 w 488"/>
                    <a:gd name="T31" fmla="*/ 179 h 219"/>
                    <a:gd name="T32" fmla="*/ 385 w 488"/>
                    <a:gd name="T33" fmla="*/ 185 h 219"/>
                    <a:gd name="T34" fmla="*/ 362 w 488"/>
                    <a:gd name="T35" fmla="*/ 189 h 219"/>
                    <a:gd name="T36" fmla="*/ 336 w 488"/>
                    <a:gd name="T37" fmla="*/ 193 h 219"/>
                    <a:gd name="T38" fmla="*/ 308 w 488"/>
                    <a:gd name="T39" fmla="*/ 196 h 219"/>
                    <a:gd name="T40" fmla="*/ 278 w 488"/>
                    <a:gd name="T41" fmla="*/ 199 h 219"/>
                    <a:gd name="T42" fmla="*/ 253 w 488"/>
                    <a:gd name="T43" fmla="*/ 198 h 219"/>
                    <a:gd name="T44" fmla="*/ 230 w 488"/>
                    <a:gd name="T45" fmla="*/ 196 h 219"/>
                    <a:gd name="T46" fmla="*/ 212 w 488"/>
                    <a:gd name="T47" fmla="*/ 195 h 219"/>
                    <a:gd name="T48" fmla="*/ 197 w 488"/>
                    <a:gd name="T49" fmla="*/ 193 h 219"/>
                    <a:gd name="T50" fmla="*/ 177 w 488"/>
                    <a:gd name="T51" fmla="*/ 191 h 219"/>
                    <a:gd name="T52" fmla="*/ 160 w 488"/>
                    <a:gd name="T53" fmla="*/ 188 h 219"/>
                    <a:gd name="T54" fmla="*/ 144 w 488"/>
                    <a:gd name="T55" fmla="*/ 186 h 219"/>
                    <a:gd name="T56" fmla="*/ 127 w 488"/>
                    <a:gd name="T57" fmla="*/ 189 h 219"/>
                    <a:gd name="T58" fmla="*/ 111 w 488"/>
                    <a:gd name="T59" fmla="*/ 196 h 219"/>
                    <a:gd name="T60" fmla="*/ 96 w 488"/>
                    <a:gd name="T61" fmla="*/ 208 h 219"/>
                    <a:gd name="T62" fmla="*/ 82 w 488"/>
                    <a:gd name="T63" fmla="*/ 217 h 219"/>
                    <a:gd name="T64" fmla="*/ 65 w 488"/>
                    <a:gd name="T65" fmla="*/ 216 h 219"/>
                    <a:gd name="T66" fmla="*/ 49 w 488"/>
                    <a:gd name="T67" fmla="*/ 207 h 219"/>
                    <a:gd name="T68" fmla="*/ 31 w 488"/>
                    <a:gd name="T69" fmla="*/ 195 h 219"/>
                    <a:gd name="T70" fmla="*/ 17 w 488"/>
                    <a:gd name="T71" fmla="*/ 178 h 219"/>
                    <a:gd name="T72" fmla="*/ 9 w 488"/>
                    <a:gd name="T73" fmla="*/ 162 h 219"/>
                    <a:gd name="T74" fmla="*/ 3 w 488"/>
                    <a:gd name="T75" fmla="*/ 141 h 219"/>
                    <a:gd name="T76" fmla="*/ 0 w 488"/>
                    <a:gd name="T77" fmla="*/ 125 h 219"/>
                    <a:gd name="T78" fmla="*/ 0 w 488"/>
                    <a:gd name="T79" fmla="*/ 110 h 219"/>
                    <a:gd name="T80" fmla="*/ 0 w 488"/>
                    <a:gd name="T81" fmla="*/ 94 h 219"/>
                    <a:gd name="T82" fmla="*/ 4 w 488"/>
                    <a:gd name="T83" fmla="*/ 79 h 219"/>
                    <a:gd name="T84" fmla="*/ 9 w 488"/>
                    <a:gd name="T85" fmla="*/ 64 h 219"/>
                    <a:gd name="T86" fmla="*/ 18 w 488"/>
                    <a:gd name="T87" fmla="*/ 50 h 219"/>
                    <a:gd name="T88" fmla="*/ 33 w 488"/>
                    <a:gd name="T89" fmla="*/ 34 h 219"/>
                    <a:gd name="T90" fmla="*/ 49 w 488"/>
                    <a:gd name="T91" fmla="*/ 24 h 219"/>
                    <a:gd name="T92" fmla="*/ 71 w 488"/>
                    <a:gd name="T93" fmla="*/ 14 h 219"/>
                    <a:gd name="T94" fmla="*/ 95 w 488"/>
                    <a:gd name="T95" fmla="*/ 7 h 219"/>
                    <a:gd name="T96" fmla="*/ 126 w 488"/>
                    <a:gd name="T97" fmla="*/ 2 h 219"/>
                    <a:gd name="T98" fmla="*/ 161 w 488"/>
                    <a:gd name="T99" fmla="*/ 0 h 219"/>
                    <a:gd name="T100" fmla="*/ 203 w 488"/>
                    <a:gd name="T101" fmla="*/ 1 h 219"/>
                    <a:gd name="T102" fmla="*/ 231 w 488"/>
                    <a:gd name="T103" fmla="*/ 4 h 21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88"/>
                    <a:gd name="T157" fmla="*/ 0 h 219"/>
                    <a:gd name="T158" fmla="*/ 488 w 488"/>
                    <a:gd name="T159" fmla="*/ 219 h 21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88" h="219">
                      <a:moveTo>
                        <a:pt x="231" y="4"/>
                      </a:moveTo>
                      <a:lnTo>
                        <a:pt x="240" y="5"/>
                      </a:lnTo>
                      <a:lnTo>
                        <a:pt x="248" y="5"/>
                      </a:lnTo>
                      <a:lnTo>
                        <a:pt x="258" y="5"/>
                      </a:lnTo>
                      <a:lnTo>
                        <a:pt x="266" y="6"/>
                      </a:lnTo>
                      <a:lnTo>
                        <a:pt x="274" y="7"/>
                      </a:lnTo>
                      <a:lnTo>
                        <a:pt x="282" y="8"/>
                      </a:lnTo>
                      <a:lnTo>
                        <a:pt x="290" y="8"/>
                      </a:lnTo>
                      <a:lnTo>
                        <a:pt x="297" y="9"/>
                      </a:lnTo>
                      <a:lnTo>
                        <a:pt x="305" y="9"/>
                      </a:lnTo>
                      <a:lnTo>
                        <a:pt x="312" y="10"/>
                      </a:lnTo>
                      <a:lnTo>
                        <a:pt x="319" y="11"/>
                      </a:lnTo>
                      <a:lnTo>
                        <a:pt x="326" y="12"/>
                      </a:lnTo>
                      <a:lnTo>
                        <a:pt x="333" y="13"/>
                      </a:lnTo>
                      <a:lnTo>
                        <a:pt x="340" y="14"/>
                      </a:lnTo>
                      <a:lnTo>
                        <a:pt x="346" y="15"/>
                      </a:lnTo>
                      <a:lnTo>
                        <a:pt x="351" y="16"/>
                      </a:lnTo>
                      <a:lnTo>
                        <a:pt x="359" y="17"/>
                      </a:lnTo>
                      <a:lnTo>
                        <a:pt x="364" y="18"/>
                      </a:lnTo>
                      <a:lnTo>
                        <a:pt x="370" y="20"/>
                      </a:lnTo>
                      <a:lnTo>
                        <a:pt x="376" y="20"/>
                      </a:lnTo>
                      <a:lnTo>
                        <a:pt x="381" y="22"/>
                      </a:lnTo>
                      <a:lnTo>
                        <a:pt x="386" y="24"/>
                      </a:lnTo>
                      <a:lnTo>
                        <a:pt x="391" y="24"/>
                      </a:lnTo>
                      <a:lnTo>
                        <a:pt x="395" y="25"/>
                      </a:lnTo>
                      <a:lnTo>
                        <a:pt x="401" y="27"/>
                      </a:lnTo>
                      <a:lnTo>
                        <a:pt x="406" y="29"/>
                      </a:lnTo>
                      <a:lnTo>
                        <a:pt x="410" y="30"/>
                      </a:lnTo>
                      <a:lnTo>
                        <a:pt x="414" y="32"/>
                      </a:lnTo>
                      <a:lnTo>
                        <a:pt x="419" y="34"/>
                      </a:lnTo>
                      <a:lnTo>
                        <a:pt x="423" y="35"/>
                      </a:lnTo>
                      <a:lnTo>
                        <a:pt x="428" y="37"/>
                      </a:lnTo>
                      <a:lnTo>
                        <a:pt x="431" y="39"/>
                      </a:lnTo>
                      <a:lnTo>
                        <a:pt x="435" y="40"/>
                      </a:lnTo>
                      <a:lnTo>
                        <a:pt x="438" y="42"/>
                      </a:lnTo>
                      <a:lnTo>
                        <a:pt x="442" y="43"/>
                      </a:lnTo>
                      <a:lnTo>
                        <a:pt x="445" y="45"/>
                      </a:lnTo>
                      <a:lnTo>
                        <a:pt x="448" y="47"/>
                      </a:lnTo>
                      <a:lnTo>
                        <a:pt x="451" y="49"/>
                      </a:lnTo>
                      <a:lnTo>
                        <a:pt x="454" y="51"/>
                      </a:lnTo>
                      <a:lnTo>
                        <a:pt x="457" y="54"/>
                      </a:lnTo>
                      <a:lnTo>
                        <a:pt x="459" y="55"/>
                      </a:lnTo>
                      <a:lnTo>
                        <a:pt x="464" y="58"/>
                      </a:lnTo>
                      <a:lnTo>
                        <a:pt x="468" y="62"/>
                      </a:lnTo>
                      <a:lnTo>
                        <a:pt x="472" y="67"/>
                      </a:lnTo>
                      <a:lnTo>
                        <a:pt x="476" y="72"/>
                      </a:lnTo>
                      <a:lnTo>
                        <a:pt x="479" y="76"/>
                      </a:lnTo>
                      <a:lnTo>
                        <a:pt x="481" y="81"/>
                      </a:lnTo>
                      <a:lnTo>
                        <a:pt x="483" y="85"/>
                      </a:lnTo>
                      <a:lnTo>
                        <a:pt x="484" y="90"/>
                      </a:lnTo>
                      <a:lnTo>
                        <a:pt x="486" y="94"/>
                      </a:lnTo>
                      <a:lnTo>
                        <a:pt x="486" y="99"/>
                      </a:lnTo>
                      <a:lnTo>
                        <a:pt x="487" y="104"/>
                      </a:lnTo>
                      <a:lnTo>
                        <a:pt x="487" y="110"/>
                      </a:lnTo>
                      <a:lnTo>
                        <a:pt x="486" y="114"/>
                      </a:lnTo>
                      <a:lnTo>
                        <a:pt x="486" y="119"/>
                      </a:lnTo>
                      <a:lnTo>
                        <a:pt x="484" y="123"/>
                      </a:lnTo>
                      <a:lnTo>
                        <a:pt x="483" y="128"/>
                      </a:lnTo>
                      <a:lnTo>
                        <a:pt x="481" y="133"/>
                      </a:lnTo>
                      <a:lnTo>
                        <a:pt x="478" y="136"/>
                      </a:lnTo>
                      <a:lnTo>
                        <a:pt x="475" y="141"/>
                      </a:lnTo>
                      <a:lnTo>
                        <a:pt x="472" y="144"/>
                      </a:lnTo>
                      <a:lnTo>
                        <a:pt x="468" y="148"/>
                      </a:lnTo>
                      <a:lnTo>
                        <a:pt x="464" y="152"/>
                      </a:lnTo>
                      <a:lnTo>
                        <a:pt x="460" y="156"/>
                      </a:lnTo>
                      <a:lnTo>
                        <a:pt x="454" y="158"/>
                      </a:lnTo>
                      <a:lnTo>
                        <a:pt x="449" y="162"/>
                      </a:lnTo>
                      <a:lnTo>
                        <a:pt x="447" y="163"/>
                      </a:lnTo>
                      <a:lnTo>
                        <a:pt x="444" y="165"/>
                      </a:lnTo>
                      <a:lnTo>
                        <a:pt x="440" y="166"/>
                      </a:lnTo>
                      <a:lnTo>
                        <a:pt x="438" y="169"/>
                      </a:lnTo>
                      <a:lnTo>
                        <a:pt x="435" y="170"/>
                      </a:lnTo>
                      <a:lnTo>
                        <a:pt x="431" y="171"/>
                      </a:lnTo>
                      <a:lnTo>
                        <a:pt x="428" y="172"/>
                      </a:lnTo>
                      <a:lnTo>
                        <a:pt x="425" y="173"/>
                      </a:lnTo>
                      <a:lnTo>
                        <a:pt x="421" y="174"/>
                      </a:lnTo>
                      <a:lnTo>
                        <a:pt x="417" y="176"/>
                      </a:lnTo>
                      <a:lnTo>
                        <a:pt x="413" y="177"/>
                      </a:lnTo>
                      <a:lnTo>
                        <a:pt x="410" y="178"/>
                      </a:lnTo>
                      <a:lnTo>
                        <a:pt x="406" y="179"/>
                      </a:lnTo>
                      <a:lnTo>
                        <a:pt x="401" y="180"/>
                      </a:lnTo>
                      <a:lnTo>
                        <a:pt x="398" y="182"/>
                      </a:lnTo>
                      <a:lnTo>
                        <a:pt x="394" y="183"/>
                      </a:lnTo>
                      <a:lnTo>
                        <a:pt x="389" y="185"/>
                      </a:lnTo>
                      <a:lnTo>
                        <a:pt x="385" y="185"/>
                      </a:lnTo>
                      <a:lnTo>
                        <a:pt x="380" y="186"/>
                      </a:lnTo>
                      <a:lnTo>
                        <a:pt x="376" y="187"/>
                      </a:lnTo>
                      <a:lnTo>
                        <a:pt x="371" y="188"/>
                      </a:lnTo>
                      <a:lnTo>
                        <a:pt x="366" y="188"/>
                      </a:lnTo>
                      <a:lnTo>
                        <a:pt x="362" y="189"/>
                      </a:lnTo>
                      <a:lnTo>
                        <a:pt x="357" y="190"/>
                      </a:lnTo>
                      <a:lnTo>
                        <a:pt x="351" y="191"/>
                      </a:lnTo>
                      <a:lnTo>
                        <a:pt x="346" y="192"/>
                      </a:lnTo>
                      <a:lnTo>
                        <a:pt x="341" y="193"/>
                      </a:lnTo>
                      <a:lnTo>
                        <a:pt x="336" y="193"/>
                      </a:lnTo>
                      <a:lnTo>
                        <a:pt x="330" y="194"/>
                      </a:lnTo>
                      <a:lnTo>
                        <a:pt x="325" y="195"/>
                      </a:lnTo>
                      <a:lnTo>
                        <a:pt x="320" y="195"/>
                      </a:lnTo>
                      <a:lnTo>
                        <a:pt x="314" y="196"/>
                      </a:lnTo>
                      <a:lnTo>
                        <a:pt x="308" y="196"/>
                      </a:lnTo>
                      <a:lnTo>
                        <a:pt x="303" y="198"/>
                      </a:lnTo>
                      <a:lnTo>
                        <a:pt x="296" y="198"/>
                      </a:lnTo>
                      <a:lnTo>
                        <a:pt x="291" y="199"/>
                      </a:lnTo>
                      <a:lnTo>
                        <a:pt x="285" y="199"/>
                      </a:lnTo>
                      <a:lnTo>
                        <a:pt x="278" y="199"/>
                      </a:lnTo>
                      <a:lnTo>
                        <a:pt x="274" y="199"/>
                      </a:lnTo>
                      <a:lnTo>
                        <a:pt x="268" y="199"/>
                      </a:lnTo>
                      <a:lnTo>
                        <a:pt x="263" y="199"/>
                      </a:lnTo>
                      <a:lnTo>
                        <a:pt x="258" y="198"/>
                      </a:lnTo>
                      <a:lnTo>
                        <a:pt x="253" y="198"/>
                      </a:lnTo>
                      <a:lnTo>
                        <a:pt x="248" y="198"/>
                      </a:lnTo>
                      <a:lnTo>
                        <a:pt x="244" y="198"/>
                      </a:lnTo>
                      <a:lnTo>
                        <a:pt x="239" y="198"/>
                      </a:lnTo>
                      <a:lnTo>
                        <a:pt x="235" y="197"/>
                      </a:lnTo>
                      <a:lnTo>
                        <a:pt x="230" y="196"/>
                      </a:lnTo>
                      <a:lnTo>
                        <a:pt x="227" y="196"/>
                      </a:lnTo>
                      <a:lnTo>
                        <a:pt x="223" y="196"/>
                      </a:lnTo>
                      <a:lnTo>
                        <a:pt x="219" y="196"/>
                      </a:lnTo>
                      <a:lnTo>
                        <a:pt x="216" y="195"/>
                      </a:lnTo>
                      <a:lnTo>
                        <a:pt x="212" y="195"/>
                      </a:lnTo>
                      <a:lnTo>
                        <a:pt x="209" y="195"/>
                      </a:lnTo>
                      <a:lnTo>
                        <a:pt x="206" y="195"/>
                      </a:lnTo>
                      <a:lnTo>
                        <a:pt x="203" y="194"/>
                      </a:lnTo>
                      <a:lnTo>
                        <a:pt x="200" y="193"/>
                      </a:lnTo>
                      <a:lnTo>
                        <a:pt x="197" y="193"/>
                      </a:lnTo>
                      <a:lnTo>
                        <a:pt x="194" y="193"/>
                      </a:lnTo>
                      <a:lnTo>
                        <a:pt x="191" y="193"/>
                      </a:lnTo>
                      <a:lnTo>
                        <a:pt x="187" y="192"/>
                      </a:lnTo>
                      <a:lnTo>
                        <a:pt x="182" y="192"/>
                      </a:lnTo>
                      <a:lnTo>
                        <a:pt x="177" y="191"/>
                      </a:lnTo>
                      <a:lnTo>
                        <a:pt x="174" y="190"/>
                      </a:lnTo>
                      <a:lnTo>
                        <a:pt x="170" y="190"/>
                      </a:lnTo>
                      <a:lnTo>
                        <a:pt x="167" y="189"/>
                      </a:lnTo>
                      <a:lnTo>
                        <a:pt x="163" y="188"/>
                      </a:lnTo>
                      <a:lnTo>
                        <a:pt x="160" y="188"/>
                      </a:lnTo>
                      <a:lnTo>
                        <a:pt x="157" y="188"/>
                      </a:lnTo>
                      <a:lnTo>
                        <a:pt x="155" y="187"/>
                      </a:lnTo>
                      <a:lnTo>
                        <a:pt x="151" y="187"/>
                      </a:lnTo>
                      <a:lnTo>
                        <a:pt x="147" y="186"/>
                      </a:lnTo>
                      <a:lnTo>
                        <a:pt x="144" y="186"/>
                      </a:lnTo>
                      <a:lnTo>
                        <a:pt x="141" y="186"/>
                      </a:lnTo>
                      <a:lnTo>
                        <a:pt x="137" y="187"/>
                      </a:lnTo>
                      <a:lnTo>
                        <a:pt x="134" y="188"/>
                      </a:lnTo>
                      <a:lnTo>
                        <a:pt x="130" y="188"/>
                      </a:lnTo>
                      <a:lnTo>
                        <a:pt x="127" y="189"/>
                      </a:lnTo>
                      <a:lnTo>
                        <a:pt x="125" y="190"/>
                      </a:lnTo>
                      <a:lnTo>
                        <a:pt x="122" y="191"/>
                      </a:lnTo>
                      <a:lnTo>
                        <a:pt x="119" y="192"/>
                      </a:lnTo>
                      <a:lnTo>
                        <a:pt x="115" y="194"/>
                      </a:lnTo>
                      <a:lnTo>
                        <a:pt x="111" y="196"/>
                      </a:lnTo>
                      <a:lnTo>
                        <a:pt x="108" y="199"/>
                      </a:lnTo>
                      <a:lnTo>
                        <a:pt x="105" y="201"/>
                      </a:lnTo>
                      <a:lnTo>
                        <a:pt x="102" y="203"/>
                      </a:lnTo>
                      <a:lnTo>
                        <a:pt x="99" y="206"/>
                      </a:lnTo>
                      <a:lnTo>
                        <a:pt x="96" y="208"/>
                      </a:lnTo>
                      <a:lnTo>
                        <a:pt x="92" y="210"/>
                      </a:lnTo>
                      <a:lnTo>
                        <a:pt x="90" y="212"/>
                      </a:lnTo>
                      <a:lnTo>
                        <a:pt x="87" y="214"/>
                      </a:lnTo>
                      <a:lnTo>
                        <a:pt x="84" y="215"/>
                      </a:lnTo>
                      <a:lnTo>
                        <a:pt x="82" y="217"/>
                      </a:lnTo>
                      <a:lnTo>
                        <a:pt x="78" y="217"/>
                      </a:lnTo>
                      <a:lnTo>
                        <a:pt x="75" y="218"/>
                      </a:lnTo>
                      <a:lnTo>
                        <a:pt x="72" y="218"/>
                      </a:lnTo>
                      <a:lnTo>
                        <a:pt x="69" y="217"/>
                      </a:lnTo>
                      <a:lnTo>
                        <a:pt x="65" y="216"/>
                      </a:lnTo>
                      <a:lnTo>
                        <a:pt x="61" y="214"/>
                      </a:lnTo>
                      <a:lnTo>
                        <a:pt x="59" y="213"/>
                      </a:lnTo>
                      <a:lnTo>
                        <a:pt x="56" y="211"/>
                      </a:lnTo>
                      <a:lnTo>
                        <a:pt x="52" y="209"/>
                      </a:lnTo>
                      <a:lnTo>
                        <a:pt x="49" y="207"/>
                      </a:lnTo>
                      <a:lnTo>
                        <a:pt x="44" y="206"/>
                      </a:lnTo>
                      <a:lnTo>
                        <a:pt x="41" y="203"/>
                      </a:lnTo>
                      <a:lnTo>
                        <a:pt x="37" y="201"/>
                      </a:lnTo>
                      <a:lnTo>
                        <a:pt x="34" y="199"/>
                      </a:lnTo>
                      <a:lnTo>
                        <a:pt x="31" y="195"/>
                      </a:lnTo>
                      <a:lnTo>
                        <a:pt x="28" y="192"/>
                      </a:lnTo>
                      <a:lnTo>
                        <a:pt x="25" y="189"/>
                      </a:lnTo>
                      <a:lnTo>
                        <a:pt x="22" y="186"/>
                      </a:lnTo>
                      <a:lnTo>
                        <a:pt x="19" y="182"/>
                      </a:lnTo>
                      <a:lnTo>
                        <a:pt x="17" y="178"/>
                      </a:lnTo>
                      <a:lnTo>
                        <a:pt x="15" y="176"/>
                      </a:lnTo>
                      <a:lnTo>
                        <a:pt x="13" y="173"/>
                      </a:lnTo>
                      <a:lnTo>
                        <a:pt x="12" y="170"/>
                      </a:lnTo>
                      <a:lnTo>
                        <a:pt x="10" y="166"/>
                      </a:lnTo>
                      <a:lnTo>
                        <a:pt x="9" y="162"/>
                      </a:lnTo>
                      <a:lnTo>
                        <a:pt x="8" y="158"/>
                      </a:lnTo>
                      <a:lnTo>
                        <a:pt x="6" y="155"/>
                      </a:lnTo>
                      <a:lnTo>
                        <a:pt x="5" y="149"/>
                      </a:lnTo>
                      <a:lnTo>
                        <a:pt x="4" y="145"/>
                      </a:lnTo>
                      <a:lnTo>
                        <a:pt x="3" y="141"/>
                      </a:lnTo>
                      <a:lnTo>
                        <a:pt x="2" y="135"/>
                      </a:lnTo>
                      <a:lnTo>
                        <a:pt x="2" y="133"/>
                      </a:lnTo>
                      <a:lnTo>
                        <a:pt x="1" y="130"/>
                      </a:lnTo>
                      <a:lnTo>
                        <a:pt x="1" y="127"/>
                      </a:lnTo>
                      <a:lnTo>
                        <a:pt x="0" y="125"/>
                      </a:lnTo>
                      <a:lnTo>
                        <a:pt x="0" y="122"/>
                      </a:lnTo>
                      <a:lnTo>
                        <a:pt x="0" y="119"/>
                      </a:lnTo>
                      <a:lnTo>
                        <a:pt x="0" y="116"/>
                      </a:lnTo>
                      <a:lnTo>
                        <a:pt x="0" y="112"/>
                      </a:lnTo>
                      <a:lnTo>
                        <a:pt x="0" y="110"/>
                      </a:lnTo>
                      <a:lnTo>
                        <a:pt x="0" y="107"/>
                      </a:lnTo>
                      <a:lnTo>
                        <a:pt x="0" y="103"/>
                      </a:lnTo>
                      <a:lnTo>
                        <a:pt x="0" y="100"/>
                      </a:lnTo>
                      <a:lnTo>
                        <a:pt x="0" y="97"/>
                      </a:lnTo>
                      <a:lnTo>
                        <a:pt x="0" y="94"/>
                      </a:lnTo>
                      <a:lnTo>
                        <a:pt x="1" y="91"/>
                      </a:lnTo>
                      <a:lnTo>
                        <a:pt x="2" y="88"/>
                      </a:lnTo>
                      <a:lnTo>
                        <a:pt x="2" y="85"/>
                      </a:lnTo>
                      <a:lnTo>
                        <a:pt x="3" y="82"/>
                      </a:lnTo>
                      <a:lnTo>
                        <a:pt x="4" y="79"/>
                      </a:lnTo>
                      <a:lnTo>
                        <a:pt x="5" y="76"/>
                      </a:lnTo>
                      <a:lnTo>
                        <a:pt x="6" y="73"/>
                      </a:lnTo>
                      <a:lnTo>
                        <a:pt x="6" y="70"/>
                      </a:lnTo>
                      <a:lnTo>
                        <a:pt x="8" y="67"/>
                      </a:lnTo>
                      <a:lnTo>
                        <a:pt x="9" y="64"/>
                      </a:lnTo>
                      <a:lnTo>
                        <a:pt x="11" y="61"/>
                      </a:lnTo>
                      <a:lnTo>
                        <a:pt x="12" y="58"/>
                      </a:lnTo>
                      <a:lnTo>
                        <a:pt x="14" y="55"/>
                      </a:lnTo>
                      <a:lnTo>
                        <a:pt x="16" y="53"/>
                      </a:lnTo>
                      <a:lnTo>
                        <a:pt x="18" y="50"/>
                      </a:lnTo>
                      <a:lnTo>
                        <a:pt x="20" y="47"/>
                      </a:lnTo>
                      <a:lnTo>
                        <a:pt x="22" y="45"/>
                      </a:lnTo>
                      <a:lnTo>
                        <a:pt x="25" y="42"/>
                      </a:lnTo>
                      <a:lnTo>
                        <a:pt x="30" y="38"/>
                      </a:lnTo>
                      <a:lnTo>
                        <a:pt x="33" y="34"/>
                      </a:lnTo>
                      <a:lnTo>
                        <a:pt x="36" y="32"/>
                      </a:lnTo>
                      <a:lnTo>
                        <a:pt x="39" y="30"/>
                      </a:lnTo>
                      <a:lnTo>
                        <a:pt x="42" y="27"/>
                      </a:lnTo>
                      <a:lnTo>
                        <a:pt x="45" y="25"/>
                      </a:lnTo>
                      <a:lnTo>
                        <a:pt x="49" y="24"/>
                      </a:lnTo>
                      <a:lnTo>
                        <a:pt x="53" y="22"/>
                      </a:lnTo>
                      <a:lnTo>
                        <a:pt x="57" y="19"/>
                      </a:lnTo>
                      <a:lnTo>
                        <a:pt x="61" y="17"/>
                      </a:lnTo>
                      <a:lnTo>
                        <a:pt x="66" y="16"/>
                      </a:lnTo>
                      <a:lnTo>
                        <a:pt x="71" y="14"/>
                      </a:lnTo>
                      <a:lnTo>
                        <a:pt x="75" y="12"/>
                      </a:lnTo>
                      <a:lnTo>
                        <a:pt x="80" y="10"/>
                      </a:lnTo>
                      <a:lnTo>
                        <a:pt x="85" y="9"/>
                      </a:lnTo>
                      <a:lnTo>
                        <a:pt x="90" y="8"/>
                      </a:lnTo>
                      <a:lnTo>
                        <a:pt x="95" y="7"/>
                      </a:lnTo>
                      <a:lnTo>
                        <a:pt x="102" y="5"/>
                      </a:lnTo>
                      <a:lnTo>
                        <a:pt x="107" y="4"/>
                      </a:lnTo>
                      <a:lnTo>
                        <a:pt x="113" y="3"/>
                      </a:lnTo>
                      <a:lnTo>
                        <a:pt x="119" y="3"/>
                      </a:lnTo>
                      <a:lnTo>
                        <a:pt x="126" y="2"/>
                      </a:lnTo>
                      <a:lnTo>
                        <a:pt x="132" y="1"/>
                      </a:lnTo>
                      <a:lnTo>
                        <a:pt x="140" y="1"/>
                      </a:lnTo>
                      <a:lnTo>
                        <a:pt x="146" y="1"/>
                      </a:lnTo>
                      <a:lnTo>
                        <a:pt x="154" y="0"/>
                      </a:lnTo>
                      <a:lnTo>
                        <a:pt x="161" y="0"/>
                      </a:lnTo>
                      <a:lnTo>
                        <a:pt x="169" y="0"/>
                      </a:lnTo>
                      <a:lnTo>
                        <a:pt x="177" y="0"/>
                      </a:lnTo>
                      <a:lnTo>
                        <a:pt x="186" y="1"/>
                      </a:lnTo>
                      <a:lnTo>
                        <a:pt x="194" y="1"/>
                      </a:lnTo>
                      <a:lnTo>
                        <a:pt x="203" y="1"/>
                      </a:lnTo>
                      <a:lnTo>
                        <a:pt x="212" y="2"/>
                      </a:lnTo>
                      <a:lnTo>
                        <a:pt x="222" y="3"/>
                      </a:lnTo>
                      <a:lnTo>
                        <a:pt x="231" y="4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75" name="Freeform 85">
                  <a:extLst>
                    <a:ext uri="{FF2B5EF4-FFF2-40B4-BE49-F238E27FC236}">
                      <a16:creationId xmlns:a16="http://schemas.microsoft.com/office/drawing/2014/main" id="{66A2CABF-EC6E-4E0F-A351-9A96ACE673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4" y="1644"/>
                  <a:ext cx="478" cy="215"/>
                </a:xfrm>
                <a:custGeom>
                  <a:avLst/>
                  <a:gdLst>
                    <a:gd name="T0" fmla="*/ 260 w 478"/>
                    <a:gd name="T1" fmla="*/ 7 h 215"/>
                    <a:gd name="T2" fmla="*/ 299 w 478"/>
                    <a:gd name="T3" fmla="*/ 10 h 215"/>
                    <a:gd name="T4" fmla="*/ 333 w 478"/>
                    <a:gd name="T5" fmla="*/ 15 h 215"/>
                    <a:gd name="T6" fmla="*/ 363 w 478"/>
                    <a:gd name="T7" fmla="*/ 21 h 215"/>
                    <a:gd name="T8" fmla="*/ 390 w 478"/>
                    <a:gd name="T9" fmla="*/ 26 h 215"/>
                    <a:gd name="T10" fmla="*/ 411 w 478"/>
                    <a:gd name="T11" fmla="*/ 34 h 215"/>
                    <a:gd name="T12" fmla="*/ 430 w 478"/>
                    <a:gd name="T13" fmla="*/ 42 h 215"/>
                    <a:gd name="T14" fmla="*/ 445 w 478"/>
                    <a:gd name="T15" fmla="*/ 52 h 215"/>
                    <a:gd name="T16" fmla="*/ 466 w 478"/>
                    <a:gd name="T17" fmla="*/ 71 h 215"/>
                    <a:gd name="T18" fmla="*/ 476 w 478"/>
                    <a:gd name="T19" fmla="*/ 94 h 215"/>
                    <a:gd name="T20" fmla="*/ 476 w 478"/>
                    <a:gd name="T21" fmla="*/ 118 h 215"/>
                    <a:gd name="T22" fmla="*/ 465 w 478"/>
                    <a:gd name="T23" fmla="*/ 140 h 215"/>
                    <a:gd name="T24" fmla="*/ 445 w 478"/>
                    <a:gd name="T25" fmla="*/ 156 h 215"/>
                    <a:gd name="T26" fmla="*/ 431 w 478"/>
                    <a:gd name="T27" fmla="*/ 164 h 215"/>
                    <a:gd name="T28" fmla="*/ 415 w 478"/>
                    <a:gd name="T29" fmla="*/ 171 h 215"/>
                    <a:gd name="T30" fmla="*/ 397 w 478"/>
                    <a:gd name="T31" fmla="*/ 177 h 215"/>
                    <a:gd name="T32" fmla="*/ 376 w 478"/>
                    <a:gd name="T33" fmla="*/ 182 h 215"/>
                    <a:gd name="T34" fmla="*/ 353 w 478"/>
                    <a:gd name="T35" fmla="*/ 187 h 215"/>
                    <a:gd name="T36" fmla="*/ 328 w 478"/>
                    <a:gd name="T37" fmla="*/ 191 h 215"/>
                    <a:gd name="T38" fmla="*/ 302 w 478"/>
                    <a:gd name="T39" fmla="*/ 194 h 215"/>
                    <a:gd name="T40" fmla="*/ 272 w 478"/>
                    <a:gd name="T41" fmla="*/ 195 h 215"/>
                    <a:gd name="T42" fmla="*/ 247 w 478"/>
                    <a:gd name="T43" fmla="*/ 195 h 215"/>
                    <a:gd name="T44" fmla="*/ 225 w 478"/>
                    <a:gd name="T45" fmla="*/ 194 h 215"/>
                    <a:gd name="T46" fmla="*/ 207 w 478"/>
                    <a:gd name="T47" fmla="*/ 192 h 215"/>
                    <a:gd name="T48" fmla="*/ 192 w 478"/>
                    <a:gd name="T49" fmla="*/ 191 h 215"/>
                    <a:gd name="T50" fmla="*/ 173 w 478"/>
                    <a:gd name="T51" fmla="*/ 188 h 215"/>
                    <a:gd name="T52" fmla="*/ 156 w 478"/>
                    <a:gd name="T53" fmla="*/ 185 h 215"/>
                    <a:gd name="T54" fmla="*/ 140 w 478"/>
                    <a:gd name="T55" fmla="*/ 184 h 215"/>
                    <a:gd name="T56" fmla="*/ 123 w 478"/>
                    <a:gd name="T57" fmla="*/ 186 h 215"/>
                    <a:gd name="T58" fmla="*/ 106 w 478"/>
                    <a:gd name="T59" fmla="*/ 195 h 215"/>
                    <a:gd name="T60" fmla="*/ 92 w 478"/>
                    <a:gd name="T61" fmla="*/ 206 h 215"/>
                    <a:gd name="T62" fmla="*/ 78 w 478"/>
                    <a:gd name="T63" fmla="*/ 213 h 215"/>
                    <a:gd name="T64" fmla="*/ 61 w 478"/>
                    <a:gd name="T65" fmla="*/ 211 h 215"/>
                    <a:gd name="T66" fmla="*/ 43 w 478"/>
                    <a:gd name="T67" fmla="*/ 202 h 215"/>
                    <a:gd name="T68" fmla="*/ 27 w 478"/>
                    <a:gd name="T69" fmla="*/ 189 h 215"/>
                    <a:gd name="T70" fmla="*/ 15 w 478"/>
                    <a:gd name="T71" fmla="*/ 173 h 215"/>
                    <a:gd name="T72" fmla="*/ 8 w 478"/>
                    <a:gd name="T73" fmla="*/ 156 h 215"/>
                    <a:gd name="T74" fmla="*/ 2 w 478"/>
                    <a:gd name="T75" fmla="*/ 134 h 215"/>
                    <a:gd name="T76" fmla="*/ 0 w 478"/>
                    <a:gd name="T77" fmla="*/ 117 h 215"/>
                    <a:gd name="T78" fmla="*/ 0 w 478"/>
                    <a:gd name="T79" fmla="*/ 102 h 215"/>
                    <a:gd name="T80" fmla="*/ 2 w 478"/>
                    <a:gd name="T81" fmla="*/ 87 h 215"/>
                    <a:gd name="T82" fmla="*/ 5 w 478"/>
                    <a:gd name="T83" fmla="*/ 72 h 215"/>
                    <a:gd name="T84" fmla="*/ 12 w 478"/>
                    <a:gd name="T85" fmla="*/ 57 h 215"/>
                    <a:gd name="T86" fmla="*/ 21 w 478"/>
                    <a:gd name="T87" fmla="*/ 44 h 215"/>
                    <a:gd name="T88" fmla="*/ 37 w 478"/>
                    <a:gd name="T89" fmla="*/ 29 h 215"/>
                    <a:gd name="T90" fmla="*/ 56 w 478"/>
                    <a:gd name="T91" fmla="*/ 19 h 215"/>
                    <a:gd name="T92" fmla="*/ 77 w 478"/>
                    <a:gd name="T93" fmla="*/ 11 h 215"/>
                    <a:gd name="T94" fmla="*/ 104 w 478"/>
                    <a:gd name="T95" fmla="*/ 5 h 215"/>
                    <a:gd name="T96" fmla="*/ 136 w 478"/>
                    <a:gd name="T97" fmla="*/ 2 h 215"/>
                    <a:gd name="T98" fmla="*/ 173 w 478"/>
                    <a:gd name="T99" fmla="*/ 0 h 215"/>
                    <a:gd name="T100" fmla="*/ 217 w 478"/>
                    <a:gd name="T101" fmla="*/ 4 h 21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478"/>
                    <a:gd name="T154" fmla="*/ 0 h 215"/>
                    <a:gd name="T155" fmla="*/ 478 w 478"/>
                    <a:gd name="T156" fmla="*/ 215 h 21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478" h="215">
                      <a:moveTo>
                        <a:pt x="225" y="4"/>
                      </a:moveTo>
                      <a:lnTo>
                        <a:pt x="235" y="5"/>
                      </a:lnTo>
                      <a:lnTo>
                        <a:pt x="243" y="6"/>
                      </a:lnTo>
                      <a:lnTo>
                        <a:pt x="252" y="6"/>
                      </a:lnTo>
                      <a:lnTo>
                        <a:pt x="260" y="7"/>
                      </a:lnTo>
                      <a:lnTo>
                        <a:pt x="268" y="8"/>
                      </a:lnTo>
                      <a:lnTo>
                        <a:pt x="276" y="8"/>
                      </a:lnTo>
                      <a:lnTo>
                        <a:pt x="284" y="8"/>
                      </a:lnTo>
                      <a:lnTo>
                        <a:pt x="291" y="9"/>
                      </a:lnTo>
                      <a:lnTo>
                        <a:pt x="299" y="10"/>
                      </a:lnTo>
                      <a:lnTo>
                        <a:pt x="306" y="11"/>
                      </a:lnTo>
                      <a:lnTo>
                        <a:pt x="313" y="12"/>
                      </a:lnTo>
                      <a:lnTo>
                        <a:pt x="320" y="13"/>
                      </a:lnTo>
                      <a:lnTo>
                        <a:pt x="327" y="13"/>
                      </a:lnTo>
                      <a:lnTo>
                        <a:pt x="333" y="15"/>
                      </a:lnTo>
                      <a:lnTo>
                        <a:pt x="340" y="16"/>
                      </a:lnTo>
                      <a:lnTo>
                        <a:pt x="345" y="16"/>
                      </a:lnTo>
                      <a:lnTo>
                        <a:pt x="352" y="18"/>
                      </a:lnTo>
                      <a:lnTo>
                        <a:pt x="358" y="19"/>
                      </a:lnTo>
                      <a:lnTo>
                        <a:pt x="363" y="21"/>
                      </a:lnTo>
                      <a:lnTo>
                        <a:pt x="369" y="22"/>
                      </a:lnTo>
                      <a:lnTo>
                        <a:pt x="374" y="23"/>
                      </a:lnTo>
                      <a:lnTo>
                        <a:pt x="379" y="24"/>
                      </a:lnTo>
                      <a:lnTo>
                        <a:pt x="384" y="25"/>
                      </a:lnTo>
                      <a:lnTo>
                        <a:pt x="390" y="26"/>
                      </a:lnTo>
                      <a:lnTo>
                        <a:pt x="394" y="28"/>
                      </a:lnTo>
                      <a:lnTo>
                        <a:pt x="399" y="29"/>
                      </a:lnTo>
                      <a:lnTo>
                        <a:pt x="403" y="31"/>
                      </a:lnTo>
                      <a:lnTo>
                        <a:pt x="407" y="33"/>
                      </a:lnTo>
                      <a:lnTo>
                        <a:pt x="411" y="34"/>
                      </a:lnTo>
                      <a:lnTo>
                        <a:pt x="416" y="36"/>
                      </a:lnTo>
                      <a:lnTo>
                        <a:pt x="419" y="38"/>
                      </a:lnTo>
                      <a:lnTo>
                        <a:pt x="424" y="39"/>
                      </a:lnTo>
                      <a:lnTo>
                        <a:pt x="427" y="41"/>
                      </a:lnTo>
                      <a:lnTo>
                        <a:pt x="430" y="42"/>
                      </a:lnTo>
                      <a:lnTo>
                        <a:pt x="434" y="44"/>
                      </a:lnTo>
                      <a:lnTo>
                        <a:pt x="436" y="45"/>
                      </a:lnTo>
                      <a:lnTo>
                        <a:pt x="440" y="47"/>
                      </a:lnTo>
                      <a:lnTo>
                        <a:pt x="443" y="49"/>
                      </a:lnTo>
                      <a:lnTo>
                        <a:pt x="445" y="52"/>
                      </a:lnTo>
                      <a:lnTo>
                        <a:pt x="450" y="55"/>
                      </a:lnTo>
                      <a:lnTo>
                        <a:pt x="455" y="58"/>
                      </a:lnTo>
                      <a:lnTo>
                        <a:pt x="459" y="63"/>
                      </a:lnTo>
                      <a:lnTo>
                        <a:pt x="463" y="67"/>
                      </a:lnTo>
                      <a:lnTo>
                        <a:pt x="466" y="71"/>
                      </a:lnTo>
                      <a:lnTo>
                        <a:pt x="469" y="75"/>
                      </a:lnTo>
                      <a:lnTo>
                        <a:pt x="471" y="80"/>
                      </a:lnTo>
                      <a:lnTo>
                        <a:pt x="474" y="84"/>
                      </a:lnTo>
                      <a:lnTo>
                        <a:pt x="475" y="89"/>
                      </a:lnTo>
                      <a:lnTo>
                        <a:pt x="476" y="94"/>
                      </a:lnTo>
                      <a:lnTo>
                        <a:pt x="477" y="98"/>
                      </a:lnTo>
                      <a:lnTo>
                        <a:pt x="477" y="103"/>
                      </a:lnTo>
                      <a:lnTo>
                        <a:pt x="477" y="109"/>
                      </a:lnTo>
                      <a:lnTo>
                        <a:pt x="477" y="113"/>
                      </a:lnTo>
                      <a:lnTo>
                        <a:pt x="476" y="118"/>
                      </a:lnTo>
                      <a:lnTo>
                        <a:pt x="475" y="122"/>
                      </a:lnTo>
                      <a:lnTo>
                        <a:pt x="473" y="126"/>
                      </a:lnTo>
                      <a:lnTo>
                        <a:pt x="471" y="131"/>
                      </a:lnTo>
                      <a:lnTo>
                        <a:pt x="468" y="135"/>
                      </a:lnTo>
                      <a:lnTo>
                        <a:pt x="465" y="140"/>
                      </a:lnTo>
                      <a:lnTo>
                        <a:pt x="462" y="142"/>
                      </a:lnTo>
                      <a:lnTo>
                        <a:pt x="459" y="146"/>
                      </a:lnTo>
                      <a:lnTo>
                        <a:pt x="455" y="150"/>
                      </a:lnTo>
                      <a:lnTo>
                        <a:pt x="450" y="154"/>
                      </a:lnTo>
                      <a:lnTo>
                        <a:pt x="445" y="156"/>
                      </a:lnTo>
                      <a:lnTo>
                        <a:pt x="443" y="158"/>
                      </a:lnTo>
                      <a:lnTo>
                        <a:pt x="440" y="159"/>
                      </a:lnTo>
                      <a:lnTo>
                        <a:pt x="437" y="161"/>
                      </a:lnTo>
                      <a:lnTo>
                        <a:pt x="434" y="163"/>
                      </a:lnTo>
                      <a:lnTo>
                        <a:pt x="431" y="164"/>
                      </a:lnTo>
                      <a:lnTo>
                        <a:pt x="429" y="166"/>
                      </a:lnTo>
                      <a:lnTo>
                        <a:pt x="425" y="168"/>
                      </a:lnTo>
                      <a:lnTo>
                        <a:pt x="421" y="169"/>
                      </a:lnTo>
                      <a:lnTo>
                        <a:pt x="419" y="169"/>
                      </a:lnTo>
                      <a:lnTo>
                        <a:pt x="415" y="171"/>
                      </a:lnTo>
                      <a:lnTo>
                        <a:pt x="412" y="172"/>
                      </a:lnTo>
                      <a:lnTo>
                        <a:pt x="409" y="173"/>
                      </a:lnTo>
                      <a:lnTo>
                        <a:pt x="405" y="175"/>
                      </a:lnTo>
                      <a:lnTo>
                        <a:pt x="401" y="176"/>
                      </a:lnTo>
                      <a:lnTo>
                        <a:pt x="397" y="177"/>
                      </a:lnTo>
                      <a:lnTo>
                        <a:pt x="393" y="177"/>
                      </a:lnTo>
                      <a:lnTo>
                        <a:pt x="389" y="179"/>
                      </a:lnTo>
                      <a:lnTo>
                        <a:pt x="385" y="180"/>
                      </a:lnTo>
                      <a:lnTo>
                        <a:pt x="381" y="181"/>
                      </a:lnTo>
                      <a:lnTo>
                        <a:pt x="376" y="182"/>
                      </a:lnTo>
                      <a:lnTo>
                        <a:pt x="372" y="184"/>
                      </a:lnTo>
                      <a:lnTo>
                        <a:pt x="368" y="184"/>
                      </a:lnTo>
                      <a:lnTo>
                        <a:pt x="362" y="185"/>
                      </a:lnTo>
                      <a:lnTo>
                        <a:pt x="358" y="186"/>
                      </a:lnTo>
                      <a:lnTo>
                        <a:pt x="353" y="187"/>
                      </a:lnTo>
                      <a:lnTo>
                        <a:pt x="348" y="187"/>
                      </a:lnTo>
                      <a:lnTo>
                        <a:pt x="344" y="188"/>
                      </a:lnTo>
                      <a:lnTo>
                        <a:pt x="339" y="189"/>
                      </a:lnTo>
                      <a:lnTo>
                        <a:pt x="333" y="190"/>
                      </a:lnTo>
                      <a:lnTo>
                        <a:pt x="328" y="191"/>
                      </a:lnTo>
                      <a:lnTo>
                        <a:pt x="324" y="191"/>
                      </a:lnTo>
                      <a:lnTo>
                        <a:pt x="318" y="192"/>
                      </a:lnTo>
                      <a:lnTo>
                        <a:pt x="312" y="192"/>
                      </a:lnTo>
                      <a:lnTo>
                        <a:pt x="307" y="193"/>
                      </a:lnTo>
                      <a:lnTo>
                        <a:pt x="302" y="194"/>
                      </a:lnTo>
                      <a:lnTo>
                        <a:pt x="296" y="194"/>
                      </a:lnTo>
                      <a:lnTo>
                        <a:pt x="290" y="194"/>
                      </a:lnTo>
                      <a:lnTo>
                        <a:pt x="284" y="195"/>
                      </a:lnTo>
                      <a:lnTo>
                        <a:pt x="278" y="195"/>
                      </a:lnTo>
                      <a:lnTo>
                        <a:pt x="272" y="195"/>
                      </a:lnTo>
                      <a:lnTo>
                        <a:pt x="267" y="195"/>
                      </a:lnTo>
                      <a:lnTo>
                        <a:pt x="262" y="195"/>
                      </a:lnTo>
                      <a:lnTo>
                        <a:pt x="257" y="195"/>
                      </a:lnTo>
                      <a:lnTo>
                        <a:pt x="252" y="195"/>
                      </a:lnTo>
                      <a:lnTo>
                        <a:pt x="247" y="195"/>
                      </a:lnTo>
                      <a:lnTo>
                        <a:pt x="242" y="194"/>
                      </a:lnTo>
                      <a:lnTo>
                        <a:pt x="238" y="194"/>
                      </a:lnTo>
                      <a:lnTo>
                        <a:pt x="234" y="194"/>
                      </a:lnTo>
                      <a:lnTo>
                        <a:pt x="230" y="194"/>
                      </a:lnTo>
                      <a:lnTo>
                        <a:pt x="225" y="194"/>
                      </a:lnTo>
                      <a:lnTo>
                        <a:pt x="222" y="193"/>
                      </a:lnTo>
                      <a:lnTo>
                        <a:pt x="218" y="193"/>
                      </a:lnTo>
                      <a:lnTo>
                        <a:pt x="214" y="192"/>
                      </a:lnTo>
                      <a:lnTo>
                        <a:pt x="210" y="192"/>
                      </a:lnTo>
                      <a:lnTo>
                        <a:pt x="207" y="192"/>
                      </a:lnTo>
                      <a:lnTo>
                        <a:pt x="204" y="192"/>
                      </a:lnTo>
                      <a:lnTo>
                        <a:pt x="201" y="191"/>
                      </a:lnTo>
                      <a:lnTo>
                        <a:pt x="198" y="191"/>
                      </a:lnTo>
                      <a:lnTo>
                        <a:pt x="195" y="191"/>
                      </a:lnTo>
                      <a:lnTo>
                        <a:pt x="192" y="191"/>
                      </a:lnTo>
                      <a:lnTo>
                        <a:pt x="190" y="191"/>
                      </a:lnTo>
                      <a:lnTo>
                        <a:pt x="186" y="190"/>
                      </a:lnTo>
                      <a:lnTo>
                        <a:pt x="182" y="189"/>
                      </a:lnTo>
                      <a:lnTo>
                        <a:pt x="178" y="189"/>
                      </a:lnTo>
                      <a:lnTo>
                        <a:pt x="173" y="188"/>
                      </a:lnTo>
                      <a:lnTo>
                        <a:pt x="170" y="187"/>
                      </a:lnTo>
                      <a:lnTo>
                        <a:pt x="166" y="187"/>
                      </a:lnTo>
                      <a:lnTo>
                        <a:pt x="163" y="186"/>
                      </a:lnTo>
                      <a:lnTo>
                        <a:pt x="159" y="185"/>
                      </a:lnTo>
                      <a:lnTo>
                        <a:pt x="156" y="185"/>
                      </a:lnTo>
                      <a:lnTo>
                        <a:pt x="153" y="185"/>
                      </a:lnTo>
                      <a:lnTo>
                        <a:pt x="150" y="184"/>
                      </a:lnTo>
                      <a:lnTo>
                        <a:pt x="146" y="184"/>
                      </a:lnTo>
                      <a:lnTo>
                        <a:pt x="142" y="184"/>
                      </a:lnTo>
                      <a:lnTo>
                        <a:pt x="140" y="184"/>
                      </a:lnTo>
                      <a:lnTo>
                        <a:pt x="136" y="184"/>
                      </a:lnTo>
                      <a:lnTo>
                        <a:pt x="133" y="184"/>
                      </a:lnTo>
                      <a:lnTo>
                        <a:pt x="129" y="185"/>
                      </a:lnTo>
                      <a:lnTo>
                        <a:pt x="126" y="185"/>
                      </a:lnTo>
                      <a:lnTo>
                        <a:pt x="123" y="186"/>
                      </a:lnTo>
                      <a:lnTo>
                        <a:pt x="121" y="187"/>
                      </a:lnTo>
                      <a:lnTo>
                        <a:pt x="117" y="189"/>
                      </a:lnTo>
                      <a:lnTo>
                        <a:pt x="114" y="191"/>
                      </a:lnTo>
                      <a:lnTo>
                        <a:pt x="110" y="192"/>
                      </a:lnTo>
                      <a:lnTo>
                        <a:pt x="106" y="195"/>
                      </a:lnTo>
                      <a:lnTo>
                        <a:pt x="103" y="198"/>
                      </a:lnTo>
                      <a:lnTo>
                        <a:pt x="101" y="200"/>
                      </a:lnTo>
                      <a:lnTo>
                        <a:pt x="98" y="202"/>
                      </a:lnTo>
                      <a:lnTo>
                        <a:pt x="94" y="204"/>
                      </a:lnTo>
                      <a:lnTo>
                        <a:pt x="92" y="206"/>
                      </a:lnTo>
                      <a:lnTo>
                        <a:pt x="88" y="208"/>
                      </a:lnTo>
                      <a:lnTo>
                        <a:pt x="86" y="210"/>
                      </a:lnTo>
                      <a:lnTo>
                        <a:pt x="83" y="211"/>
                      </a:lnTo>
                      <a:lnTo>
                        <a:pt x="81" y="213"/>
                      </a:lnTo>
                      <a:lnTo>
                        <a:pt x="78" y="213"/>
                      </a:lnTo>
                      <a:lnTo>
                        <a:pt x="74" y="214"/>
                      </a:lnTo>
                      <a:lnTo>
                        <a:pt x="71" y="214"/>
                      </a:lnTo>
                      <a:lnTo>
                        <a:pt x="68" y="214"/>
                      </a:lnTo>
                      <a:lnTo>
                        <a:pt x="65" y="213"/>
                      </a:lnTo>
                      <a:lnTo>
                        <a:pt x="61" y="211"/>
                      </a:lnTo>
                      <a:lnTo>
                        <a:pt x="57" y="209"/>
                      </a:lnTo>
                      <a:lnTo>
                        <a:pt x="53" y="207"/>
                      </a:lnTo>
                      <a:lnTo>
                        <a:pt x="50" y="206"/>
                      </a:lnTo>
                      <a:lnTo>
                        <a:pt x="47" y="204"/>
                      </a:lnTo>
                      <a:lnTo>
                        <a:pt x="43" y="202"/>
                      </a:lnTo>
                      <a:lnTo>
                        <a:pt x="40" y="200"/>
                      </a:lnTo>
                      <a:lnTo>
                        <a:pt x="37" y="198"/>
                      </a:lnTo>
                      <a:lnTo>
                        <a:pt x="33" y="195"/>
                      </a:lnTo>
                      <a:lnTo>
                        <a:pt x="30" y="192"/>
                      </a:lnTo>
                      <a:lnTo>
                        <a:pt x="27" y="189"/>
                      </a:lnTo>
                      <a:lnTo>
                        <a:pt x="24" y="186"/>
                      </a:lnTo>
                      <a:lnTo>
                        <a:pt x="21" y="183"/>
                      </a:lnTo>
                      <a:lnTo>
                        <a:pt x="18" y="178"/>
                      </a:lnTo>
                      <a:lnTo>
                        <a:pt x="17" y="176"/>
                      </a:lnTo>
                      <a:lnTo>
                        <a:pt x="15" y="173"/>
                      </a:lnTo>
                      <a:lnTo>
                        <a:pt x="13" y="170"/>
                      </a:lnTo>
                      <a:lnTo>
                        <a:pt x="12" y="168"/>
                      </a:lnTo>
                      <a:lnTo>
                        <a:pt x="11" y="163"/>
                      </a:lnTo>
                      <a:lnTo>
                        <a:pt x="9" y="159"/>
                      </a:lnTo>
                      <a:lnTo>
                        <a:pt x="8" y="156"/>
                      </a:lnTo>
                      <a:lnTo>
                        <a:pt x="6" y="152"/>
                      </a:lnTo>
                      <a:lnTo>
                        <a:pt x="5" y="147"/>
                      </a:lnTo>
                      <a:lnTo>
                        <a:pt x="4" y="142"/>
                      </a:lnTo>
                      <a:lnTo>
                        <a:pt x="3" y="139"/>
                      </a:lnTo>
                      <a:lnTo>
                        <a:pt x="2" y="134"/>
                      </a:lnTo>
                      <a:lnTo>
                        <a:pt x="1" y="127"/>
                      </a:lnTo>
                      <a:lnTo>
                        <a:pt x="1" y="125"/>
                      </a:lnTo>
                      <a:lnTo>
                        <a:pt x="1" y="122"/>
                      </a:lnTo>
                      <a:lnTo>
                        <a:pt x="0" y="120"/>
                      </a:lnTo>
                      <a:lnTo>
                        <a:pt x="0" y="117"/>
                      </a:lnTo>
                      <a:lnTo>
                        <a:pt x="0" y="113"/>
                      </a:lnTo>
                      <a:lnTo>
                        <a:pt x="0" y="111"/>
                      </a:lnTo>
                      <a:lnTo>
                        <a:pt x="0" y="107"/>
                      </a:lnTo>
                      <a:lnTo>
                        <a:pt x="0" y="105"/>
                      </a:lnTo>
                      <a:lnTo>
                        <a:pt x="0" y="102"/>
                      </a:lnTo>
                      <a:lnTo>
                        <a:pt x="0" y="98"/>
                      </a:lnTo>
                      <a:lnTo>
                        <a:pt x="0" y="96"/>
                      </a:lnTo>
                      <a:lnTo>
                        <a:pt x="1" y="92"/>
                      </a:lnTo>
                      <a:lnTo>
                        <a:pt x="1" y="90"/>
                      </a:lnTo>
                      <a:lnTo>
                        <a:pt x="2" y="87"/>
                      </a:lnTo>
                      <a:lnTo>
                        <a:pt x="2" y="84"/>
                      </a:lnTo>
                      <a:lnTo>
                        <a:pt x="2" y="81"/>
                      </a:lnTo>
                      <a:lnTo>
                        <a:pt x="3" y="78"/>
                      </a:lnTo>
                      <a:lnTo>
                        <a:pt x="4" y="75"/>
                      </a:lnTo>
                      <a:lnTo>
                        <a:pt x="5" y="72"/>
                      </a:lnTo>
                      <a:lnTo>
                        <a:pt x="6" y="69"/>
                      </a:lnTo>
                      <a:lnTo>
                        <a:pt x="8" y="67"/>
                      </a:lnTo>
                      <a:lnTo>
                        <a:pt x="9" y="63"/>
                      </a:lnTo>
                      <a:lnTo>
                        <a:pt x="11" y="60"/>
                      </a:lnTo>
                      <a:lnTo>
                        <a:pt x="12" y="57"/>
                      </a:lnTo>
                      <a:lnTo>
                        <a:pt x="13" y="55"/>
                      </a:lnTo>
                      <a:lnTo>
                        <a:pt x="15" y="53"/>
                      </a:lnTo>
                      <a:lnTo>
                        <a:pt x="17" y="50"/>
                      </a:lnTo>
                      <a:lnTo>
                        <a:pt x="19" y="47"/>
                      </a:lnTo>
                      <a:lnTo>
                        <a:pt x="21" y="44"/>
                      </a:lnTo>
                      <a:lnTo>
                        <a:pt x="26" y="39"/>
                      </a:lnTo>
                      <a:lnTo>
                        <a:pt x="29" y="37"/>
                      </a:lnTo>
                      <a:lnTo>
                        <a:pt x="32" y="34"/>
                      </a:lnTo>
                      <a:lnTo>
                        <a:pt x="34" y="32"/>
                      </a:lnTo>
                      <a:lnTo>
                        <a:pt x="37" y="29"/>
                      </a:lnTo>
                      <a:lnTo>
                        <a:pt x="41" y="28"/>
                      </a:lnTo>
                      <a:lnTo>
                        <a:pt x="45" y="25"/>
                      </a:lnTo>
                      <a:lnTo>
                        <a:pt x="48" y="23"/>
                      </a:lnTo>
                      <a:lnTo>
                        <a:pt x="52" y="22"/>
                      </a:lnTo>
                      <a:lnTo>
                        <a:pt x="56" y="19"/>
                      </a:lnTo>
                      <a:lnTo>
                        <a:pt x="59" y="18"/>
                      </a:lnTo>
                      <a:lnTo>
                        <a:pt x="64" y="16"/>
                      </a:lnTo>
                      <a:lnTo>
                        <a:pt x="68" y="14"/>
                      </a:lnTo>
                      <a:lnTo>
                        <a:pt x="72" y="13"/>
                      </a:lnTo>
                      <a:lnTo>
                        <a:pt x="77" y="11"/>
                      </a:lnTo>
                      <a:lnTo>
                        <a:pt x="83" y="9"/>
                      </a:lnTo>
                      <a:lnTo>
                        <a:pt x="87" y="8"/>
                      </a:lnTo>
                      <a:lnTo>
                        <a:pt x="93" y="8"/>
                      </a:lnTo>
                      <a:lnTo>
                        <a:pt x="98" y="6"/>
                      </a:lnTo>
                      <a:lnTo>
                        <a:pt x="104" y="5"/>
                      </a:lnTo>
                      <a:lnTo>
                        <a:pt x="110" y="4"/>
                      </a:lnTo>
                      <a:lnTo>
                        <a:pt x="117" y="3"/>
                      </a:lnTo>
                      <a:lnTo>
                        <a:pt x="122" y="2"/>
                      </a:lnTo>
                      <a:lnTo>
                        <a:pt x="129" y="2"/>
                      </a:lnTo>
                      <a:lnTo>
                        <a:pt x="136" y="2"/>
                      </a:lnTo>
                      <a:lnTo>
                        <a:pt x="142" y="1"/>
                      </a:lnTo>
                      <a:lnTo>
                        <a:pt x="150" y="0"/>
                      </a:lnTo>
                      <a:lnTo>
                        <a:pt x="156" y="0"/>
                      </a:lnTo>
                      <a:lnTo>
                        <a:pt x="165" y="0"/>
                      </a:lnTo>
                      <a:lnTo>
                        <a:pt x="173" y="0"/>
                      </a:lnTo>
                      <a:lnTo>
                        <a:pt x="181" y="1"/>
                      </a:lnTo>
                      <a:lnTo>
                        <a:pt x="190" y="2"/>
                      </a:lnTo>
                      <a:lnTo>
                        <a:pt x="198" y="2"/>
                      </a:lnTo>
                      <a:lnTo>
                        <a:pt x="207" y="3"/>
                      </a:lnTo>
                      <a:lnTo>
                        <a:pt x="217" y="4"/>
                      </a:lnTo>
                      <a:lnTo>
                        <a:pt x="225" y="4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76" name="Freeform 86">
                  <a:extLst>
                    <a:ext uri="{FF2B5EF4-FFF2-40B4-BE49-F238E27FC236}">
                      <a16:creationId xmlns:a16="http://schemas.microsoft.com/office/drawing/2014/main" id="{96CB7CC0-255D-4186-861B-91F6149F6D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7" y="1646"/>
                  <a:ext cx="469" cy="210"/>
                </a:xfrm>
                <a:custGeom>
                  <a:avLst/>
                  <a:gdLst>
                    <a:gd name="T0" fmla="*/ 247 w 469"/>
                    <a:gd name="T1" fmla="*/ 6 h 210"/>
                    <a:gd name="T2" fmla="*/ 279 w 469"/>
                    <a:gd name="T3" fmla="*/ 8 h 210"/>
                    <a:gd name="T4" fmla="*/ 308 w 469"/>
                    <a:gd name="T5" fmla="*/ 11 h 210"/>
                    <a:gd name="T6" fmla="*/ 334 w 469"/>
                    <a:gd name="T7" fmla="*/ 16 h 210"/>
                    <a:gd name="T8" fmla="*/ 357 w 469"/>
                    <a:gd name="T9" fmla="*/ 21 h 210"/>
                    <a:gd name="T10" fmla="*/ 378 w 469"/>
                    <a:gd name="T11" fmla="*/ 25 h 210"/>
                    <a:gd name="T12" fmla="*/ 397 w 469"/>
                    <a:gd name="T13" fmla="*/ 31 h 210"/>
                    <a:gd name="T14" fmla="*/ 413 w 469"/>
                    <a:gd name="T15" fmla="*/ 37 h 210"/>
                    <a:gd name="T16" fmla="*/ 426 w 469"/>
                    <a:gd name="T17" fmla="*/ 43 h 210"/>
                    <a:gd name="T18" fmla="*/ 438 w 469"/>
                    <a:gd name="T19" fmla="*/ 51 h 210"/>
                    <a:gd name="T20" fmla="*/ 455 w 469"/>
                    <a:gd name="T21" fmla="*/ 66 h 210"/>
                    <a:gd name="T22" fmla="*/ 465 w 469"/>
                    <a:gd name="T23" fmla="*/ 84 h 210"/>
                    <a:gd name="T24" fmla="*/ 468 w 469"/>
                    <a:gd name="T25" fmla="*/ 102 h 210"/>
                    <a:gd name="T26" fmla="*/ 466 w 469"/>
                    <a:gd name="T27" fmla="*/ 120 h 210"/>
                    <a:gd name="T28" fmla="*/ 457 w 469"/>
                    <a:gd name="T29" fmla="*/ 137 h 210"/>
                    <a:gd name="T30" fmla="*/ 441 w 469"/>
                    <a:gd name="T31" fmla="*/ 150 h 210"/>
                    <a:gd name="T32" fmla="*/ 426 w 469"/>
                    <a:gd name="T33" fmla="*/ 159 h 210"/>
                    <a:gd name="T34" fmla="*/ 414 w 469"/>
                    <a:gd name="T35" fmla="*/ 166 h 210"/>
                    <a:gd name="T36" fmla="*/ 400 w 469"/>
                    <a:gd name="T37" fmla="*/ 170 h 210"/>
                    <a:gd name="T38" fmla="*/ 386 w 469"/>
                    <a:gd name="T39" fmla="*/ 174 h 210"/>
                    <a:gd name="T40" fmla="*/ 369 w 469"/>
                    <a:gd name="T41" fmla="*/ 179 h 210"/>
                    <a:gd name="T42" fmla="*/ 352 w 469"/>
                    <a:gd name="T43" fmla="*/ 182 h 210"/>
                    <a:gd name="T44" fmla="*/ 332 w 469"/>
                    <a:gd name="T45" fmla="*/ 185 h 210"/>
                    <a:gd name="T46" fmla="*/ 311 w 469"/>
                    <a:gd name="T47" fmla="*/ 188 h 210"/>
                    <a:gd name="T48" fmla="*/ 289 w 469"/>
                    <a:gd name="T49" fmla="*/ 190 h 210"/>
                    <a:gd name="T50" fmla="*/ 267 w 469"/>
                    <a:gd name="T51" fmla="*/ 192 h 210"/>
                    <a:gd name="T52" fmla="*/ 247 w 469"/>
                    <a:gd name="T53" fmla="*/ 190 h 210"/>
                    <a:gd name="T54" fmla="*/ 229 w 469"/>
                    <a:gd name="T55" fmla="*/ 190 h 210"/>
                    <a:gd name="T56" fmla="*/ 214 w 469"/>
                    <a:gd name="T57" fmla="*/ 189 h 210"/>
                    <a:gd name="T58" fmla="*/ 200 w 469"/>
                    <a:gd name="T59" fmla="*/ 188 h 210"/>
                    <a:gd name="T60" fmla="*/ 188 w 469"/>
                    <a:gd name="T61" fmla="*/ 187 h 210"/>
                    <a:gd name="T62" fmla="*/ 170 w 469"/>
                    <a:gd name="T63" fmla="*/ 184 h 210"/>
                    <a:gd name="T64" fmla="*/ 157 w 469"/>
                    <a:gd name="T65" fmla="*/ 182 h 210"/>
                    <a:gd name="T66" fmla="*/ 144 w 469"/>
                    <a:gd name="T67" fmla="*/ 180 h 210"/>
                    <a:gd name="T68" fmla="*/ 131 w 469"/>
                    <a:gd name="T69" fmla="*/ 181 h 210"/>
                    <a:gd name="T70" fmla="*/ 119 w 469"/>
                    <a:gd name="T71" fmla="*/ 183 h 210"/>
                    <a:gd name="T72" fmla="*/ 105 w 469"/>
                    <a:gd name="T73" fmla="*/ 190 h 210"/>
                    <a:gd name="T74" fmla="*/ 93 w 469"/>
                    <a:gd name="T75" fmla="*/ 199 h 210"/>
                    <a:gd name="T76" fmla="*/ 83 w 469"/>
                    <a:gd name="T77" fmla="*/ 207 h 210"/>
                    <a:gd name="T78" fmla="*/ 71 w 469"/>
                    <a:gd name="T79" fmla="*/ 209 h 210"/>
                    <a:gd name="T80" fmla="*/ 56 w 469"/>
                    <a:gd name="T81" fmla="*/ 204 h 210"/>
                    <a:gd name="T82" fmla="*/ 43 w 469"/>
                    <a:gd name="T83" fmla="*/ 197 h 210"/>
                    <a:gd name="T84" fmla="*/ 30 w 469"/>
                    <a:gd name="T85" fmla="*/ 188 h 210"/>
                    <a:gd name="T86" fmla="*/ 19 w 469"/>
                    <a:gd name="T87" fmla="*/ 174 h 210"/>
                    <a:gd name="T88" fmla="*/ 13 w 469"/>
                    <a:gd name="T89" fmla="*/ 163 h 210"/>
                    <a:gd name="T90" fmla="*/ 7 w 469"/>
                    <a:gd name="T91" fmla="*/ 148 h 210"/>
                    <a:gd name="T92" fmla="*/ 3 w 469"/>
                    <a:gd name="T93" fmla="*/ 130 h 210"/>
                    <a:gd name="T94" fmla="*/ 1 w 469"/>
                    <a:gd name="T95" fmla="*/ 117 h 210"/>
                    <a:gd name="T96" fmla="*/ 0 w 469"/>
                    <a:gd name="T97" fmla="*/ 105 h 210"/>
                    <a:gd name="T98" fmla="*/ 1 w 469"/>
                    <a:gd name="T99" fmla="*/ 94 h 210"/>
                    <a:gd name="T100" fmla="*/ 3 w 469"/>
                    <a:gd name="T101" fmla="*/ 82 h 210"/>
                    <a:gd name="T102" fmla="*/ 6 w 469"/>
                    <a:gd name="T103" fmla="*/ 70 h 210"/>
                    <a:gd name="T104" fmla="*/ 11 w 469"/>
                    <a:gd name="T105" fmla="*/ 59 h 210"/>
                    <a:gd name="T106" fmla="*/ 17 w 469"/>
                    <a:gd name="T107" fmla="*/ 48 h 210"/>
                    <a:gd name="T108" fmla="*/ 31 w 469"/>
                    <a:gd name="T109" fmla="*/ 34 h 210"/>
                    <a:gd name="T110" fmla="*/ 43 w 469"/>
                    <a:gd name="T111" fmla="*/ 24 h 210"/>
                    <a:gd name="T112" fmla="*/ 58 w 469"/>
                    <a:gd name="T113" fmla="*/ 17 h 210"/>
                    <a:gd name="T114" fmla="*/ 76 w 469"/>
                    <a:gd name="T115" fmla="*/ 10 h 210"/>
                    <a:gd name="T116" fmla="*/ 96 w 469"/>
                    <a:gd name="T117" fmla="*/ 6 h 210"/>
                    <a:gd name="T118" fmla="*/ 120 w 469"/>
                    <a:gd name="T119" fmla="*/ 2 h 210"/>
                    <a:gd name="T120" fmla="*/ 147 w 469"/>
                    <a:gd name="T121" fmla="*/ 0 h 210"/>
                    <a:gd name="T122" fmla="*/ 178 w 469"/>
                    <a:gd name="T123" fmla="*/ 1 h 210"/>
                    <a:gd name="T124" fmla="*/ 212 w 469"/>
                    <a:gd name="T125" fmla="*/ 3 h 21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69"/>
                    <a:gd name="T190" fmla="*/ 0 h 210"/>
                    <a:gd name="T191" fmla="*/ 469 w 469"/>
                    <a:gd name="T192" fmla="*/ 210 h 210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69" h="210">
                      <a:moveTo>
                        <a:pt x="221" y="5"/>
                      </a:moveTo>
                      <a:lnTo>
                        <a:pt x="230" y="5"/>
                      </a:lnTo>
                      <a:lnTo>
                        <a:pt x="239" y="6"/>
                      </a:lnTo>
                      <a:lnTo>
                        <a:pt x="247" y="6"/>
                      </a:lnTo>
                      <a:lnTo>
                        <a:pt x="256" y="6"/>
                      </a:lnTo>
                      <a:lnTo>
                        <a:pt x="264" y="7"/>
                      </a:lnTo>
                      <a:lnTo>
                        <a:pt x="271" y="7"/>
                      </a:lnTo>
                      <a:lnTo>
                        <a:pt x="279" y="8"/>
                      </a:lnTo>
                      <a:lnTo>
                        <a:pt x="286" y="9"/>
                      </a:lnTo>
                      <a:lnTo>
                        <a:pt x="294" y="10"/>
                      </a:lnTo>
                      <a:lnTo>
                        <a:pt x="301" y="11"/>
                      </a:lnTo>
                      <a:lnTo>
                        <a:pt x="308" y="11"/>
                      </a:lnTo>
                      <a:lnTo>
                        <a:pt x="315" y="13"/>
                      </a:lnTo>
                      <a:lnTo>
                        <a:pt x="322" y="13"/>
                      </a:lnTo>
                      <a:lnTo>
                        <a:pt x="328" y="14"/>
                      </a:lnTo>
                      <a:lnTo>
                        <a:pt x="334" y="16"/>
                      </a:lnTo>
                      <a:lnTo>
                        <a:pt x="341" y="17"/>
                      </a:lnTo>
                      <a:lnTo>
                        <a:pt x="346" y="17"/>
                      </a:lnTo>
                      <a:lnTo>
                        <a:pt x="352" y="19"/>
                      </a:lnTo>
                      <a:lnTo>
                        <a:pt x="357" y="21"/>
                      </a:lnTo>
                      <a:lnTo>
                        <a:pt x="363" y="21"/>
                      </a:lnTo>
                      <a:lnTo>
                        <a:pt x="369" y="22"/>
                      </a:lnTo>
                      <a:lnTo>
                        <a:pt x="373" y="24"/>
                      </a:lnTo>
                      <a:lnTo>
                        <a:pt x="378" y="25"/>
                      </a:lnTo>
                      <a:lnTo>
                        <a:pt x="384" y="26"/>
                      </a:lnTo>
                      <a:lnTo>
                        <a:pt x="388" y="27"/>
                      </a:lnTo>
                      <a:lnTo>
                        <a:pt x="392" y="29"/>
                      </a:lnTo>
                      <a:lnTo>
                        <a:pt x="397" y="31"/>
                      </a:lnTo>
                      <a:lnTo>
                        <a:pt x="401" y="32"/>
                      </a:lnTo>
                      <a:lnTo>
                        <a:pt x="405" y="34"/>
                      </a:lnTo>
                      <a:lnTo>
                        <a:pt x="409" y="36"/>
                      </a:lnTo>
                      <a:lnTo>
                        <a:pt x="413" y="37"/>
                      </a:lnTo>
                      <a:lnTo>
                        <a:pt x="416" y="38"/>
                      </a:lnTo>
                      <a:lnTo>
                        <a:pt x="420" y="40"/>
                      </a:lnTo>
                      <a:lnTo>
                        <a:pt x="423" y="42"/>
                      </a:lnTo>
                      <a:lnTo>
                        <a:pt x="426" y="43"/>
                      </a:lnTo>
                      <a:lnTo>
                        <a:pt x="429" y="45"/>
                      </a:lnTo>
                      <a:lnTo>
                        <a:pt x="433" y="47"/>
                      </a:lnTo>
                      <a:lnTo>
                        <a:pt x="436" y="49"/>
                      </a:lnTo>
                      <a:lnTo>
                        <a:pt x="438" y="51"/>
                      </a:lnTo>
                      <a:lnTo>
                        <a:pt x="442" y="54"/>
                      </a:lnTo>
                      <a:lnTo>
                        <a:pt x="447" y="58"/>
                      </a:lnTo>
                      <a:lnTo>
                        <a:pt x="452" y="62"/>
                      </a:lnTo>
                      <a:lnTo>
                        <a:pt x="455" y="66"/>
                      </a:lnTo>
                      <a:lnTo>
                        <a:pt x="458" y="70"/>
                      </a:lnTo>
                      <a:lnTo>
                        <a:pt x="461" y="74"/>
                      </a:lnTo>
                      <a:lnTo>
                        <a:pt x="462" y="79"/>
                      </a:lnTo>
                      <a:lnTo>
                        <a:pt x="465" y="84"/>
                      </a:lnTo>
                      <a:lnTo>
                        <a:pt x="466" y="88"/>
                      </a:lnTo>
                      <a:lnTo>
                        <a:pt x="467" y="93"/>
                      </a:lnTo>
                      <a:lnTo>
                        <a:pt x="468" y="96"/>
                      </a:lnTo>
                      <a:lnTo>
                        <a:pt x="468" y="102"/>
                      </a:lnTo>
                      <a:lnTo>
                        <a:pt x="468" y="107"/>
                      </a:lnTo>
                      <a:lnTo>
                        <a:pt x="468" y="111"/>
                      </a:lnTo>
                      <a:lnTo>
                        <a:pt x="467" y="116"/>
                      </a:lnTo>
                      <a:lnTo>
                        <a:pt x="466" y="120"/>
                      </a:lnTo>
                      <a:lnTo>
                        <a:pt x="465" y="124"/>
                      </a:lnTo>
                      <a:lnTo>
                        <a:pt x="462" y="128"/>
                      </a:lnTo>
                      <a:lnTo>
                        <a:pt x="460" y="132"/>
                      </a:lnTo>
                      <a:lnTo>
                        <a:pt x="457" y="137"/>
                      </a:lnTo>
                      <a:lnTo>
                        <a:pt x="454" y="140"/>
                      </a:lnTo>
                      <a:lnTo>
                        <a:pt x="450" y="143"/>
                      </a:lnTo>
                      <a:lnTo>
                        <a:pt x="446" y="147"/>
                      </a:lnTo>
                      <a:lnTo>
                        <a:pt x="441" y="150"/>
                      </a:lnTo>
                      <a:lnTo>
                        <a:pt x="437" y="154"/>
                      </a:lnTo>
                      <a:lnTo>
                        <a:pt x="431" y="156"/>
                      </a:lnTo>
                      <a:lnTo>
                        <a:pt x="429" y="158"/>
                      </a:lnTo>
                      <a:lnTo>
                        <a:pt x="426" y="159"/>
                      </a:lnTo>
                      <a:lnTo>
                        <a:pt x="423" y="161"/>
                      </a:lnTo>
                      <a:lnTo>
                        <a:pt x="421" y="162"/>
                      </a:lnTo>
                      <a:lnTo>
                        <a:pt x="417" y="164"/>
                      </a:lnTo>
                      <a:lnTo>
                        <a:pt x="414" y="166"/>
                      </a:lnTo>
                      <a:lnTo>
                        <a:pt x="411" y="167"/>
                      </a:lnTo>
                      <a:lnTo>
                        <a:pt x="407" y="167"/>
                      </a:lnTo>
                      <a:lnTo>
                        <a:pt x="403" y="169"/>
                      </a:lnTo>
                      <a:lnTo>
                        <a:pt x="400" y="170"/>
                      </a:lnTo>
                      <a:lnTo>
                        <a:pt x="397" y="171"/>
                      </a:lnTo>
                      <a:lnTo>
                        <a:pt x="393" y="172"/>
                      </a:lnTo>
                      <a:lnTo>
                        <a:pt x="388" y="173"/>
                      </a:lnTo>
                      <a:lnTo>
                        <a:pt x="386" y="174"/>
                      </a:lnTo>
                      <a:lnTo>
                        <a:pt x="381" y="175"/>
                      </a:lnTo>
                      <a:lnTo>
                        <a:pt x="378" y="176"/>
                      </a:lnTo>
                      <a:lnTo>
                        <a:pt x="373" y="177"/>
                      </a:lnTo>
                      <a:lnTo>
                        <a:pt x="369" y="179"/>
                      </a:lnTo>
                      <a:lnTo>
                        <a:pt x="365" y="180"/>
                      </a:lnTo>
                      <a:lnTo>
                        <a:pt x="360" y="181"/>
                      </a:lnTo>
                      <a:lnTo>
                        <a:pt x="356" y="182"/>
                      </a:lnTo>
                      <a:lnTo>
                        <a:pt x="352" y="182"/>
                      </a:lnTo>
                      <a:lnTo>
                        <a:pt x="346" y="183"/>
                      </a:lnTo>
                      <a:lnTo>
                        <a:pt x="342" y="183"/>
                      </a:lnTo>
                      <a:lnTo>
                        <a:pt x="337" y="185"/>
                      </a:lnTo>
                      <a:lnTo>
                        <a:pt x="332" y="185"/>
                      </a:lnTo>
                      <a:lnTo>
                        <a:pt x="327" y="186"/>
                      </a:lnTo>
                      <a:lnTo>
                        <a:pt x="322" y="187"/>
                      </a:lnTo>
                      <a:lnTo>
                        <a:pt x="317" y="187"/>
                      </a:lnTo>
                      <a:lnTo>
                        <a:pt x="311" y="188"/>
                      </a:lnTo>
                      <a:lnTo>
                        <a:pt x="306" y="189"/>
                      </a:lnTo>
                      <a:lnTo>
                        <a:pt x="301" y="189"/>
                      </a:lnTo>
                      <a:lnTo>
                        <a:pt x="295" y="189"/>
                      </a:lnTo>
                      <a:lnTo>
                        <a:pt x="289" y="190"/>
                      </a:lnTo>
                      <a:lnTo>
                        <a:pt x="284" y="190"/>
                      </a:lnTo>
                      <a:lnTo>
                        <a:pt x="278" y="191"/>
                      </a:lnTo>
                      <a:lnTo>
                        <a:pt x="272" y="192"/>
                      </a:lnTo>
                      <a:lnTo>
                        <a:pt x="267" y="192"/>
                      </a:lnTo>
                      <a:lnTo>
                        <a:pt x="262" y="191"/>
                      </a:lnTo>
                      <a:lnTo>
                        <a:pt x="256" y="191"/>
                      </a:lnTo>
                      <a:lnTo>
                        <a:pt x="252" y="191"/>
                      </a:lnTo>
                      <a:lnTo>
                        <a:pt x="247" y="190"/>
                      </a:lnTo>
                      <a:lnTo>
                        <a:pt x="241" y="190"/>
                      </a:lnTo>
                      <a:lnTo>
                        <a:pt x="237" y="190"/>
                      </a:lnTo>
                      <a:lnTo>
                        <a:pt x="233" y="190"/>
                      </a:lnTo>
                      <a:lnTo>
                        <a:pt x="229" y="190"/>
                      </a:lnTo>
                      <a:lnTo>
                        <a:pt x="225" y="190"/>
                      </a:lnTo>
                      <a:lnTo>
                        <a:pt x="221" y="189"/>
                      </a:lnTo>
                      <a:lnTo>
                        <a:pt x="217" y="189"/>
                      </a:lnTo>
                      <a:lnTo>
                        <a:pt x="214" y="189"/>
                      </a:lnTo>
                      <a:lnTo>
                        <a:pt x="210" y="189"/>
                      </a:lnTo>
                      <a:lnTo>
                        <a:pt x="206" y="189"/>
                      </a:lnTo>
                      <a:lnTo>
                        <a:pt x="203" y="188"/>
                      </a:lnTo>
                      <a:lnTo>
                        <a:pt x="200" y="188"/>
                      </a:lnTo>
                      <a:lnTo>
                        <a:pt x="197" y="188"/>
                      </a:lnTo>
                      <a:lnTo>
                        <a:pt x="194" y="187"/>
                      </a:lnTo>
                      <a:lnTo>
                        <a:pt x="191" y="187"/>
                      </a:lnTo>
                      <a:lnTo>
                        <a:pt x="188" y="187"/>
                      </a:lnTo>
                      <a:lnTo>
                        <a:pt x="183" y="186"/>
                      </a:lnTo>
                      <a:lnTo>
                        <a:pt x="178" y="185"/>
                      </a:lnTo>
                      <a:lnTo>
                        <a:pt x="174" y="185"/>
                      </a:lnTo>
                      <a:lnTo>
                        <a:pt x="170" y="184"/>
                      </a:lnTo>
                      <a:lnTo>
                        <a:pt x="167" y="183"/>
                      </a:lnTo>
                      <a:lnTo>
                        <a:pt x="163" y="183"/>
                      </a:lnTo>
                      <a:lnTo>
                        <a:pt x="160" y="182"/>
                      </a:lnTo>
                      <a:lnTo>
                        <a:pt x="157" y="182"/>
                      </a:lnTo>
                      <a:lnTo>
                        <a:pt x="153" y="182"/>
                      </a:lnTo>
                      <a:lnTo>
                        <a:pt x="151" y="182"/>
                      </a:lnTo>
                      <a:lnTo>
                        <a:pt x="148" y="181"/>
                      </a:lnTo>
                      <a:lnTo>
                        <a:pt x="144" y="180"/>
                      </a:lnTo>
                      <a:lnTo>
                        <a:pt x="141" y="180"/>
                      </a:lnTo>
                      <a:lnTo>
                        <a:pt x="137" y="180"/>
                      </a:lnTo>
                      <a:lnTo>
                        <a:pt x="134" y="180"/>
                      </a:lnTo>
                      <a:lnTo>
                        <a:pt x="131" y="181"/>
                      </a:lnTo>
                      <a:lnTo>
                        <a:pt x="127" y="182"/>
                      </a:lnTo>
                      <a:lnTo>
                        <a:pt x="124" y="182"/>
                      </a:lnTo>
                      <a:lnTo>
                        <a:pt x="121" y="182"/>
                      </a:lnTo>
                      <a:lnTo>
                        <a:pt x="119" y="183"/>
                      </a:lnTo>
                      <a:lnTo>
                        <a:pt x="115" y="185"/>
                      </a:lnTo>
                      <a:lnTo>
                        <a:pt x="112" y="187"/>
                      </a:lnTo>
                      <a:lnTo>
                        <a:pt x="108" y="189"/>
                      </a:lnTo>
                      <a:lnTo>
                        <a:pt x="105" y="190"/>
                      </a:lnTo>
                      <a:lnTo>
                        <a:pt x="102" y="193"/>
                      </a:lnTo>
                      <a:lnTo>
                        <a:pt x="99" y="196"/>
                      </a:lnTo>
                      <a:lnTo>
                        <a:pt x="96" y="198"/>
                      </a:lnTo>
                      <a:lnTo>
                        <a:pt x="93" y="199"/>
                      </a:lnTo>
                      <a:lnTo>
                        <a:pt x="91" y="202"/>
                      </a:lnTo>
                      <a:lnTo>
                        <a:pt x="88" y="204"/>
                      </a:lnTo>
                      <a:lnTo>
                        <a:pt x="85" y="205"/>
                      </a:lnTo>
                      <a:lnTo>
                        <a:pt x="83" y="207"/>
                      </a:lnTo>
                      <a:lnTo>
                        <a:pt x="80" y="208"/>
                      </a:lnTo>
                      <a:lnTo>
                        <a:pt x="77" y="209"/>
                      </a:lnTo>
                      <a:lnTo>
                        <a:pt x="74" y="209"/>
                      </a:lnTo>
                      <a:lnTo>
                        <a:pt x="71" y="209"/>
                      </a:lnTo>
                      <a:lnTo>
                        <a:pt x="67" y="209"/>
                      </a:lnTo>
                      <a:lnTo>
                        <a:pt x="64" y="208"/>
                      </a:lnTo>
                      <a:lnTo>
                        <a:pt x="61" y="207"/>
                      </a:lnTo>
                      <a:lnTo>
                        <a:pt x="56" y="204"/>
                      </a:lnTo>
                      <a:lnTo>
                        <a:pt x="53" y="203"/>
                      </a:lnTo>
                      <a:lnTo>
                        <a:pt x="50" y="201"/>
                      </a:lnTo>
                      <a:lnTo>
                        <a:pt x="46" y="199"/>
                      </a:lnTo>
                      <a:lnTo>
                        <a:pt x="43" y="197"/>
                      </a:lnTo>
                      <a:lnTo>
                        <a:pt x="40" y="196"/>
                      </a:lnTo>
                      <a:lnTo>
                        <a:pt x="36" y="193"/>
                      </a:lnTo>
                      <a:lnTo>
                        <a:pt x="33" y="190"/>
                      </a:lnTo>
                      <a:lnTo>
                        <a:pt x="30" y="188"/>
                      </a:lnTo>
                      <a:lnTo>
                        <a:pt x="27" y="185"/>
                      </a:lnTo>
                      <a:lnTo>
                        <a:pt x="24" y="182"/>
                      </a:lnTo>
                      <a:lnTo>
                        <a:pt x="21" y="178"/>
                      </a:lnTo>
                      <a:lnTo>
                        <a:pt x="19" y="174"/>
                      </a:lnTo>
                      <a:lnTo>
                        <a:pt x="17" y="172"/>
                      </a:lnTo>
                      <a:lnTo>
                        <a:pt x="15" y="169"/>
                      </a:lnTo>
                      <a:lnTo>
                        <a:pt x="14" y="167"/>
                      </a:lnTo>
                      <a:lnTo>
                        <a:pt x="13" y="163"/>
                      </a:lnTo>
                      <a:lnTo>
                        <a:pt x="11" y="159"/>
                      </a:lnTo>
                      <a:lnTo>
                        <a:pt x="9" y="156"/>
                      </a:lnTo>
                      <a:lnTo>
                        <a:pt x="8" y="153"/>
                      </a:lnTo>
                      <a:lnTo>
                        <a:pt x="7" y="148"/>
                      </a:lnTo>
                      <a:lnTo>
                        <a:pt x="6" y="144"/>
                      </a:lnTo>
                      <a:lnTo>
                        <a:pt x="5" y="139"/>
                      </a:lnTo>
                      <a:lnTo>
                        <a:pt x="4" y="135"/>
                      </a:lnTo>
                      <a:lnTo>
                        <a:pt x="3" y="130"/>
                      </a:lnTo>
                      <a:lnTo>
                        <a:pt x="2" y="125"/>
                      </a:lnTo>
                      <a:lnTo>
                        <a:pt x="1" y="123"/>
                      </a:lnTo>
                      <a:lnTo>
                        <a:pt x="1" y="120"/>
                      </a:lnTo>
                      <a:lnTo>
                        <a:pt x="1" y="117"/>
                      </a:lnTo>
                      <a:lnTo>
                        <a:pt x="1" y="114"/>
                      </a:lnTo>
                      <a:lnTo>
                        <a:pt x="1" y="111"/>
                      </a:lnTo>
                      <a:lnTo>
                        <a:pt x="0" y="109"/>
                      </a:lnTo>
                      <a:lnTo>
                        <a:pt x="0" y="105"/>
                      </a:lnTo>
                      <a:lnTo>
                        <a:pt x="0" y="102"/>
                      </a:lnTo>
                      <a:lnTo>
                        <a:pt x="1" y="100"/>
                      </a:lnTo>
                      <a:lnTo>
                        <a:pt x="1" y="96"/>
                      </a:lnTo>
                      <a:lnTo>
                        <a:pt x="1" y="94"/>
                      </a:lnTo>
                      <a:lnTo>
                        <a:pt x="1" y="90"/>
                      </a:lnTo>
                      <a:lnTo>
                        <a:pt x="1" y="88"/>
                      </a:lnTo>
                      <a:lnTo>
                        <a:pt x="2" y="85"/>
                      </a:lnTo>
                      <a:lnTo>
                        <a:pt x="3" y="82"/>
                      </a:lnTo>
                      <a:lnTo>
                        <a:pt x="3" y="79"/>
                      </a:lnTo>
                      <a:lnTo>
                        <a:pt x="4" y="76"/>
                      </a:lnTo>
                      <a:lnTo>
                        <a:pt x="5" y="73"/>
                      </a:lnTo>
                      <a:lnTo>
                        <a:pt x="6" y="70"/>
                      </a:lnTo>
                      <a:lnTo>
                        <a:pt x="7" y="67"/>
                      </a:lnTo>
                      <a:lnTo>
                        <a:pt x="8" y="65"/>
                      </a:lnTo>
                      <a:lnTo>
                        <a:pt x="9" y="61"/>
                      </a:lnTo>
                      <a:lnTo>
                        <a:pt x="11" y="59"/>
                      </a:lnTo>
                      <a:lnTo>
                        <a:pt x="12" y="56"/>
                      </a:lnTo>
                      <a:lnTo>
                        <a:pt x="14" y="54"/>
                      </a:lnTo>
                      <a:lnTo>
                        <a:pt x="15" y="51"/>
                      </a:lnTo>
                      <a:lnTo>
                        <a:pt x="17" y="48"/>
                      </a:lnTo>
                      <a:lnTo>
                        <a:pt x="19" y="45"/>
                      </a:lnTo>
                      <a:lnTo>
                        <a:pt x="24" y="40"/>
                      </a:lnTo>
                      <a:lnTo>
                        <a:pt x="29" y="36"/>
                      </a:lnTo>
                      <a:lnTo>
                        <a:pt x="31" y="34"/>
                      </a:lnTo>
                      <a:lnTo>
                        <a:pt x="34" y="31"/>
                      </a:lnTo>
                      <a:lnTo>
                        <a:pt x="37" y="29"/>
                      </a:lnTo>
                      <a:lnTo>
                        <a:pt x="40" y="26"/>
                      </a:lnTo>
                      <a:lnTo>
                        <a:pt x="43" y="24"/>
                      </a:lnTo>
                      <a:lnTo>
                        <a:pt x="47" y="22"/>
                      </a:lnTo>
                      <a:lnTo>
                        <a:pt x="50" y="21"/>
                      </a:lnTo>
                      <a:lnTo>
                        <a:pt x="54" y="19"/>
                      </a:lnTo>
                      <a:lnTo>
                        <a:pt x="58" y="17"/>
                      </a:lnTo>
                      <a:lnTo>
                        <a:pt x="62" y="15"/>
                      </a:lnTo>
                      <a:lnTo>
                        <a:pt x="67" y="13"/>
                      </a:lnTo>
                      <a:lnTo>
                        <a:pt x="71" y="12"/>
                      </a:lnTo>
                      <a:lnTo>
                        <a:pt x="76" y="10"/>
                      </a:lnTo>
                      <a:lnTo>
                        <a:pt x="80" y="9"/>
                      </a:lnTo>
                      <a:lnTo>
                        <a:pt x="85" y="7"/>
                      </a:lnTo>
                      <a:lnTo>
                        <a:pt x="91" y="6"/>
                      </a:lnTo>
                      <a:lnTo>
                        <a:pt x="96" y="6"/>
                      </a:lnTo>
                      <a:lnTo>
                        <a:pt x="102" y="5"/>
                      </a:lnTo>
                      <a:lnTo>
                        <a:pt x="108" y="4"/>
                      </a:lnTo>
                      <a:lnTo>
                        <a:pt x="114" y="2"/>
                      </a:lnTo>
                      <a:lnTo>
                        <a:pt x="120" y="2"/>
                      </a:lnTo>
                      <a:lnTo>
                        <a:pt x="127" y="1"/>
                      </a:lnTo>
                      <a:lnTo>
                        <a:pt x="133" y="1"/>
                      </a:lnTo>
                      <a:lnTo>
                        <a:pt x="139" y="0"/>
                      </a:lnTo>
                      <a:lnTo>
                        <a:pt x="147" y="0"/>
                      </a:lnTo>
                      <a:lnTo>
                        <a:pt x="153" y="0"/>
                      </a:lnTo>
                      <a:lnTo>
                        <a:pt x="162" y="0"/>
                      </a:lnTo>
                      <a:lnTo>
                        <a:pt x="169" y="0"/>
                      </a:lnTo>
                      <a:lnTo>
                        <a:pt x="178" y="1"/>
                      </a:lnTo>
                      <a:lnTo>
                        <a:pt x="185" y="1"/>
                      </a:lnTo>
                      <a:lnTo>
                        <a:pt x="194" y="2"/>
                      </a:lnTo>
                      <a:lnTo>
                        <a:pt x="203" y="2"/>
                      </a:lnTo>
                      <a:lnTo>
                        <a:pt x="212" y="3"/>
                      </a:lnTo>
                      <a:lnTo>
                        <a:pt x="221" y="4"/>
                      </a:lnTo>
                      <a:lnTo>
                        <a:pt x="221" y="5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77" name="Freeform 87">
                  <a:extLst>
                    <a:ext uri="{FF2B5EF4-FFF2-40B4-BE49-F238E27FC236}">
                      <a16:creationId xmlns:a16="http://schemas.microsoft.com/office/drawing/2014/main" id="{255DF9FF-AF8E-47BC-B680-0EF70DE938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2" y="1648"/>
                  <a:ext cx="458" cy="206"/>
                </a:xfrm>
                <a:custGeom>
                  <a:avLst/>
                  <a:gdLst>
                    <a:gd name="T0" fmla="*/ 241 w 458"/>
                    <a:gd name="T1" fmla="*/ 5 h 206"/>
                    <a:gd name="T2" fmla="*/ 273 w 458"/>
                    <a:gd name="T3" fmla="*/ 8 h 206"/>
                    <a:gd name="T4" fmla="*/ 301 w 458"/>
                    <a:gd name="T5" fmla="*/ 11 h 206"/>
                    <a:gd name="T6" fmla="*/ 327 w 458"/>
                    <a:gd name="T7" fmla="*/ 15 h 206"/>
                    <a:gd name="T8" fmla="*/ 350 w 458"/>
                    <a:gd name="T9" fmla="*/ 20 h 206"/>
                    <a:gd name="T10" fmla="*/ 371 w 458"/>
                    <a:gd name="T11" fmla="*/ 25 h 206"/>
                    <a:gd name="T12" fmla="*/ 388 w 458"/>
                    <a:gd name="T13" fmla="*/ 30 h 206"/>
                    <a:gd name="T14" fmla="*/ 404 w 458"/>
                    <a:gd name="T15" fmla="*/ 36 h 206"/>
                    <a:gd name="T16" fmla="*/ 417 w 458"/>
                    <a:gd name="T17" fmla="*/ 43 h 206"/>
                    <a:gd name="T18" fmla="*/ 428 w 458"/>
                    <a:gd name="T19" fmla="*/ 50 h 206"/>
                    <a:gd name="T20" fmla="*/ 445 w 458"/>
                    <a:gd name="T21" fmla="*/ 65 h 206"/>
                    <a:gd name="T22" fmla="*/ 454 w 458"/>
                    <a:gd name="T23" fmla="*/ 82 h 206"/>
                    <a:gd name="T24" fmla="*/ 457 w 458"/>
                    <a:gd name="T25" fmla="*/ 100 h 206"/>
                    <a:gd name="T26" fmla="*/ 455 w 458"/>
                    <a:gd name="T27" fmla="*/ 118 h 206"/>
                    <a:gd name="T28" fmla="*/ 446 w 458"/>
                    <a:gd name="T29" fmla="*/ 133 h 206"/>
                    <a:gd name="T30" fmla="*/ 431 w 458"/>
                    <a:gd name="T31" fmla="*/ 148 h 206"/>
                    <a:gd name="T32" fmla="*/ 416 w 458"/>
                    <a:gd name="T33" fmla="*/ 156 h 206"/>
                    <a:gd name="T34" fmla="*/ 404 w 458"/>
                    <a:gd name="T35" fmla="*/ 162 h 206"/>
                    <a:gd name="T36" fmla="*/ 391 w 458"/>
                    <a:gd name="T37" fmla="*/ 167 h 206"/>
                    <a:gd name="T38" fmla="*/ 376 w 458"/>
                    <a:gd name="T39" fmla="*/ 171 h 206"/>
                    <a:gd name="T40" fmla="*/ 360 w 458"/>
                    <a:gd name="T41" fmla="*/ 175 h 206"/>
                    <a:gd name="T42" fmla="*/ 342 w 458"/>
                    <a:gd name="T43" fmla="*/ 179 h 206"/>
                    <a:gd name="T44" fmla="*/ 323 w 458"/>
                    <a:gd name="T45" fmla="*/ 181 h 206"/>
                    <a:gd name="T46" fmla="*/ 303 w 458"/>
                    <a:gd name="T47" fmla="*/ 184 h 206"/>
                    <a:gd name="T48" fmla="*/ 282 w 458"/>
                    <a:gd name="T49" fmla="*/ 186 h 206"/>
                    <a:gd name="T50" fmla="*/ 260 w 458"/>
                    <a:gd name="T51" fmla="*/ 187 h 206"/>
                    <a:gd name="T52" fmla="*/ 240 w 458"/>
                    <a:gd name="T53" fmla="*/ 187 h 206"/>
                    <a:gd name="T54" fmla="*/ 222 w 458"/>
                    <a:gd name="T55" fmla="*/ 186 h 206"/>
                    <a:gd name="T56" fmla="*/ 207 w 458"/>
                    <a:gd name="T57" fmla="*/ 185 h 206"/>
                    <a:gd name="T58" fmla="*/ 194 w 458"/>
                    <a:gd name="T59" fmla="*/ 184 h 206"/>
                    <a:gd name="T60" fmla="*/ 182 w 458"/>
                    <a:gd name="T61" fmla="*/ 183 h 206"/>
                    <a:gd name="T62" fmla="*/ 167 w 458"/>
                    <a:gd name="T63" fmla="*/ 181 h 206"/>
                    <a:gd name="T64" fmla="*/ 153 w 458"/>
                    <a:gd name="T65" fmla="*/ 178 h 206"/>
                    <a:gd name="T66" fmla="*/ 141 w 458"/>
                    <a:gd name="T67" fmla="*/ 176 h 206"/>
                    <a:gd name="T68" fmla="*/ 128 w 458"/>
                    <a:gd name="T69" fmla="*/ 176 h 206"/>
                    <a:gd name="T70" fmla="*/ 114 w 458"/>
                    <a:gd name="T71" fmla="*/ 180 h 206"/>
                    <a:gd name="T72" fmla="*/ 101 w 458"/>
                    <a:gd name="T73" fmla="*/ 187 h 206"/>
                    <a:gd name="T74" fmla="*/ 90 w 458"/>
                    <a:gd name="T75" fmla="*/ 196 h 206"/>
                    <a:gd name="T76" fmla="*/ 79 w 458"/>
                    <a:gd name="T77" fmla="*/ 203 h 206"/>
                    <a:gd name="T78" fmla="*/ 67 w 458"/>
                    <a:gd name="T79" fmla="*/ 205 h 206"/>
                    <a:gd name="T80" fmla="*/ 53 w 458"/>
                    <a:gd name="T81" fmla="*/ 199 h 206"/>
                    <a:gd name="T82" fmla="*/ 40 w 458"/>
                    <a:gd name="T83" fmla="*/ 192 h 206"/>
                    <a:gd name="T84" fmla="*/ 27 w 458"/>
                    <a:gd name="T85" fmla="*/ 183 h 206"/>
                    <a:gd name="T86" fmla="*/ 16 w 458"/>
                    <a:gd name="T87" fmla="*/ 169 h 206"/>
                    <a:gd name="T88" fmla="*/ 10 w 458"/>
                    <a:gd name="T89" fmla="*/ 157 h 206"/>
                    <a:gd name="T90" fmla="*/ 5 w 458"/>
                    <a:gd name="T91" fmla="*/ 143 h 206"/>
                    <a:gd name="T92" fmla="*/ 1 w 458"/>
                    <a:gd name="T93" fmla="*/ 125 h 206"/>
                    <a:gd name="T94" fmla="*/ 0 w 458"/>
                    <a:gd name="T95" fmla="*/ 111 h 206"/>
                    <a:gd name="T96" fmla="*/ 0 w 458"/>
                    <a:gd name="T97" fmla="*/ 100 h 206"/>
                    <a:gd name="T98" fmla="*/ 0 w 458"/>
                    <a:gd name="T99" fmla="*/ 88 h 206"/>
                    <a:gd name="T100" fmla="*/ 2 w 458"/>
                    <a:gd name="T101" fmla="*/ 77 h 206"/>
                    <a:gd name="T102" fmla="*/ 6 w 458"/>
                    <a:gd name="T103" fmla="*/ 65 h 206"/>
                    <a:gd name="T104" fmla="*/ 10 w 458"/>
                    <a:gd name="T105" fmla="*/ 54 h 206"/>
                    <a:gd name="T106" fmla="*/ 22 w 458"/>
                    <a:gd name="T107" fmla="*/ 39 h 206"/>
                    <a:gd name="T108" fmla="*/ 35 w 458"/>
                    <a:gd name="T109" fmla="*/ 27 h 206"/>
                    <a:gd name="T110" fmla="*/ 48 w 458"/>
                    <a:gd name="T111" fmla="*/ 19 h 206"/>
                    <a:gd name="T112" fmla="*/ 64 w 458"/>
                    <a:gd name="T113" fmla="*/ 12 h 206"/>
                    <a:gd name="T114" fmla="*/ 82 w 458"/>
                    <a:gd name="T115" fmla="*/ 7 h 206"/>
                    <a:gd name="T116" fmla="*/ 104 w 458"/>
                    <a:gd name="T117" fmla="*/ 3 h 206"/>
                    <a:gd name="T118" fmla="*/ 129 w 458"/>
                    <a:gd name="T119" fmla="*/ 0 h 206"/>
                    <a:gd name="T120" fmla="*/ 157 w 458"/>
                    <a:gd name="T121" fmla="*/ 0 h 206"/>
                    <a:gd name="T122" fmla="*/ 188 w 458"/>
                    <a:gd name="T123" fmla="*/ 1 h 206"/>
                    <a:gd name="T124" fmla="*/ 215 w 458"/>
                    <a:gd name="T125" fmla="*/ 4 h 20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58"/>
                    <a:gd name="T190" fmla="*/ 0 h 206"/>
                    <a:gd name="T191" fmla="*/ 458 w 458"/>
                    <a:gd name="T192" fmla="*/ 206 h 20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58" h="206">
                      <a:moveTo>
                        <a:pt x="215" y="4"/>
                      </a:moveTo>
                      <a:lnTo>
                        <a:pt x="223" y="4"/>
                      </a:lnTo>
                      <a:lnTo>
                        <a:pt x="232" y="4"/>
                      </a:lnTo>
                      <a:lnTo>
                        <a:pt x="241" y="5"/>
                      </a:lnTo>
                      <a:lnTo>
                        <a:pt x="249" y="6"/>
                      </a:lnTo>
                      <a:lnTo>
                        <a:pt x="257" y="6"/>
                      </a:lnTo>
                      <a:lnTo>
                        <a:pt x="265" y="7"/>
                      </a:lnTo>
                      <a:lnTo>
                        <a:pt x="273" y="8"/>
                      </a:lnTo>
                      <a:lnTo>
                        <a:pt x="280" y="9"/>
                      </a:lnTo>
                      <a:lnTo>
                        <a:pt x="287" y="9"/>
                      </a:lnTo>
                      <a:lnTo>
                        <a:pt x="294" y="11"/>
                      </a:lnTo>
                      <a:lnTo>
                        <a:pt x="301" y="11"/>
                      </a:lnTo>
                      <a:lnTo>
                        <a:pt x="308" y="12"/>
                      </a:lnTo>
                      <a:lnTo>
                        <a:pt x="314" y="13"/>
                      </a:lnTo>
                      <a:lnTo>
                        <a:pt x="321" y="14"/>
                      </a:lnTo>
                      <a:lnTo>
                        <a:pt x="327" y="15"/>
                      </a:lnTo>
                      <a:lnTo>
                        <a:pt x="333" y="17"/>
                      </a:lnTo>
                      <a:lnTo>
                        <a:pt x="339" y="18"/>
                      </a:lnTo>
                      <a:lnTo>
                        <a:pt x="345" y="19"/>
                      </a:lnTo>
                      <a:lnTo>
                        <a:pt x="350" y="20"/>
                      </a:lnTo>
                      <a:lnTo>
                        <a:pt x="355" y="20"/>
                      </a:lnTo>
                      <a:lnTo>
                        <a:pt x="361" y="22"/>
                      </a:lnTo>
                      <a:lnTo>
                        <a:pt x="366" y="24"/>
                      </a:lnTo>
                      <a:lnTo>
                        <a:pt x="371" y="25"/>
                      </a:lnTo>
                      <a:lnTo>
                        <a:pt x="375" y="25"/>
                      </a:lnTo>
                      <a:lnTo>
                        <a:pt x="380" y="27"/>
                      </a:lnTo>
                      <a:lnTo>
                        <a:pt x="383" y="29"/>
                      </a:lnTo>
                      <a:lnTo>
                        <a:pt x="388" y="30"/>
                      </a:lnTo>
                      <a:lnTo>
                        <a:pt x="393" y="32"/>
                      </a:lnTo>
                      <a:lnTo>
                        <a:pt x="397" y="34"/>
                      </a:lnTo>
                      <a:lnTo>
                        <a:pt x="401" y="35"/>
                      </a:lnTo>
                      <a:lnTo>
                        <a:pt x="404" y="36"/>
                      </a:lnTo>
                      <a:lnTo>
                        <a:pt x="408" y="38"/>
                      </a:lnTo>
                      <a:lnTo>
                        <a:pt x="411" y="39"/>
                      </a:lnTo>
                      <a:lnTo>
                        <a:pt x="413" y="41"/>
                      </a:lnTo>
                      <a:lnTo>
                        <a:pt x="417" y="43"/>
                      </a:lnTo>
                      <a:lnTo>
                        <a:pt x="420" y="44"/>
                      </a:lnTo>
                      <a:lnTo>
                        <a:pt x="423" y="46"/>
                      </a:lnTo>
                      <a:lnTo>
                        <a:pt x="426" y="49"/>
                      </a:lnTo>
                      <a:lnTo>
                        <a:pt x="428" y="50"/>
                      </a:lnTo>
                      <a:lnTo>
                        <a:pt x="433" y="53"/>
                      </a:lnTo>
                      <a:lnTo>
                        <a:pt x="437" y="57"/>
                      </a:lnTo>
                      <a:lnTo>
                        <a:pt x="441" y="61"/>
                      </a:lnTo>
                      <a:lnTo>
                        <a:pt x="445" y="65"/>
                      </a:lnTo>
                      <a:lnTo>
                        <a:pt x="448" y="69"/>
                      </a:lnTo>
                      <a:lnTo>
                        <a:pt x="451" y="73"/>
                      </a:lnTo>
                      <a:lnTo>
                        <a:pt x="452" y="78"/>
                      </a:lnTo>
                      <a:lnTo>
                        <a:pt x="454" y="82"/>
                      </a:lnTo>
                      <a:lnTo>
                        <a:pt x="455" y="86"/>
                      </a:lnTo>
                      <a:lnTo>
                        <a:pt x="456" y="91"/>
                      </a:lnTo>
                      <a:lnTo>
                        <a:pt x="457" y="95"/>
                      </a:lnTo>
                      <a:lnTo>
                        <a:pt x="457" y="100"/>
                      </a:lnTo>
                      <a:lnTo>
                        <a:pt x="457" y="105"/>
                      </a:lnTo>
                      <a:lnTo>
                        <a:pt x="457" y="109"/>
                      </a:lnTo>
                      <a:lnTo>
                        <a:pt x="456" y="114"/>
                      </a:lnTo>
                      <a:lnTo>
                        <a:pt x="455" y="118"/>
                      </a:lnTo>
                      <a:lnTo>
                        <a:pt x="453" y="122"/>
                      </a:lnTo>
                      <a:lnTo>
                        <a:pt x="451" y="125"/>
                      </a:lnTo>
                      <a:lnTo>
                        <a:pt x="449" y="130"/>
                      </a:lnTo>
                      <a:lnTo>
                        <a:pt x="446" y="133"/>
                      </a:lnTo>
                      <a:lnTo>
                        <a:pt x="442" y="137"/>
                      </a:lnTo>
                      <a:lnTo>
                        <a:pt x="439" y="140"/>
                      </a:lnTo>
                      <a:lnTo>
                        <a:pt x="436" y="144"/>
                      </a:lnTo>
                      <a:lnTo>
                        <a:pt x="431" y="148"/>
                      </a:lnTo>
                      <a:lnTo>
                        <a:pt x="426" y="151"/>
                      </a:lnTo>
                      <a:lnTo>
                        <a:pt x="421" y="153"/>
                      </a:lnTo>
                      <a:lnTo>
                        <a:pt x="419" y="154"/>
                      </a:lnTo>
                      <a:lnTo>
                        <a:pt x="416" y="156"/>
                      </a:lnTo>
                      <a:lnTo>
                        <a:pt x="413" y="157"/>
                      </a:lnTo>
                      <a:lnTo>
                        <a:pt x="410" y="159"/>
                      </a:lnTo>
                      <a:lnTo>
                        <a:pt x="407" y="160"/>
                      </a:lnTo>
                      <a:lnTo>
                        <a:pt x="404" y="162"/>
                      </a:lnTo>
                      <a:lnTo>
                        <a:pt x="401" y="164"/>
                      </a:lnTo>
                      <a:lnTo>
                        <a:pt x="398" y="165"/>
                      </a:lnTo>
                      <a:lnTo>
                        <a:pt x="394" y="165"/>
                      </a:lnTo>
                      <a:lnTo>
                        <a:pt x="391" y="167"/>
                      </a:lnTo>
                      <a:lnTo>
                        <a:pt x="387" y="168"/>
                      </a:lnTo>
                      <a:lnTo>
                        <a:pt x="383" y="168"/>
                      </a:lnTo>
                      <a:lnTo>
                        <a:pt x="380" y="170"/>
                      </a:lnTo>
                      <a:lnTo>
                        <a:pt x="376" y="171"/>
                      </a:lnTo>
                      <a:lnTo>
                        <a:pt x="372" y="172"/>
                      </a:lnTo>
                      <a:lnTo>
                        <a:pt x="368" y="173"/>
                      </a:lnTo>
                      <a:lnTo>
                        <a:pt x="364" y="173"/>
                      </a:lnTo>
                      <a:lnTo>
                        <a:pt x="360" y="175"/>
                      </a:lnTo>
                      <a:lnTo>
                        <a:pt x="355" y="175"/>
                      </a:lnTo>
                      <a:lnTo>
                        <a:pt x="351" y="177"/>
                      </a:lnTo>
                      <a:lnTo>
                        <a:pt x="347" y="178"/>
                      </a:lnTo>
                      <a:lnTo>
                        <a:pt x="342" y="179"/>
                      </a:lnTo>
                      <a:lnTo>
                        <a:pt x="337" y="180"/>
                      </a:lnTo>
                      <a:lnTo>
                        <a:pt x="333" y="180"/>
                      </a:lnTo>
                      <a:lnTo>
                        <a:pt x="329" y="181"/>
                      </a:lnTo>
                      <a:lnTo>
                        <a:pt x="323" y="181"/>
                      </a:lnTo>
                      <a:lnTo>
                        <a:pt x="318" y="182"/>
                      </a:lnTo>
                      <a:lnTo>
                        <a:pt x="314" y="183"/>
                      </a:lnTo>
                      <a:lnTo>
                        <a:pt x="308" y="183"/>
                      </a:lnTo>
                      <a:lnTo>
                        <a:pt x="303" y="184"/>
                      </a:lnTo>
                      <a:lnTo>
                        <a:pt x="298" y="184"/>
                      </a:lnTo>
                      <a:lnTo>
                        <a:pt x="292" y="185"/>
                      </a:lnTo>
                      <a:lnTo>
                        <a:pt x="287" y="186"/>
                      </a:lnTo>
                      <a:lnTo>
                        <a:pt x="282" y="186"/>
                      </a:lnTo>
                      <a:lnTo>
                        <a:pt x="276" y="187"/>
                      </a:lnTo>
                      <a:lnTo>
                        <a:pt x="270" y="187"/>
                      </a:lnTo>
                      <a:lnTo>
                        <a:pt x="265" y="187"/>
                      </a:lnTo>
                      <a:lnTo>
                        <a:pt x="260" y="187"/>
                      </a:lnTo>
                      <a:lnTo>
                        <a:pt x="254" y="187"/>
                      </a:lnTo>
                      <a:lnTo>
                        <a:pt x="249" y="187"/>
                      </a:lnTo>
                      <a:lnTo>
                        <a:pt x="244" y="187"/>
                      </a:lnTo>
                      <a:lnTo>
                        <a:pt x="240" y="187"/>
                      </a:lnTo>
                      <a:lnTo>
                        <a:pt x="235" y="187"/>
                      </a:lnTo>
                      <a:lnTo>
                        <a:pt x="231" y="187"/>
                      </a:lnTo>
                      <a:lnTo>
                        <a:pt x="226" y="186"/>
                      </a:lnTo>
                      <a:lnTo>
                        <a:pt x="222" y="186"/>
                      </a:lnTo>
                      <a:lnTo>
                        <a:pt x="218" y="186"/>
                      </a:lnTo>
                      <a:lnTo>
                        <a:pt x="214" y="186"/>
                      </a:lnTo>
                      <a:lnTo>
                        <a:pt x="210" y="185"/>
                      </a:lnTo>
                      <a:lnTo>
                        <a:pt x="207" y="185"/>
                      </a:lnTo>
                      <a:lnTo>
                        <a:pt x="204" y="185"/>
                      </a:lnTo>
                      <a:lnTo>
                        <a:pt x="200" y="184"/>
                      </a:lnTo>
                      <a:lnTo>
                        <a:pt x="197" y="184"/>
                      </a:lnTo>
                      <a:lnTo>
                        <a:pt x="194" y="184"/>
                      </a:lnTo>
                      <a:lnTo>
                        <a:pt x="191" y="183"/>
                      </a:lnTo>
                      <a:lnTo>
                        <a:pt x="188" y="183"/>
                      </a:lnTo>
                      <a:lnTo>
                        <a:pt x="185" y="183"/>
                      </a:lnTo>
                      <a:lnTo>
                        <a:pt x="182" y="183"/>
                      </a:lnTo>
                      <a:lnTo>
                        <a:pt x="180" y="182"/>
                      </a:lnTo>
                      <a:lnTo>
                        <a:pt x="175" y="181"/>
                      </a:lnTo>
                      <a:lnTo>
                        <a:pt x="171" y="181"/>
                      </a:lnTo>
                      <a:lnTo>
                        <a:pt x="167" y="181"/>
                      </a:lnTo>
                      <a:lnTo>
                        <a:pt x="163" y="180"/>
                      </a:lnTo>
                      <a:lnTo>
                        <a:pt x="160" y="180"/>
                      </a:lnTo>
                      <a:lnTo>
                        <a:pt x="157" y="180"/>
                      </a:lnTo>
                      <a:lnTo>
                        <a:pt x="153" y="178"/>
                      </a:lnTo>
                      <a:lnTo>
                        <a:pt x="151" y="178"/>
                      </a:lnTo>
                      <a:lnTo>
                        <a:pt x="148" y="177"/>
                      </a:lnTo>
                      <a:lnTo>
                        <a:pt x="144" y="177"/>
                      </a:lnTo>
                      <a:lnTo>
                        <a:pt x="141" y="176"/>
                      </a:lnTo>
                      <a:lnTo>
                        <a:pt x="138" y="175"/>
                      </a:lnTo>
                      <a:lnTo>
                        <a:pt x="134" y="175"/>
                      </a:lnTo>
                      <a:lnTo>
                        <a:pt x="131" y="175"/>
                      </a:lnTo>
                      <a:lnTo>
                        <a:pt x="128" y="176"/>
                      </a:lnTo>
                      <a:lnTo>
                        <a:pt x="125" y="177"/>
                      </a:lnTo>
                      <a:lnTo>
                        <a:pt x="120" y="178"/>
                      </a:lnTo>
                      <a:lnTo>
                        <a:pt x="118" y="179"/>
                      </a:lnTo>
                      <a:lnTo>
                        <a:pt x="114" y="180"/>
                      </a:lnTo>
                      <a:lnTo>
                        <a:pt x="110" y="181"/>
                      </a:lnTo>
                      <a:lnTo>
                        <a:pt x="107" y="183"/>
                      </a:lnTo>
                      <a:lnTo>
                        <a:pt x="104" y="185"/>
                      </a:lnTo>
                      <a:lnTo>
                        <a:pt x="101" y="187"/>
                      </a:lnTo>
                      <a:lnTo>
                        <a:pt x="97" y="190"/>
                      </a:lnTo>
                      <a:lnTo>
                        <a:pt x="95" y="191"/>
                      </a:lnTo>
                      <a:lnTo>
                        <a:pt x="92" y="194"/>
                      </a:lnTo>
                      <a:lnTo>
                        <a:pt x="90" y="196"/>
                      </a:lnTo>
                      <a:lnTo>
                        <a:pt x="86" y="198"/>
                      </a:lnTo>
                      <a:lnTo>
                        <a:pt x="84" y="200"/>
                      </a:lnTo>
                      <a:lnTo>
                        <a:pt x="81" y="202"/>
                      </a:lnTo>
                      <a:lnTo>
                        <a:pt x="79" y="203"/>
                      </a:lnTo>
                      <a:lnTo>
                        <a:pt x="75" y="203"/>
                      </a:lnTo>
                      <a:lnTo>
                        <a:pt x="73" y="205"/>
                      </a:lnTo>
                      <a:lnTo>
                        <a:pt x="70" y="205"/>
                      </a:lnTo>
                      <a:lnTo>
                        <a:pt x="67" y="205"/>
                      </a:lnTo>
                      <a:lnTo>
                        <a:pt x="64" y="204"/>
                      </a:lnTo>
                      <a:lnTo>
                        <a:pt x="60" y="203"/>
                      </a:lnTo>
                      <a:lnTo>
                        <a:pt x="57" y="201"/>
                      </a:lnTo>
                      <a:lnTo>
                        <a:pt x="53" y="199"/>
                      </a:lnTo>
                      <a:lnTo>
                        <a:pt x="49" y="198"/>
                      </a:lnTo>
                      <a:lnTo>
                        <a:pt x="46" y="196"/>
                      </a:lnTo>
                      <a:lnTo>
                        <a:pt x="43" y="194"/>
                      </a:lnTo>
                      <a:lnTo>
                        <a:pt x="40" y="192"/>
                      </a:lnTo>
                      <a:lnTo>
                        <a:pt x="37" y="190"/>
                      </a:lnTo>
                      <a:lnTo>
                        <a:pt x="33" y="188"/>
                      </a:lnTo>
                      <a:lnTo>
                        <a:pt x="30" y="185"/>
                      </a:lnTo>
                      <a:lnTo>
                        <a:pt x="27" y="183"/>
                      </a:lnTo>
                      <a:lnTo>
                        <a:pt x="25" y="180"/>
                      </a:lnTo>
                      <a:lnTo>
                        <a:pt x="22" y="177"/>
                      </a:lnTo>
                      <a:lnTo>
                        <a:pt x="19" y="173"/>
                      </a:lnTo>
                      <a:lnTo>
                        <a:pt x="16" y="169"/>
                      </a:lnTo>
                      <a:lnTo>
                        <a:pt x="14" y="167"/>
                      </a:lnTo>
                      <a:lnTo>
                        <a:pt x="13" y="164"/>
                      </a:lnTo>
                      <a:lnTo>
                        <a:pt x="12" y="161"/>
                      </a:lnTo>
                      <a:lnTo>
                        <a:pt x="10" y="157"/>
                      </a:lnTo>
                      <a:lnTo>
                        <a:pt x="9" y="154"/>
                      </a:lnTo>
                      <a:lnTo>
                        <a:pt x="8" y="151"/>
                      </a:lnTo>
                      <a:lnTo>
                        <a:pt x="7" y="147"/>
                      </a:lnTo>
                      <a:lnTo>
                        <a:pt x="5" y="143"/>
                      </a:lnTo>
                      <a:lnTo>
                        <a:pt x="4" y="138"/>
                      </a:lnTo>
                      <a:lnTo>
                        <a:pt x="3" y="135"/>
                      </a:lnTo>
                      <a:lnTo>
                        <a:pt x="3" y="130"/>
                      </a:lnTo>
                      <a:lnTo>
                        <a:pt x="1" y="125"/>
                      </a:lnTo>
                      <a:lnTo>
                        <a:pt x="1" y="120"/>
                      </a:lnTo>
                      <a:lnTo>
                        <a:pt x="0" y="117"/>
                      </a:lnTo>
                      <a:lnTo>
                        <a:pt x="0" y="114"/>
                      </a:lnTo>
                      <a:lnTo>
                        <a:pt x="0" y="111"/>
                      </a:lnTo>
                      <a:lnTo>
                        <a:pt x="0" y="108"/>
                      </a:lnTo>
                      <a:lnTo>
                        <a:pt x="0" y="106"/>
                      </a:lnTo>
                      <a:lnTo>
                        <a:pt x="0" y="103"/>
                      </a:lnTo>
                      <a:lnTo>
                        <a:pt x="0" y="100"/>
                      </a:lnTo>
                      <a:lnTo>
                        <a:pt x="0" y="97"/>
                      </a:lnTo>
                      <a:lnTo>
                        <a:pt x="0" y="94"/>
                      </a:lnTo>
                      <a:lnTo>
                        <a:pt x="0" y="91"/>
                      </a:lnTo>
                      <a:lnTo>
                        <a:pt x="0" y="88"/>
                      </a:lnTo>
                      <a:lnTo>
                        <a:pt x="1" y="86"/>
                      </a:lnTo>
                      <a:lnTo>
                        <a:pt x="1" y="83"/>
                      </a:lnTo>
                      <a:lnTo>
                        <a:pt x="1" y="80"/>
                      </a:lnTo>
                      <a:lnTo>
                        <a:pt x="2" y="77"/>
                      </a:lnTo>
                      <a:lnTo>
                        <a:pt x="3" y="74"/>
                      </a:lnTo>
                      <a:lnTo>
                        <a:pt x="3" y="71"/>
                      </a:lnTo>
                      <a:lnTo>
                        <a:pt x="4" y="68"/>
                      </a:lnTo>
                      <a:lnTo>
                        <a:pt x="6" y="65"/>
                      </a:lnTo>
                      <a:lnTo>
                        <a:pt x="7" y="63"/>
                      </a:lnTo>
                      <a:lnTo>
                        <a:pt x="8" y="60"/>
                      </a:lnTo>
                      <a:lnTo>
                        <a:pt x="9" y="57"/>
                      </a:lnTo>
                      <a:lnTo>
                        <a:pt x="10" y="54"/>
                      </a:lnTo>
                      <a:lnTo>
                        <a:pt x="12" y="52"/>
                      </a:lnTo>
                      <a:lnTo>
                        <a:pt x="14" y="49"/>
                      </a:lnTo>
                      <a:lnTo>
                        <a:pt x="18" y="44"/>
                      </a:lnTo>
                      <a:lnTo>
                        <a:pt x="22" y="39"/>
                      </a:lnTo>
                      <a:lnTo>
                        <a:pt x="27" y="34"/>
                      </a:lnTo>
                      <a:lnTo>
                        <a:pt x="29" y="33"/>
                      </a:lnTo>
                      <a:lnTo>
                        <a:pt x="32" y="30"/>
                      </a:lnTo>
                      <a:lnTo>
                        <a:pt x="35" y="27"/>
                      </a:lnTo>
                      <a:lnTo>
                        <a:pt x="38" y="25"/>
                      </a:lnTo>
                      <a:lnTo>
                        <a:pt x="41" y="24"/>
                      </a:lnTo>
                      <a:lnTo>
                        <a:pt x="44" y="22"/>
                      </a:lnTo>
                      <a:lnTo>
                        <a:pt x="48" y="19"/>
                      </a:lnTo>
                      <a:lnTo>
                        <a:pt x="51" y="18"/>
                      </a:lnTo>
                      <a:lnTo>
                        <a:pt x="56" y="17"/>
                      </a:lnTo>
                      <a:lnTo>
                        <a:pt x="60" y="14"/>
                      </a:lnTo>
                      <a:lnTo>
                        <a:pt x="64" y="12"/>
                      </a:lnTo>
                      <a:lnTo>
                        <a:pt x="68" y="11"/>
                      </a:lnTo>
                      <a:lnTo>
                        <a:pt x="73" y="9"/>
                      </a:lnTo>
                      <a:lnTo>
                        <a:pt x="77" y="8"/>
                      </a:lnTo>
                      <a:lnTo>
                        <a:pt x="82" y="7"/>
                      </a:lnTo>
                      <a:lnTo>
                        <a:pt x="87" y="6"/>
                      </a:lnTo>
                      <a:lnTo>
                        <a:pt x="93" y="4"/>
                      </a:lnTo>
                      <a:lnTo>
                        <a:pt x="98" y="4"/>
                      </a:lnTo>
                      <a:lnTo>
                        <a:pt x="104" y="3"/>
                      </a:lnTo>
                      <a:lnTo>
                        <a:pt x="110" y="3"/>
                      </a:lnTo>
                      <a:lnTo>
                        <a:pt x="115" y="2"/>
                      </a:lnTo>
                      <a:lnTo>
                        <a:pt x="122" y="1"/>
                      </a:lnTo>
                      <a:lnTo>
                        <a:pt x="129" y="0"/>
                      </a:lnTo>
                      <a:lnTo>
                        <a:pt x="134" y="0"/>
                      </a:lnTo>
                      <a:lnTo>
                        <a:pt x="142" y="0"/>
                      </a:lnTo>
                      <a:lnTo>
                        <a:pt x="148" y="0"/>
                      </a:lnTo>
                      <a:lnTo>
                        <a:pt x="157" y="0"/>
                      </a:lnTo>
                      <a:lnTo>
                        <a:pt x="163" y="0"/>
                      </a:lnTo>
                      <a:lnTo>
                        <a:pt x="172" y="0"/>
                      </a:lnTo>
                      <a:lnTo>
                        <a:pt x="180" y="0"/>
                      </a:lnTo>
                      <a:lnTo>
                        <a:pt x="188" y="1"/>
                      </a:lnTo>
                      <a:lnTo>
                        <a:pt x="197" y="2"/>
                      </a:lnTo>
                      <a:lnTo>
                        <a:pt x="205" y="3"/>
                      </a:lnTo>
                      <a:lnTo>
                        <a:pt x="214" y="4"/>
                      </a:lnTo>
                      <a:lnTo>
                        <a:pt x="215" y="4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78" name="Freeform 88">
                  <a:extLst>
                    <a:ext uri="{FF2B5EF4-FFF2-40B4-BE49-F238E27FC236}">
                      <a16:creationId xmlns:a16="http://schemas.microsoft.com/office/drawing/2014/main" id="{45C4FD7F-F59C-4E56-999F-EA8CBF33A0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5" y="1650"/>
                  <a:ext cx="449" cy="201"/>
                </a:xfrm>
                <a:custGeom>
                  <a:avLst/>
                  <a:gdLst>
                    <a:gd name="T0" fmla="*/ 236 w 449"/>
                    <a:gd name="T1" fmla="*/ 5 h 201"/>
                    <a:gd name="T2" fmla="*/ 268 w 449"/>
                    <a:gd name="T3" fmla="*/ 7 h 201"/>
                    <a:gd name="T4" fmla="*/ 296 w 449"/>
                    <a:gd name="T5" fmla="*/ 11 h 201"/>
                    <a:gd name="T6" fmla="*/ 322 w 449"/>
                    <a:gd name="T7" fmla="*/ 15 h 201"/>
                    <a:gd name="T8" fmla="*/ 345 w 449"/>
                    <a:gd name="T9" fmla="*/ 19 h 201"/>
                    <a:gd name="T10" fmla="*/ 364 w 449"/>
                    <a:gd name="T11" fmla="*/ 24 h 201"/>
                    <a:gd name="T12" fmla="*/ 382 w 449"/>
                    <a:gd name="T13" fmla="*/ 31 h 201"/>
                    <a:gd name="T14" fmla="*/ 398 w 449"/>
                    <a:gd name="T15" fmla="*/ 36 h 201"/>
                    <a:gd name="T16" fmla="*/ 410 w 449"/>
                    <a:gd name="T17" fmla="*/ 42 h 201"/>
                    <a:gd name="T18" fmla="*/ 423 w 449"/>
                    <a:gd name="T19" fmla="*/ 51 h 201"/>
                    <a:gd name="T20" fmla="*/ 438 w 449"/>
                    <a:gd name="T21" fmla="*/ 66 h 201"/>
                    <a:gd name="T22" fmla="*/ 446 w 449"/>
                    <a:gd name="T23" fmla="*/ 82 h 201"/>
                    <a:gd name="T24" fmla="*/ 448 w 449"/>
                    <a:gd name="T25" fmla="*/ 100 h 201"/>
                    <a:gd name="T26" fmla="*/ 445 w 449"/>
                    <a:gd name="T27" fmla="*/ 118 h 201"/>
                    <a:gd name="T28" fmla="*/ 436 w 449"/>
                    <a:gd name="T29" fmla="*/ 133 h 201"/>
                    <a:gd name="T30" fmla="*/ 420 w 449"/>
                    <a:gd name="T31" fmla="*/ 146 h 201"/>
                    <a:gd name="T32" fmla="*/ 405 w 449"/>
                    <a:gd name="T33" fmla="*/ 154 h 201"/>
                    <a:gd name="T34" fmla="*/ 393 w 449"/>
                    <a:gd name="T35" fmla="*/ 159 h 201"/>
                    <a:gd name="T36" fmla="*/ 379 w 449"/>
                    <a:gd name="T37" fmla="*/ 164 h 201"/>
                    <a:gd name="T38" fmla="*/ 364 w 449"/>
                    <a:gd name="T39" fmla="*/ 168 h 201"/>
                    <a:gd name="T40" fmla="*/ 348 w 449"/>
                    <a:gd name="T41" fmla="*/ 171 h 201"/>
                    <a:gd name="T42" fmla="*/ 331 w 449"/>
                    <a:gd name="T43" fmla="*/ 175 h 201"/>
                    <a:gd name="T44" fmla="*/ 312 w 449"/>
                    <a:gd name="T45" fmla="*/ 178 h 201"/>
                    <a:gd name="T46" fmla="*/ 292 w 449"/>
                    <a:gd name="T47" fmla="*/ 181 h 201"/>
                    <a:gd name="T48" fmla="*/ 270 w 449"/>
                    <a:gd name="T49" fmla="*/ 182 h 201"/>
                    <a:gd name="T50" fmla="*/ 248 w 449"/>
                    <a:gd name="T51" fmla="*/ 183 h 201"/>
                    <a:gd name="T52" fmla="*/ 230 w 449"/>
                    <a:gd name="T53" fmla="*/ 182 h 201"/>
                    <a:gd name="T54" fmla="*/ 214 w 449"/>
                    <a:gd name="T55" fmla="*/ 182 h 201"/>
                    <a:gd name="T56" fmla="*/ 199 w 449"/>
                    <a:gd name="T57" fmla="*/ 181 h 201"/>
                    <a:gd name="T58" fmla="*/ 187 w 449"/>
                    <a:gd name="T59" fmla="*/ 179 h 201"/>
                    <a:gd name="T60" fmla="*/ 172 w 449"/>
                    <a:gd name="T61" fmla="*/ 178 h 201"/>
                    <a:gd name="T62" fmla="*/ 157 w 449"/>
                    <a:gd name="T63" fmla="*/ 175 h 201"/>
                    <a:gd name="T64" fmla="*/ 144 w 449"/>
                    <a:gd name="T65" fmla="*/ 173 h 201"/>
                    <a:gd name="T66" fmla="*/ 131 w 449"/>
                    <a:gd name="T67" fmla="*/ 171 h 201"/>
                    <a:gd name="T68" fmla="*/ 117 w 449"/>
                    <a:gd name="T69" fmla="*/ 174 h 201"/>
                    <a:gd name="T70" fmla="*/ 104 w 449"/>
                    <a:gd name="T71" fmla="*/ 181 h 201"/>
                    <a:gd name="T72" fmla="*/ 92 w 449"/>
                    <a:gd name="T73" fmla="*/ 189 h 201"/>
                    <a:gd name="T74" fmla="*/ 81 w 449"/>
                    <a:gd name="T75" fmla="*/ 196 h 201"/>
                    <a:gd name="T76" fmla="*/ 71 w 449"/>
                    <a:gd name="T77" fmla="*/ 200 h 201"/>
                    <a:gd name="T78" fmla="*/ 57 w 449"/>
                    <a:gd name="T79" fmla="*/ 197 h 201"/>
                    <a:gd name="T80" fmla="*/ 44 w 449"/>
                    <a:gd name="T81" fmla="*/ 191 h 201"/>
                    <a:gd name="T82" fmla="*/ 32 w 449"/>
                    <a:gd name="T83" fmla="*/ 182 h 201"/>
                    <a:gd name="T84" fmla="*/ 21 w 449"/>
                    <a:gd name="T85" fmla="*/ 170 h 201"/>
                    <a:gd name="T86" fmla="*/ 13 w 449"/>
                    <a:gd name="T87" fmla="*/ 157 h 201"/>
                    <a:gd name="T88" fmla="*/ 7 w 449"/>
                    <a:gd name="T89" fmla="*/ 143 h 201"/>
                    <a:gd name="T90" fmla="*/ 3 w 449"/>
                    <a:gd name="T91" fmla="*/ 126 h 201"/>
                    <a:gd name="T92" fmla="*/ 1 w 449"/>
                    <a:gd name="T93" fmla="*/ 112 h 201"/>
                    <a:gd name="T94" fmla="*/ 0 w 449"/>
                    <a:gd name="T95" fmla="*/ 100 h 201"/>
                    <a:gd name="T96" fmla="*/ 1 w 449"/>
                    <a:gd name="T97" fmla="*/ 89 h 201"/>
                    <a:gd name="T98" fmla="*/ 2 w 449"/>
                    <a:gd name="T99" fmla="*/ 78 h 201"/>
                    <a:gd name="T100" fmla="*/ 6 w 449"/>
                    <a:gd name="T101" fmla="*/ 66 h 201"/>
                    <a:gd name="T102" fmla="*/ 10 w 449"/>
                    <a:gd name="T103" fmla="*/ 55 h 201"/>
                    <a:gd name="T104" fmla="*/ 22 w 449"/>
                    <a:gd name="T105" fmla="*/ 38 h 201"/>
                    <a:gd name="T106" fmla="*/ 37 w 449"/>
                    <a:gd name="T107" fmla="*/ 25 h 201"/>
                    <a:gd name="T108" fmla="*/ 51 w 449"/>
                    <a:gd name="T109" fmla="*/ 17 h 201"/>
                    <a:gd name="T110" fmla="*/ 67 w 449"/>
                    <a:gd name="T111" fmla="*/ 10 h 201"/>
                    <a:gd name="T112" fmla="*/ 85 w 449"/>
                    <a:gd name="T113" fmla="*/ 5 h 201"/>
                    <a:gd name="T114" fmla="*/ 107 w 449"/>
                    <a:gd name="T115" fmla="*/ 2 h 201"/>
                    <a:gd name="T116" fmla="*/ 132 w 449"/>
                    <a:gd name="T117" fmla="*/ 0 h 201"/>
                    <a:gd name="T118" fmla="*/ 160 w 449"/>
                    <a:gd name="T119" fmla="*/ 0 h 201"/>
                    <a:gd name="T120" fmla="*/ 192 w 449"/>
                    <a:gd name="T121" fmla="*/ 2 h 201"/>
                    <a:gd name="T122" fmla="*/ 210 w 449"/>
                    <a:gd name="T123" fmla="*/ 3 h 20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49"/>
                    <a:gd name="T187" fmla="*/ 0 h 201"/>
                    <a:gd name="T188" fmla="*/ 449 w 449"/>
                    <a:gd name="T189" fmla="*/ 201 h 20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49" h="201">
                      <a:moveTo>
                        <a:pt x="210" y="3"/>
                      </a:moveTo>
                      <a:lnTo>
                        <a:pt x="219" y="4"/>
                      </a:lnTo>
                      <a:lnTo>
                        <a:pt x="228" y="4"/>
                      </a:lnTo>
                      <a:lnTo>
                        <a:pt x="236" y="5"/>
                      </a:lnTo>
                      <a:lnTo>
                        <a:pt x="244" y="6"/>
                      </a:lnTo>
                      <a:lnTo>
                        <a:pt x="252" y="6"/>
                      </a:lnTo>
                      <a:lnTo>
                        <a:pt x="260" y="7"/>
                      </a:lnTo>
                      <a:lnTo>
                        <a:pt x="268" y="7"/>
                      </a:lnTo>
                      <a:lnTo>
                        <a:pt x="275" y="9"/>
                      </a:lnTo>
                      <a:lnTo>
                        <a:pt x="282" y="9"/>
                      </a:lnTo>
                      <a:lnTo>
                        <a:pt x="289" y="10"/>
                      </a:lnTo>
                      <a:lnTo>
                        <a:pt x="296" y="11"/>
                      </a:lnTo>
                      <a:lnTo>
                        <a:pt x="303" y="12"/>
                      </a:lnTo>
                      <a:lnTo>
                        <a:pt x="309" y="13"/>
                      </a:lnTo>
                      <a:lnTo>
                        <a:pt x="315" y="15"/>
                      </a:lnTo>
                      <a:lnTo>
                        <a:pt x="322" y="15"/>
                      </a:lnTo>
                      <a:lnTo>
                        <a:pt x="328" y="17"/>
                      </a:lnTo>
                      <a:lnTo>
                        <a:pt x="333" y="17"/>
                      </a:lnTo>
                      <a:lnTo>
                        <a:pt x="339" y="18"/>
                      </a:lnTo>
                      <a:lnTo>
                        <a:pt x="345" y="19"/>
                      </a:lnTo>
                      <a:lnTo>
                        <a:pt x="349" y="20"/>
                      </a:lnTo>
                      <a:lnTo>
                        <a:pt x="355" y="22"/>
                      </a:lnTo>
                      <a:lnTo>
                        <a:pt x="360" y="23"/>
                      </a:lnTo>
                      <a:lnTo>
                        <a:pt x="364" y="24"/>
                      </a:lnTo>
                      <a:lnTo>
                        <a:pt x="369" y="25"/>
                      </a:lnTo>
                      <a:lnTo>
                        <a:pt x="373" y="27"/>
                      </a:lnTo>
                      <a:lnTo>
                        <a:pt x="378" y="28"/>
                      </a:lnTo>
                      <a:lnTo>
                        <a:pt x="382" y="31"/>
                      </a:lnTo>
                      <a:lnTo>
                        <a:pt x="386" y="32"/>
                      </a:lnTo>
                      <a:lnTo>
                        <a:pt x="390" y="33"/>
                      </a:lnTo>
                      <a:lnTo>
                        <a:pt x="394" y="34"/>
                      </a:lnTo>
                      <a:lnTo>
                        <a:pt x="398" y="36"/>
                      </a:lnTo>
                      <a:lnTo>
                        <a:pt x="400" y="37"/>
                      </a:lnTo>
                      <a:lnTo>
                        <a:pt x="404" y="39"/>
                      </a:lnTo>
                      <a:lnTo>
                        <a:pt x="407" y="40"/>
                      </a:lnTo>
                      <a:lnTo>
                        <a:pt x="410" y="42"/>
                      </a:lnTo>
                      <a:lnTo>
                        <a:pt x="413" y="44"/>
                      </a:lnTo>
                      <a:lnTo>
                        <a:pt x="416" y="46"/>
                      </a:lnTo>
                      <a:lnTo>
                        <a:pt x="418" y="47"/>
                      </a:lnTo>
                      <a:lnTo>
                        <a:pt x="423" y="51"/>
                      </a:lnTo>
                      <a:lnTo>
                        <a:pt x="428" y="54"/>
                      </a:lnTo>
                      <a:lnTo>
                        <a:pt x="432" y="59"/>
                      </a:lnTo>
                      <a:lnTo>
                        <a:pt x="435" y="62"/>
                      </a:lnTo>
                      <a:lnTo>
                        <a:pt x="438" y="66"/>
                      </a:lnTo>
                      <a:lnTo>
                        <a:pt x="440" y="70"/>
                      </a:lnTo>
                      <a:lnTo>
                        <a:pt x="443" y="75"/>
                      </a:lnTo>
                      <a:lnTo>
                        <a:pt x="445" y="78"/>
                      </a:lnTo>
                      <a:lnTo>
                        <a:pt x="446" y="82"/>
                      </a:lnTo>
                      <a:lnTo>
                        <a:pt x="448" y="86"/>
                      </a:lnTo>
                      <a:lnTo>
                        <a:pt x="448" y="91"/>
                      </a:lnTo>
                      <a:lnTo>
                        <a:pt x="448" y="96"/>
                      </a:lnTo>
                      <a:lnTo>
                        <a:pt x="448" y="100"/>
                      </a:lnTo>
                      <a:lnTo>
                        <a:pt x="448" y="105"/>
                      </a:lnTo>
                      <a:lnTo>
                        <a:pt x="448" y="109"/>
                      </a:lnTo>
                      <a:lnTo>
                        <a:pt x="447" y="113"/>
                      </a:lnTo>
                      <a:lnTo>
                        <a:pt x="445" y="118"/>
                      </a:lnTo>
                      <a:lnTo>
                        <a:pt x="444" y="121"/>
                      </a:lnTo>
                      <a:lnTo>
                        <a:pt x="442" y="125"/>
                      </a:lnTo>
                      <a:lnTo>
                        <a:pt x="439" y="129"/>
                      </a:lnTo>
                      <a:lnTo>
                        <a:pt x="436" y="133"/>
                      </a:lnTo>
                      <a:lnTo>
                        <a:pt x="433" y="136"/>
                      </a:lnTo>
                      <a:lnTo>
                        <a:pt x="429" y="139"/>
                      </a:lnTo>
                      <a:lnTo>
                        <a:pt x="425" y="142"/>
                      </a:lnTo>
                      <a:lnTo>
                        <a:pt x="420" y="146"/>
                      </a:lnTo>
                      <a:lnTo>
                        <a:pt x="416" y="149"/>
                      </a:lnTo>
                      <a:lnTo>
                        <a:pt x="410" y="151"/>
                      </a:lnTo>
                      <a:lnTo>
                        <a:pt x="408" y="153"/>
                      </a:lnTo>
                      <a:lnTo>
                        <a:pt x="405" y="154"/>
                      </a:lnTo>
                      <a:lnTo>
                        <a:pt x="402" y="155"/>
                      </a:lnTo>
                      <a:lnTo>
                        <a:pt x="399" y="157"/>
                      </a:lnTo>
                      <a:lnTo>
                        <a:pt x="395" y="158"/>
                      </a:lnTo>
                      <a:lnTo>
                        <a:pt x="393" y="159"/>
                      </a:lnTo>
                      <a:lnTo>
                        <a:pt x="390" y="162"/>
                      </a:lnTo>
                      <a:lnTo>
                        <a:pt x="386" y="162"/>
                      </a:lnTo>
                      <a:lnTo>
                        <a:pt x="383" y="163"/>
                      </a:lnTo>
                      <a:lnTo>
                        <a:pt x="379" y="164"/>
                      </a:lnTo>
                      <a:lnTo>
                        <a:pt x="376" y="165"/>
                      </a:lnTo>
                      <a:lnTo>
                        <a:pt x="372" y="166"/>
                      </a:lnTo>
                      <a:lnTo>
                        <a:pt x="368" y="167"/>
                      </a:lnTo>
                      <a:lnTo>
                        <a:pt x="364" y="168"/>
                      </a:lnTo>
                      <a:lnTo>
                        <a:pt x="361" y="169"/>
                      </a:lnTo>
                      <a:lnTo>
                        <a:pt x="357" y="170"/>
                      </a:lnTo>
                      <a:lnTo>
                        <a:pt x="352" y="171"/>
                      </a:lnTo>
                      <a:lnTo>
                        <a:pt x="348" y="171"/>
                      </a:lnTo>
                      <a:lnTo>
                        <a:pt x="344" y="173"/>
                      </a:lnTo>
                      <a:lnTo>
                        <a:pt x="340" y="173"/>
                      </a:lnTo>
                      <a:lnTo>
                        <a:pt x="335" y="175"/>
                      </a:lnTo>
                      <a:lnTo>
                        <a:pt x="331" y="175"/>
                      </a:lnTo>
                      <a:lnTo>
                        <a:pt x="326" y="176"/>
                      </a:lnTo>
                      <a:lnTo>
                        <a:pt x="322" y="178"/>
                      </a:lnTo>
                      <a:lnTo>
                        <a:pt x="317" y="178"/>
                      </a:lnTo>
                      <a:lnTo>
                        <a:pt x="312" y="178"/>
                      </a:lnTo>
                      <a:lnTo>
                        <a:pt x="307" y="179"/>
                      </a:lnTo>
                      <a:lnTo>
                        <a:pt x="302" y="179"/>
                      </a:lnTo>
                      <a:lnTo>
                        <a:pt x="297" y="180"/>
                      </a:lnTo>
                      <a:lnTo>
                        <a:pt x="292" y="181"/>
                      </a:lnTo>
                      <a:lnTo>
                        <a:pt x="286" y="181"/>
                      </a:lnTo>
                      <a:lnTo>
                        <a:pt x="281" y="181"/>
                      </a:lnTo>
                      <a:lnTo>
                        <a:pt x="276" y="182"/>
                      </a:lnTo>
                      <a:lnTo>
                        <a:pt x="270" y="182"/>
                      </a:lnTo>
                      <a:lnTo>
                        <a:pt x="264" y="183"/>
                      </a:lnTo>
                      <a:lnTo>
                        <a:pt x="259" y="183"/>
                      </a:lnTo>
                      <a:lnTo>
                        <a:pt x="254" y="183"/>
                      </a:lnTo>
                      <a:lnTo>
                        <a:pt x="248" y="183"/>
                      </a:lnTo>
                      <a:lnTo>
                        <a:pt x="244" y="183"/>
                      </a:lnTo>
                      <a:lnTo>
                        <a:pt x="239" y="183"/>
                      </a:lnTo>
                      <a:lnTo>
                        <a:pt x="234" y="183"/>
                      </a:lnTo>
                      <a:lnTo>
                        <a:pt x="230" y="182"/>
                      </a:lnTo>
                      <a:lnTo>
                        <a:pt x="226" y="182"/>
                      </a:lnTo>
                      <a:lnTo>
                        <a:pt x="222" y="182"/>
                      </a:lnTo>
                      <a:lnTo>
                        <a:pt x="217" y="182"/>
                      </a:lnTo>
                      <a:lnTo>
                        <a:pt x="214" y="182"/>
                      </a:lnTo>
                      <a:lnTo>
                        <a:pt x="210" y="181"/>
                      </a:lnTo>
                      <a:lnTo>
                        <a:pt x="206" y="181"/>
                      </a:lnTo>
                      <a:lnTo>
                        <a:pt x="203" y="181"/>
                      </a:lnTo>
                      <a:lnTo>
                        <a:pt x="199" y="181"/>
                      </a:lnTo>
                      <a:lnTo>
                        <a:pt x="196" y="181"/>
                      </a:lnTo>
                      <a:lnTo>
                        <a:pt x="193" y="180"/>
                      </a:lnTo>
                      <a:lnTo>
                        <a:pt x="190" y="180"/>
                      </a:lnTo>
                      <a:lnTo>
                        <a:pt x="187" y="179"/>
                      </a:lnTo>
                      <a:lnTo>
                        <a:pt x="185" y="179"/>
                      </a:lnTo>
                      <a:lnTo>
                        <a:pt x="182" y="179"/>
                      </a:lnTo>
                      <a:lnTo>
                        <a:pt x="177" y="178"/>
                      </a:lnTo>
                      <a:lnTo>
                        <a:pt x="172" y="178"/>
                      </a:lnTo>
                      <a:lnTo>
                        <a:pt x="167" y="178"/>
                      </a:lnTo>
                      <a:lnTo>
                        <a:pt x="164" y="177"/>
                      </a:lnTo>
                      <a:lnTo>
                        <a:pt x="160" y="176"/>
                      </a:lnTo>
                      <a:lnTo>
                        <a:pt x="157" y="175"/>
                      </a:lnTo>
                      <a:lnTo>
                        <a:pt x="154" y="175"/>
                      </a:lnTo>
                      <a:lnTo>
                        <a:pt x="150" y="174"/>
                      </a:lnTo>
                      <a:lnTo>
                        <a:pt x="148" y="173"/>
                      </a:lnTo>
                      <a:lnTo>
                        <a:pt x="144" y="173"/>
                      </a:lnTo>
                      <a:lnTo>
                        <a:pt x="141" y="172"/>
                      </a:lnTo>
                      <a:lnTo>
                        <a:pt x="137" y="172"/>
                      </a:lnTo>
                      <a:lnTo>
                        <a:pt x="134" y="171"/>
                      </a:lnTo>
                      <a:lnTo>
                        <a:pt x="131" y="171"/>
                      </a:lnTo>
                      <a:lnTo>
                        <a:pt x="128" y="171"/>
                      </a:lnTo>
                      <a:lnTo>
                        <a:pt x="125" y="172"/>
                      </a:lnTo>
                      <a:lnTo>
                        <a:pt x="121" y="173"/>
                      </a:lnTo>
                      <a:lnTo>
                        <a:pt x="117" y="174"/>
                      </a:lnTo>
                      <a:lnTo>
                        <a:pt x="113" y="176"/>
                      </a:lnTo>
                      <a:lnTo>
                        <a:pt x="110" y="178"/>
                      </a:lnTo>
                      <a:lnTo>
                        <a:pt x="107" y="179"/>
                      </a:lnTo>
                      <a:lnTo>
                        <a:pt x="104" y="181"/>
                      </a:lnTo>
                      <a:lnTo>
                        <a:pt x="100" y="182"/>
                      </a:lnTo>
                      <a:lnTo>
                        <a:pt x="97" y="185"/>
                      </a:lnTo>
                      <a:lnTo>
                        <a:pt x="94" y="186"/>
                      </a:lnTo>
                      <a:lnTo>
                        <a:pt x="92" y="189"/>
                      </a:lnTo>
                      <a:lnTo>
                        <a:pt x="89" y="191"/>
                      </a:lnTo>
                      <a:lnTo>
                        <a:pt x="87" y="192"/>
                      </a:lnTo>
                      <a:lnTo>
                        <a:pt x="83" y="194"/>
                      </a:lnTo>
                      <a:lnTo>
                        <a:pt x="81" y="196"/>
                      </a:lnTo>
                      <a:lnTo>
                        <a:pt x="78" y="198"/>
                      </a:lnTo>
                      <a:lnTo>
                        <a:pt x="76" y="199"/>
                      </a:lnTo>
                      <a:lnTo>
                        <a:pt x="72" y="200"/>
                      </a:lnTo>
                      <a:lnTo>
                        <a:pt x="71" y="200"/>
                      </a:lnTo>
                      <a:lnTo>
                        <a:pt x="67" y="200"/>
                      </a:lnTo>
                      <a:lnTo>
                        <a:pt x="64" y="200"/>
                      </a:lnTo>
                      <a:lnTo>
                        <a:pt x="61" y="199"/>
                      </a:lnTo>
                      <a:lnTo>
                        <a:pt x="57" y="197"/>
                      </a:lnTo>
                      <a:lnTo>
                        <a:pt x="54" y="195"/>
                      </a:lnTo>
                      <a:lnTo>
                        <a:pt x="50" y="194"/>
                      </a:lnTo>
                      <a:lnTo>
                        <a:pt x="47" y="192"/>
                      </a:lnTo>
                      <a:lnTo>
                        <a:pt x="44" y="191"/>
                      </a:lnTo>
                      <a:lnTo>
                        <a:pt x="41" y="188"/>
                      </a:lnTo>
                      <a:lnTo>
                        <a:pt x="37" y="186"/>
                      </a:lnTo>
                      <a:lnTo>
                        <a:pt x="35" y="184"/>
                      </a:lnTo>
                      <a:lnTo>
                        <a:pt x="32" y="182"/>
                      </a:lnTo>
                      <a:lnTo>
                        <a:pt x="28" y="179"/>
                      </a:lnTo>
                      <a:lnTo>
                        <a:pt x="26" y="178"/>
                      </a:lnTo>
                      <a:lnTo>
                        <a:pt x="23" y="173"/>
                      </a:lnTo>
                      <a:lnTo>
                        <a:pt x="21" y="170"/>
                      </a:lnTo>
                      <a:lnTo>
                        <a:pt x="18" y="166"/>
                      </a:lnTo>
                      <a:lnTo>
                        <a:pt x="16" y="163"/>
                      </a:lnTo>
                      <a:lnTo>
                        <a:pt x="13" y="160"/>
                      </a:lnTo>
                      <a:lnTo>
                        <a:pt x="13" y="157"/>
                      </a:lnTo>
                      <a:lnTo>
                        <a:pt x="11" y="154"/>
                      </a:lnTo>
                      <a:lnTo>
                        <a:pt x="10" y="150"/>
                      </a:lnTo>
                      <a:lnTo>
                        <a:pt x="8" y="147"/>
                      </a:lnTo>
                      <a:lnTo>
                        <a:pt x="7" y="143"/>
                      </a:lnTo>
                      <a:lnTo>
                        <a:pt x="6" y="139"/>
                      </a:lnTo>
                      <a:lnTo>
                        <a:pt x="6" y="135"/>
                      </a:lnTo>
                      <a:lnTo>
                        <a:pt x="4" y="131"/>
                      </a:lnTo>
                      <a:lnTo>
                        <a:pt x="3" y="126"/>
                      </a:lnTo>
                      <a:lnTo>
                        <a:pt x="2" y="121"/>
                      </a:lnTo>
                      <a:lnTo>
                        <a:pt x="2" y="116"/>
                      </a:lnTo>
                      <a:lnTo>
                        <a:pt x="1" y="115"/>
                      </a:lnTo>
                      <a:lnTo>
                        <a:pt x="1" y="112"/>
                      </a:lnTo>
                      <a:lnTo>
                        <a:pt x="1" y="109"/>
                      </a:lnTo>
                      <a:lnTo>
                        <a:pt x="0" y="105"/>
                      </a:lnTo>
                      <a:lnTo>
                        <a:pt x="0" y="104"/>
                      </a:lnTo>
                      <a:lnTo>
                        <a:pt x="0" y="100"/>
                      </a:lnTo>
                      <a:lnTo>
                        <a:pt x="0" y="97"/>
                      </a:lnTo>
                      <a:lnTo>
                        <a:pt x="0" y="94"/>
                      </a:lnTo>
                      <a:lnTo>
                        <a:pt x="0" y="92"/>
                      </a:lnTo>
                      <a:lnTo>
                        <a:pt x="1" y="89"/>
                      </a:lnTo>
                      <a:lnTo>
                        <a:pt x="1" y="86"/>
                      </a:lnTo>
                      <a:lnTo>
                        <a:pt x="1" y="83"/>
                      </a:lnTo>
                      <a:lnTo>
                        <a:pt x="2" y="81"/>
                      </a:lnTo>
                      <a:lnTo>
                        <a:pt x="2" y="78"/>
                      </a:lnTo>
                      <a:lnTo>
                        <a:pt x="3" y="75"/>
                      </a:lnTo>
                      <a:lnTo>
                        <a:pt x="4" y="72"/>
                      </a:lnTo>
                      <a:lnTo>
                        <a:pt x="5" y="69"/>
                      </a:lnTo>
                      <a:lnTo>
                        <a:pt x="6" y="66"/>
                      </a:lnTo>
                      <a:lnTo>
                        <a:pt x="6" y="64"/>
                      </a:lnTo>
                      <a:lnTo>
                        <a:pt x="7" y="61"/>
                      </a:lnTo>
                      <a:lnTo>
                        <a:pt x="8" y="59"/>
                      </a:lnTo>
                      <a:lnTo>
                        <a:pt x="10" y="55"/>
                      </a:lnTo>
                      <a:lnTo>
                        <a:pt x="11" y="53"/>
                      </a:lnTo>
                      <a:lnTo>
                        <a:pt x="14" y="48"/>
                      </a:lnTo>
                      <a:lnTo>
                        <a:pt x="18" y="43"/>
                      </a:lnTo>
                      <a:lnTo>
                        <a:pt x="22" y="38"/>
                      </a:lnTo>
                      <a:lnTo>
                        <a:pt x="26" y="33"/>
                      </a:lnTo>
                      <a:lnTo>
                        <a:pt x="32" y="30"/>
                      </a:lnTo>
                      <a:lnTo>
                        <a:pt x="35" y="27"/>
                      </a:lnTo>
                      <a:lnTo>
                        <a:pt x="37" y="25"/>
                      </a:lnTo>
                      <a:lnTo>
                        <a:pt x="41" y="22"/>
                      </a:lnTo>
                      <a:lnTo>
                        <a:pt x="43" y="20"/>
                      </a:lnTo>
                      <a:lnTo>
                        <a:pt x="47" y="18"/>
                      </a:lnTo>
                      <a:lnTo>
                        <a:pt x="51" y="17"/>
                      </a:lnTo>
                      <a:lnTo>
                        <a:pt x="54" y="16"/>
                      </a:lnTo>
                      <a:lnTo>
                        <a:pt x="58" y="13"/>
                      </a:lnTo>
                      <a:lnTo>
                        <a:pt x="63" y="12"/>
                      </a:lnTo>
                      <a:lnTo>
                        <a:pt x="67" y="10"/>
                      </a:lnTo>
                      <a:lnTo>
                        <a:pt x="71" y="9"/>
                      </a:lnTo>
                      <a:lnTo>
                        <a:pt x="76" y="7"/>
                      </a:lnTo>
                      <a:lnTo>
                        <a:pt x="80" y="7"/>
                      </a:lnTo>
                      <a:lnTo>
                        <a:pt x="85" y="5"/>
                      </a:lnTo>
                      <a:lnTo>
                        <a:pt x="91" y="4"/>
                      </a:lnTo>
                      <a:lnTo>
                        <a:pt x="96" y="3"/>
                      </a:lnTo>
                      <a:lnTo>
                        <a:pt x="101" y="2"/>
                      </a:lnTo>
                      <a:lnTo>
                        <a:pt x="107" y="2"/>
                      </a:lnTo>
                      <a:lnTo>
                        <a:pt x="112" y="1"/>
                      </a:lnTo>
                      <a:lnTo>
                        <a:pt x="119" y="1"/>
                      </a:lnTo>
                      <a:lnTo>
                        <a:pt x="126" y="0"/>
                      </a:lnTo>
                      <a:lnTo>
                        <a:pt x="132" y="0"/>
                      </a:lnTo>
                      <a:lnTo>
                        <a:pt x="139" y="0"/>
                      </a:lnTo>
                      <a:lnTo>
                        <a:pt x="145" y="0"/>
                      </a:lnTo>
                      <a:lnTo>
                        <a:pt x="153" y="0"/>
                      </a:lnTo>
                      <a:lnTo>
                        <a:pt x="160" y="0"/>
                      </a:lnTo>
                      <a:lnTo>
                        <a:pt x="169" y="0"/>
                      </a:lnTo>
                      <a:lnTo>
                        <a:pt x="175" y="0"/>
                      </a:lnTo>
                      <a:lnTo>
                        <a:pt x="184" y="1"/>
                      </a:lnTo>
                      <a:lnTo>
                        <a:pt x="192" y="2"/>
                      </a:lnTo>
                      <a:lnTo>
                        <a:pt x="201" y="2"/>
                      </a:lnTo>
                      <a:lnTo>
                        <a:pt x="210" y="3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79" name="Freeform 89">
                  <a:extLst>
                    <a:ext uri="{FF2B5EF4-FFF2-40B4-BE49-F238E27FC236}">
                      <a16:creationId xmlns:a16="http://schemas.microsoft.com/office/drawing/2014/main" id="{767A48C0-2A55-4152-BC55-10650CC178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8" y="1655"/>
                  <a:ext cx="6" cy="35"/>
                </a:xfrm>
                <a:custGeom>
                  <a:avLst/>
                  <a:gdLst>
                    <a:gd name="T0" fmla="*/ 5 w 6"/>
                    <a:gd name="T1" fmla="*/ 1 h 35"/>
                    <a:gd name="T2" fmla="*/ 5 w 6"/>
                    <a:gd name="T3" fmla="*/ 2 h 35"/>
                    <a:gd name="T4" fmla="*/ 5 w 6"/>
                    <a:gd name="T5" fmla="*/ 2 h 35"/>
                    <a:gd name="T6" fmla="*/ 4 w 6"/>
                    <a:gd name="T7" fmla="*/ 4 h 35"/>
                    <a:gd name="T8" fmla="*/ 3 w 6"/>
                    <a:gd name="T9" fmla="*/ 4 h 35"/>
                    <a:gd name="T10" fmla="*/ 3 w 6"/>
                    <a:gd name="T11" fmla="*/ 5 h 35"/>
                    <a:gd name="T12" fmla="*/ 2 w 6"/>
                    <a:gd name="T13" fmla="*/ 6 h 35"/>
                    <a:gd name="T14" fmla="*/ 2 w 6"/>
                    <a:gd name="T15" fmla="*/ 7 h 35"/>
                    <a:gd name="T16" fmla="*/ 2 w 6"/>
                    <a:gd name="T17" fmla="*/ 8 h 35"/>
                    <a:gd name="T18" fmla="*/ 2 w 6"/>
                    <a:gd name="T19" fmla="*/ 8 h 35"/>
                    <a:gd name="T20" fmla="*/ 2 w 6"/>
                    <a:gd name="T21" fmla="*/ 10 h 35"/>
                    <a:gd name="T22" fmla="*/ 2 w 6"/>
                    <a:gd name="T23" fmla="*/ 11 h 35"/>
                    <a:gd name="T24" fmla="*/ 2 w 6"/>
                    <a:gd name="T25" fmla="*/ 12 h 35"/>
                    <a:gd name="T26" fmla="*/ 1 w 6"/>
                    <a:gd name="T27" fmla="*/ 12 h 35"/>
                    <a:gd name="T28" fmla="*/ 1 w 6"/>
                    <a:gd name="T29" fmla="*/ 12 h 35"/>
                    <a:gd name="T30" fmla="*/ 1 w 6"/>
                    <a:gd name="T31" fmla="*/ 13 h 35"/>
                    <a:gd name="T32" fmla="*/ 0 w 6"/>
                    <a:gd name="T33" fmla="*/ 13 h 35"/>
                    <a:gd name="T34" fmla="*/ 0 w 6"/>
                    <a:gd name="T35" fmla="*/ 15 h 35"/>
                    <a:gd name="T36" fmla="*/ 0 w 6"/>
                    <a:gd name="T37" fmla="*/ 15 h 35"/>
                    <a:gd name="T38" fmla="*/ 0 w 6"/>
                    <a:gd name="T39" fmla="*/ 16 h 35"/>
                    <a:gd name="T40" fmla="*/ 0 w 6"/>
                    <a:gd name="T41" fmla="*/ 17 h 35"/>
                    <a:gd name="T42" fmla="*/ 0 w 6"/>
                    <a:gd name="T43" fmla="*/ 18 h 35"/>
                    <a:gd name="T44" fmla="*/ 0 w 6"/>
                    <a:gd name="T45" fmla="*/ 18 h 35"/>
                    <a:gd name="T46" fmla="*/ 0 w 6"/>
                    <a:gd name="T47" fmla="*/ 19 h 35"/>
                    <a:gd name="T48" fmla="*/ 0 w 6"/>
                    <a:gd name="T49" fmla="*/ 20 h 35"/>
                    <a:gd name="T50" fmla="*/ 0 w 6"/>
                    <a:gd name="T51" fmla="*/ 20 h 35"/>
                    <a:gd name="T52" fmla="*/ 0 w 6"/>
                    <a:gd name="T53" fmla="*/ 22 h 35"/>
                    <a:gd name="T54" fmla="*/ 0 w 6"/>
                    <a:gd name="T55" fmla="*/ 22 h 35"/>
                    <a:gd name="T56" fmla="*/ 0 w 6"/>
                    <a:gd name="T57" fmla="*/ 23 h 35"/>
                    <a:gd name="T58" fmla="*/ 0 w 6"/>
                    <a:gd name="T59" fmla="*/ 25 h 35"/>
                    <a:gd name="T60" fmla="*/ 0 w 6"/>
                    <a:gd name="T61" fmla="*/ 25 h 35"/>
                    <a:gd name="T62" fmla="*/ 0 w 6"/>
                    <a:gd name="T63" fmla="*/ 26 h 35"/>
                    <a:gd name="T64" fmla="*/ 2 w 6"/>
                    <a:gd name="T65" fmla="*/ 34 h 3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"/>
                    <a:gd name="T100" fmla="*/ 0 h 35"/>
                    <a:gd name="T101" fmla="*/ 6 w 6"/>
                    <a:gd name="T102" fmla="*/ 35 h 3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" h="35">
                      <a:moveTo>
                        <a:pt x="5" y="0"/>
                      </a:move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1"/>
                      </a:lnTo>
                      <a:lnTo>
                        <a:pt x="2" y="12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5"/>
                      </a:lnTo>
                      <a:lnTo>
                        <a:pt x="0" y="26"/>
                      </a:lnTo>
                      <a:lnTo>
                        <a:pt x="0" y="27"/>
                      </a:lnTo>
                      <a:lnTo>
                        <a:pt x="2" y="34"/>
                      </a:lnTo>
                    </a:path>
                  </a:pathLst>
                </a:cu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80" name="Freeform 90">
                  <a:extLst>
                    <a:ext uri="{FF2B5EF4-FFF2-40B4-BE49-F238E27FC236}">
                      <a16:creationId xmlns:a16="http://schemas.microsoft.com/office/drawing/2014/main" id="{131B35C3-0012-43D4-B441-41C0564636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02" y="1670"/>
                  <a:ext cx="40" cy="16"/>
                </a:xfrm>
                <a:custGeom>
                  <a:avLst/>
                  <a:gdLst>
                    <a:gd name="T0" fmla="*/ 0 w 40"/>
                    <a:gd name="T1" fmla="*/ 11 h 16"/>
                    <a:gd name="T2" fmla="*/ 2 w 40"/>
                    <a:gd name="T3" fmla="*/ 12 h 16"/>
                    <a:gd name="T4" fmla="*/ 4 w 40"/>
                    <a:gd name="T5" fmla="*/ 12 h 16"/>
                    <a:gd name="T6" fmla="*/ 6 w 40"/>
                    <a:gd name="T7" fmla="*/ 12 h 16"/>
                    <a:gd name="T8" fmla="*/ 7 w 40"/>
                    <a:gd name="T9" fmla="*/ 13 h 16"/>
                    <a:gd name="T10" fmla="*/ 9 w 40"/>
                    <a:gd name="T11" fmla="*/ 13 h 16"/>
                    <a:gd name="T12" fmla="*/ 10 w 40"/>
                    <a:gd name="T13" fmla="*/ 13 h 16"/>
                    <a:gd name="T14" fmla="*/ 11 w 40"/>
                    <a:gd name="T15" fmla="*/ 14 h 16"/>
                    <a:gd name="T16" fmla="*/ 13 w 40"/>
                    <a:gd name="T17" fmla="*/ 15 h 16"/>
                    <a:gd name="T18" fmla="*/ 14 w 40"/>
                    <a:gd name="T19" fmla="*/ 15 h 16"/>
                    <a:gd name="T20" fmla="*/ 16 w 40"/>
                    <a:gd name="T21" fmla="*/ 15 h 16"/>
                    <a:gd name="T22" fmla="*/ 17 w 40"/>
                    <a:gd name="T23" fmla="*/ 15 h 16"/>
                    <a:gd name="T24" fmla="*/ 19 w 40"/>
                    <a:gd name="T25" fmla="*/ 15 h 16"/>
                    <a:gd name="T26" fmla="*/ 20 w 40"/>
                    <a:gd name="T27" fmla="*/ 15 h 16"/>
                    <a:gd name="T28" fmla="*/ 21 w 40"/>
                    <a:gd name="T29" fmla="*/ 15 h 16"/>
                    <a:gd name="T30" fmla="*/ 22 w 40"/>
                    <a:gd name="T31" fmla="*/ 14 h 16"/>
                    <a:gd name="T32" fmla="*/ 24 w 40"/>
                    <a:gd name="T33" fmla="*/ 13 h 16"/>
                    <a:gd name="T34" fmla="*/ 25 w 40"/>
                    <a:gd name="T35" fmla="*/ 13 h 16"/>
                    <a:gd name="T36" fmla="*/ 26 w 40"/>
                    <a:gd name="T37" fmla="*/ 13 h 16"/>
                    <a:gd name="T38" fmla="*/ 26 w 40"/>
                    <a:gd name="T39" fmla="*/ 12 h 16"/>
                    <a:gd name="T40" fmla="*/ 28 w 40"/>
                    <a:gd name="T41" fmla="*/ 12 h 16"/>
                    <a:gd name="T42" fmla="*/ 29 w 40"/>
                    <a:gd name="T43" fmla="*/ 12 h 16"/>
                    <a:gd name="T44" fmla="*/ 30 w 40"/>
                    <a:gd name="T45" fmla="*/ 11 h 16"/>
                    <a:gd name="T46" fmla="*/ 31 w 40"/>
                    <a:gd name="T47" fmla="*/ 10 h 16"/>
                    <a:gd name="T48" fmla="*/ 32 w 40"/>
                    <a:gd name="T49" fmla="*/ 8 h 16"/>
                    <a:gd name="T50" fmla="*/ 33 w 40"/>
                    <a:gd name="T51" fmla="*/ 7 h 16"/>
                    <a:gd name="T52" fmla="*/ 33 w 40"/>
                    <a:gd name="T53" fmla="*/ 7 h 16"/>
                    <a:gd name="T54" fmla="*/ 35 w 40"/>
                    <a:gd name="T55" fmla="*/ 5 h 16"/>
                    <a:gd name="T56" fmla="*/ 36 w 40"/>
                    <a:gd name="T57" fmla="*/ 4 h 16"/>
                    <a:gd name="T58" fmla="*/ 37 w 40"/>
                    <a:gd name="T59" fmla="*/ 3 h 16"/>
                    <a:gd name="T60" fmla="*/ 38 w 40"/>
                    <a:gd name="T61" fmla="*/ 2 h 16"/>
                    <a:gd name="T62" fmla="*/ 38 w 40"/>
                    <a:gd name="T63" fmla="*/ 0 h 1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0"/>
                    <a:gd name="T97" fmla="*/ 0 h 16"/>
                    <a:gd name="T98" fmla="*/ 40 w 40"/>
                    <a:gd name="T99" fmla="*/ 16 h 1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0" h="16">
                      <a:moveTo>
                        <a:pt x="0" y="10"/>
                      </a:moveTo>
                      <a:lnTo>
                        <a:pt x="0" y="11"/>
                      </a:lnTo>
                      <a:lnTo>
                        <a:pt x="1" y="11"/>
                      </a:lnTo>
                      <a:lnTo>
                        <a:pt x="2" y="12"/>
                      </a:lnTo>
                      <a:lnTo>
                        <a:pt x="3" y="12"/>
                      </a:lnTo>
                      <a:lnTo>
                        <a:pt x="4" y="12"/>
                      </a:lnTo>
                      <a:lnTo>
                        <a:pt x="5" y="12"/>
                      </a:lnTo>
                      <a:lnTo>
                        <a:pt x="6" y="12"/>
                      </a:lnTo>
                      <a:lnTo>
                        <a:pt x="7" y="12"/>
                      </a:lnTo>
                      <a:lnTo>
                        <a:pt x="7" y="13"/>
                      </a:lnTo>
                      <a:lnTo>
                        <a:pt x="8" y="13"/>
                      </a:lnTo>
                      <a:lnTo>
                        <a:pt x="9" y="13"/>
                      </a:lnTo>
                      <a:lnTo>
                        <a:pt x="10" y="13"/>
                      </a:lnTo>
                      <a:lnTo>
                        <a:pt x="11" y="14"/>
                      </a:lnTo>
                      <a:lnTo>
                        <a:pt x="12" y="14"/>
                      </a:lnTo>
                      <a:lnTo>
                        <a:pt x="13" y="15"/>
                      </a:lnTo>
                      <a:lnTo>
                        <a:pt x="14" y="15"/>
                      </a:lnTo>
                      <a:lnTo>
                        <a:pt x="16" y="15"/>
                      </a:lnTo>
                      <a:lnTo>
                        <a:pt x="17" y="15"/>
                      </a:lnTo>
                      <a:lnTo>
                        <a:pt x="18" y="15"/>
                      </a:lnTo>
                      <a:lnTo>
                        <a:pt x="19" y="15"/>
                      </a:lnTo>
                      <a:lnTo>
                        <a:pt x="20" y="15"/>
                      </a:lnTo>
                      <a:lnTo>
                        <a:pt x="21" y="15"/>
                      </a:lnTo>
                      <a:lnTo>
                        <a:pt x="22" y="14"/>
                      </a:lnTo>
                      <a:lnTo>
                        <a:pt x="23" y="13"/>
                      </a:lnTo>
                      <a:lnTo>
                        <a:pt x="24" y="13"/>
                      </a:lnTo>
                      <a:lnTo>
                        <a:pt x="25" y="13"/>
                      </a:lnTo>
                      <a:lnTo>
                        <a:pt x="26" y="13"/>
                      </a:lnTo>
                      <a:lnTo>
                        <a:pt x="26" y="12"/>
                      </a:lnTo>
                      <a:lnTo>
                        <a:pt x="27" y="12"/>
                      </a:lnTo>
                      <a:lnTo>
                        <a:pt x="28" y="12"/>
                      </a:lnTo>
                      <a:lnTo>
                        <a:pt x="29" y="12"/>
                      </a:lnTo>
                      <a:lnTo>
                        <a:pt x="29" y="11"/>
                      </a:lnTo>
                      <a:lnTo>
                        <a:pt x="30" y="11"/>
                      </a:lnTo>
                      <a:lnTo>
                        <a:pt x="30" y="10"/>
                      </a:lnTo>
                      <a:lnTo>
                        <a:pt x="31" y="10"/>
                      </a:lnTo>
                      <a:lnTo>
                        <a:pt x="32" y="8"/>
                      </a:lnTo>
                      <a:lnTo>
                        <a:pt x="33" y="7"/>
                      </a:lnTo>
                      <a:lnTo>
                        <a:pt x="35" y="6"/>
                      </a:lnTo>
                      <a:lnTo>
                        <a:pt x="35" y="5"/>
                      </a:lnTo>
                      <a:lnTo>
                        <a:pt x="36" y="4"/>
                      </a:lnTo>
                      <a:lnTo>
                        <a:pt x="37" y="3"/>
                      </a:lnTo>
                      <a:lnTo>
                        <a:pt x="37" y="2"/>
                      </a:lnTo>
                      <a:lnTo>
                        <a:pt x="38" y="2"/>
                      </a:lnTo>
                      <a:lnTo>
                        <a:pt x="38" y="0"/>
                      </a:lnTo>
                      <a:lnTo>
                        <a:pt x="39" y="0"/>
                      </a:lnTo>
                    </a:path>
                  </a:pathLst>
                </a:cu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81" name="Freeform 91">
                  <a:extLst>
                    <a:ext uri="{FF2B5EF4-FFF2-40B4-BE49-F238E27FC236}">
                      <a16:creationId xmlns:a16="http://schemas.microsoft.com/office/drawing/2014/main" id="{0A63F01E-5D5F-4AFF-A707-17262CAEB2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9" y="1802"/>
                  <a:ext cx="3" cy="49"/>
                </a:xfrm>
                <a:custGeom>
                  <a:avLst/>
                  <a:gdLst>
                    <a:gd name="T0" fmla="*/ 2 w 3"/>
                    <a:gd name="T1" fmla="*/ 47 h 49"/>
                    <a:gd name="T2" fmla="*/ 2 w 3"/>
                    <a:gd name="T3" fmla="*/ 45 h 49"/>
                    <a:gd name="T4" fmla="*/ 1 w 3"/>
                    <a:gd name="T5" fmla="*/ 43 h 49"/>
                    <a:gd name="T6" fmla="*/ 1 w 3"/>
                    <a:gd name="T7" fmla="*/ 42 h 49"/>
                    <a:gd name="T8" fmla="*/ 1 w 3"/>
                    <a:gd name="T9" fmla="*/ 40 h 49"/>
                    <a:gd name="T10" fmla="*/ 1 w 3"/>
                    <a:gd name="T11" fmla="*/ 39 h 49"/>
                    <a:gd name="T12" fmla="*/ 0 w 3"/>
                    <a:gd name="T13" fmla="*/ 37 h 49"/>
                    <a:gd name="T14" fmla="*/ 0 w 3"/>
                    <a:gd name="T15" fmla="*/ 36 h 49"/>
                    <a:gd name="T16" fmla="*/ 0 w 3"/>
                    <a:gd name="T17" fmla="*/ 34 h 49"/>
                    <a:gd name="T18" fmla="*/ 0 w 3"/>
                    <a:gd name="T19" fmla="*/ 33 h 49"/>
                    <a:gd name="T20" fmla="*/ 0 w 3"/>
                    <a:gd name="T21" fmla="*/ 32 h 49"/>
                    <a:gd name="T22" fmla="*/ 0 w 3"/>
                    <a:gd name="T23" fmla="*/ 31 h 49"/>
                    <a:gd name="T24" fmla="*/ 0 w 3"/>
                    <a:gd name="T25" fmla="*/ 29 h 49"/>
                    <a:gd name="T26" fmla="*/ 0 w 3"/>
                    <a:gd name="T27" fmla="*/ 28 h 49"/>
                    <a:gd name="T28" fmla="*/ 0 w 3"/>
                    <a:gd name="T29" fmla="*/ 27 h 49"/>
                    <a:gd name="T30" fmla="*/ 0 w 3"/>
                    <a:gd name="T31" fmla="*/ 26 h 49"/>
                    <a:gd name="T32" fmla="*/ 0 w 3"/>
                    <a:gd name="T33" fmla="*/ 24 h 49"/>
                    <a:gd name="T34" fmla="*/ 0 w 3"/>
                    <a:gd name="T35" fmla="*/ 23 h 49"/>
                    <a:gd name="T36" fmla="*/ 0 w 3"/>
                    <a:gd name="T37" fmla="*/ 21 h 49"/>
                    <a:gd name="T38" fmla="*/ 0 w 3"/>
                    <a:gd name="T39" fmla="*/ 19 h 49"/>
                    <a:gd name="T40" fmla="*/ 0 w 3"/>
                    <a:gd name="T41" fmla="*/ 18 h 49"/>
                    <a:gd name="T42" fmla="*/ 0 w 3"/>
                    <a:gd name="T43" fmla="*/ 17 h 49"/>
                    <a:gd name="T44" fmla="*/ 0 w 3"/>
                    <a:gd name="T45" fmla="*/ 16 h 49"/>
                    <a:gd name="T46" fmla="*/ 0 w 3"/>
                    <a:gd name="T47" fmla="*/ 14 h 49"/>
                    <a:gd name="T48" fmla="*/ 0 w 3"/>
                    <a:gd name="T49" fmla="*/ 13 h 49"/>
                    <a:gd name="T50" fmla="*/ 0 w 3"/>
                    <a:gd name="T51" fmla="*/ 11 h 49"/>
                    <a:gd name="T52" fmla="*/ 0 w 3"/>
                    <a:gd name="T53" fmla="*/ 10 h 49"/>
                    <a:gd name="T54" fmla="*/ 1 w 3"/>
                    <a:gd name="T55" fmla="*/ 8 h 49"/>
                    <a:gd name="T56" fmla="*/ 1 w 3"/>
                    <a:gd name="T57" fmla="*/ 6 h 49"/>
                    <a:gd name="T58" fmla="*/ 1 w 3"/>
                    <a:gd name="T59" fmla="*/ 5 h 49"/>
                    <a:gd name="T60" fmla="*/ 1 w 3"/>
                    <a:gd name="T61" fmla="*/ 3 h 49"/>
                    <a:gd name="T62" fmla="*/ 2 w 3"/>
                    <a:gd name="T63" fmla="*/ 1 h 4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"/>
                    <a:gd name="T97" fmla="*/ 0 h 49"/>
                    <a:gd name="T98" fmla="*/ 3 w 3"/>
                    <a:gd name="T99" fmla="*/ 49 h 4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" h="49">
                      <a:moveTo>
                        <a:pt x="2" y="48"/>
                      </a:moveTo>
                      <a:lnTo>
                        <a:pt x="2" y="47"/>
                      </a:lnTo>
                      <a:lnTo>
                        <a:pt x="2" y="46"/>
                      </a:lnTo>
                      <a:lnTo>
                        <a:pt x="2" y="45"/>
                      </a:lnTo>
                      <a:lnTo>
                        <a:pt x="1" y="44"/>
                      </a:lnTo>
                      <a:lnTo>
                        <a:pt x="1" y="43"/>
                      </a:lnTo>
                      <a:lnTo>
                        <a:pt x="1" y="42"/>
                      </a:lnTo>
                      <a:lnTo>
                        <a:pt x="1" y="41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0" y="38"/>
                      </a:lnTo>
                      <a:lnTo>
                        <a:pt x="0" y="37"/>
                      </a:lnTo>
                      <a:lnTo>
                        <a:pt x="0" y="36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30"/>
                      </a:lnTo>
                      <a:lnTo>
                        <a:pt x="0" y="29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6"/>
                      </a:lnTo>
                      <a:lnTo>
                        <a:pt x="0" y="24"/>
                      </a:ln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1" y="8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82" name="Freeform 92">
                  <a:extLst>
                    <a:ext uri="{FF2B5EF4-FFF2-40B4-BE49-F238E27FC236}">
                      <a16:creationId xmlns:a16="http://schemas.microsoft.com/office/drawing/2014/main" id="{6F409D6B-661B-472F-87EF-39BF34EEB1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9" y="1767"/>
                  <a:ext cx="23" cy="72"/>
                </a:xfrm>
                <a:custGeom>
                  <a:avLst/>
                  <a:gdLst>
                    <a:gd name="T0" fmla="*/ 1 w 23"/>
                    <a:gd name="T1" fmla="*/ 70 h 72"/>
                    <a:gd name="T2" fmla="*/ 2 w 23"/>
                    <a:gd name="T3" fmla="*/ 68 h 72"/>
                    <a:gd name="T4" fmla="*/ 4 w 23"/>
                    <a:gd name="T5" fmla="*/ 66 h 72"/>
                    <a:gd name="T6" fmla="*/ 5 w 23"/>
                    <a:gd name="T7" fmla="*/ 64 h 72"/>
                    <a:gd name="T8" fmla="*/ 6 w 23"/>
                    <a:gd name="T9" fmla="*/ 62 h 72"/>
                    <a:gd name="T10" fmla="*/ 8 w 23"/>
                    <a:gd name="T11" fmla="*/ 61 h 72"/>
                    <a:gd name="T12" fmla="*/ 10 w 23"/>
                    <a:gd name="T13" fmla="*/ 58 h 72"/>
                    <a:gd name="T14" fmla="*/ 11 w 23"/>
                    <a:gd name="T15" fmla="*/ 56 h 72"/>
                    <a:gd name="T16" fmla="*/ 12 w 23"/>
                    <a:gd name="T17" fmla="*/ 54 h 72"/>
                    <a:gd name="T18" fmla="*/ 13 w 23"/>
                    <a:gd name="T19" fmla="*/ 53 h 72"/>
                    <a:gd name="T20" fmla="*/ 13 w 23"/>
                    <a:gd name="T21" fmla="*/ 51 h 72"/>
                    <a:gd name="T22" fmla="*/ 15 w 23"/>
                    <a:gd name="T23" fmla="*/ 49 h 72"/>
                    <a:gd name="T24" fmla="*/ 16 w 23"/>
                    <a:gd name="T25" fmla="*/ 48 h 72"/>
                    <a:gd name="T26" fmla="*/ 17 w 23"/>
                    <a:gd name="T27" fmla="*/ 46 h 72"/>
                    <a:gd name="T28" fmla="*/ 17 w 23"/>
                    <a:gd name="T29" fmla="*/ 45 h 72"/>
                    <a:gd name="T30" fmla="*/ 18 w 23"/>
                    <a:gd name="T31" fmla="*/ 42 h 72"/>
                    <a:gd name="T32" fmla="*/ 19 w 23"/>
                    <a:gd name="T33" fmla="*/ 40 h 72"/>
                    <a:gd name="T34" fmla="*/ 19 w 23"/>
                    <a:gd name="T35" fmla="*/ 38 h 72"/>
                    <a:gd name="T36" fmla="*/ 20 w 23"/>
                    <a:gd name="T37" fmla="*/ 36 h 72"/>
                    <a:gd name="T38" fmla="*/ 21 w 23"/>
                    <a:gd name="T39" fmla="*/ 34 h 72"/>
                    <a:gd name="T40" fmla="*/ 21 w 23"/>
                    <a:gd name="T41" fmla="*/ 32 h 72"/>
                    <a:gd name="T42" fmla="*/ 21 w 23"/>
                    <a:gd name="T43" fmla="*/ 30 h 72"/>
                    <a:gd name="T44" fmla="*/ 21 w 23"/>
                    <a:gd name="T45" fmla="*/ 27 h 72"/>
                    <a:gd name="T46" fmla="*/ 22 w 23"/>
                    <a:gd name="T47" fmla="*/ 25 h 72"/>
                    <a:gd name="T48" fmla="*/ 22 w 23"/>
                    <a:gd name="T49" fmla="*/ 22 h 72"/>
                    <a:gd name="T50" fmla="*/ 22 w 23"/>
                    <a:gd name="T51" fmla="*/ 19 h 72"/>
                    <a:gd name="T52" fmla="*/ 21 w 23"/>
                    <a:gd name="T53" fmla="*/ 17 h 72"/>
                    <a:gd name="T54" fmla="*/ 21 w 23"/>
                    <a:gd name="T55" fmla="*/ 14 h 72"/>
                    <a:gd name="T56" fmla="*/ 21 w 23"/>
                    <a:gd name="T57" fmla="*/ 12 h 72"/>
                    <a:gd name="T58" fmla="*/ 21 w 23"/>
                    <a:gd name="T59" fmla="*/ 9 h 72"/>
                    <a:gd name="T60" fmla="*/ 20 w 23"/>
                    <a:gd name="T61" fmla="*/ 5 h 72"/>
                    <a:gd name="T62" fmla="*/ 19 w 23"/>
                    <a:gd name="T63" fmla="*/ 2 h 7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"/>
                    <a:gd name="T97" fmla="*/ 0 h 72"/>
                    <a:gd name="T98" fmla="*/ 23 w 23"/>
                    <a:gd name="T99" fmla="*/ 72 h 7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" h="72">
                      <a:moveTo>
                        <a:pt x="0" y="71"/>
                      </a:moveTo>
                      <a:lnTo>
                        <a:pt x="1" y="70"/>
                      </a:lnTo>
                      <a:lnTo>
                        <a:pt x="2" y="69"/>
                      </a:lnTo>
                      <a:lnTo>
                        <a:pt x="2" y="68"/>
                      </a:lnTo>
                      <a:lnTo>
                        <a:pt x="3" y="67"/>
                      </a:lnTo>
                      <a:lnTo>
                        <a:pt x="4" y="66"/>
                      </a:lnTo>
                      <a:lnTo>
                        <a:pt x="5" y="65"/>
                      </a:lnTo>
                      <a:lnTo>
                        <a:pt x="5" y="64"/>
                      </a:lnTo>
                      <a:lnTo>
                        <a:pt x="6" y="63"/>
                      </a:lnTo>
                      <a:lnTo>
                        <a:pt x="6" y="62"/>
                      </a:lnTo>
                      <a:lnTo>
                        <a:pt x="8" y="61"/>
                      </a:lnTo>
                      <a:lnTo>
                        <a:pt x="9" y="59"/>
                      </a:lnTo>
                      <a:lnTo>
                        <a:pt x="10" y="58"/>
                      </a:lnTo>
                      <a:lnTo>
                        <a:pt x="10" y="57"/>
                      </a:lnTo>
                      <a:lnTo>
                        <a:pt x="11" y="56"/>
                      </a:lnTo>
                      <a:lnTo>
                        <a:pt x="11" y="55"/>
                      </a:lnTo>
                      <a:lnTo>
                        <a:pt x="12" y="54"/>
                      </a:lnTo>
                      <a:lnTo>
                        <a:pt x="12" y="53"/>
                      </a:lnTo>
                      <a:lnTo>
                        <a:pt x="13" y="53"/>
                      </a:lnTo>
                      <a:lnTo>
                        <a:pt x="13" y="52"/>
                      </a:lnTo>
                      <a:lnTo>
                        <a:pt x="13" y="51"/>
                      </a:lnTo>
                      <a:lnTo>
                        <a:pt x="14" y="50"/>
                      </a:lnTo>
                      <a:lnTo>
                        <a:pt x="15" y="49"/>
                      </a:lnTo>
                      <a:lnTo>
                        <a:pt x="15" y="48"/>
                      </a:lnTo>
                      <a:lnTo>
                        <a:pt x="16" y="48"/>
                      </a:lnTo>
                      <a:lnTo>
                        <a:pt x="16" y="46"/>
                      </a:lnTo>
                      <a:lnTo>
                        <a:pt x="17" y="46"/>
                      </a:lnTo>
                      <a:lnTo>
                        <a:pt x="17" y="45"/>
                      </a:lnTo>
                      <a:lnTo>
                        <a:pt x="17" y="43"/>
                      </a:lnTo>
                      <a:lnTo>
                        <a:pt x="18" y="42"/>
                      </a:lnTo>
                      <a:lnTo>
                        <a:pt x="19" y="41"/>
                      </a:lnTo>
                      <a:lnTo>
                        <a:pt x="19" y="40"/>
                      </a:lnTo>
                      <a:lnTo>
                        <a:pt x="19" y="39"/>
                      </a:lnTo>
                      <a:lnTo>
                        <a:pt x="19" y="38"/>
                      </a:lnTo>
                      <a:lnTo>
                        <a:pt x="19" y="37"/>
                      </a:lnTo>
                      <a:lnTo>
                        <a:pt x="20" y="36"/>
                      </a:lnTo>
                      <a:lnTo>
                        <a:pt x="21" y="35"/>
                      </a:lnTo>
                      <a:lnTo>
                        <a:pt x="21" y="34"/>
                      </a:lnTo>
                      <a:lnTo>
                        <a:pt x="21" y="33"/>
                      </a:lnTo>
                      <a:lnTo>
                        <a:pt x="21" y="32"/>
                      </a:lnTo>
                      <a:lnTo>
                        <a:pt x="21" y="30"/>
                      </a:lnTo>
                      <a:lnTo>
                        <a:pt x="21" y="29"/>
                      </a:lnTo>
                      <a:lnTo>
                        <a:pt x="21" y="27"/>
                      </a:lnTo>
                      <a:lnTo>
                        <a:pt x="21" y="26"/>
                      </a:lnTo>
                      <a:lnTo>
                        <a:pt x="22" y="25"/>
                      </a:lnTo>
                      <a:lnTo>
                        <a:pt x="22" y="24"/>
                      </a:lnTo>
                      <a:lnTo>
                        <a:pt x="22" y="22"/>
                      </a:lnTo>
                      <a:lnTo>
                        <a:pt x="22" y="21"/>
                      </a:lnTo>
                      <a:lnTo>
                        <a:pt x="22" y="19"/>
                      </a:lnTo>
                      <a:lnTo>
                        <a:pt x="22" y="18"/>
                      </a:lnTo>
                      <a:lnTo>
                        <a:pt x="21" y="17"/>
                      </a:lnTo>
                      <a:lnTo>
                        <a:pt x="21" y="14"/>
                      </a:lnTo>
                      <a:lnTo>
                        <a:pt x="21" y="13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1" y="9"/>
                      </a:lnTo>
                      <a:lnTo>
                        <a:pt x="21" y="6"/>
                      </a:lnTo>
                      <a:lnTo>
                        <a:pt x="20" y="5"/>
                      </a:lnTo>
                      <a:lnTo>
                        <a:pt x="20" y="3"/>
                      </a:lnTo>
                      <a:lnTo>
                        <a:pt x="19" y="2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83" name="Oval 93">
                  <a:extLst>
                    <a:ext uri="{FF2B5EF4-FFF2-40B4-BE49-F238E27FC236}">
                      <a16:creationId xmlns:a16="http://schemas.microsoft.com/office/drawing/2014/main" id="{EAAE15C0-EEBC-4F7D-BDC2-DBEEA5882C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58" y="1700"/>
                  <a:ext cx="17" cy="19"/>
                </a:xfrm>
                <a:prstGeom prst="ellipse">
                  <a:avLst/>
                </a:prstGeom>
                <a:solidFill>
                  <a:srgbClr val="000000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US" altLang="da-DK" sz="1800"/>
                </a:p>
              </p:txBody>
            </p:sp>
            <p:sp>
              <p:nvSpPr>
                <p:cNvPr id="84" name="Freeform 94">
                  <a:extLst>
                    <a:ext uri="{FF2B5EF4-FFF2-40B4-BE49-F238E27FC236}">
                      <a16:creationId xmlns:a16="http://schemas.microsoft.com/office/drawing/2014/main" id="{9EAB0242-6068-47D0-8E73-CA84F690DD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5" y="1765"/>
                  <a:ext cx="35" cy="63"/>
                </a:xfrm>
                <a:custGeom>
                  <a:avLst/>
                  <a:gdLst>
                    <a:gd name="T0" fmla="*/ 10 w 35"/>
                    <a:gd name="T1" fmla="*/ 21 h 63"/>
                    <a:gd name="T2" fmla="*/ 10 w 35"/>
                    <a:gd name="T3" fmla="*/ 27 h 63"/>
                    <a:gd name="T4" fmla="*/ 11 w 35"/>
                    <a:gd name="T5" fmla="*/ 34 h 63"/>
                    <a:gd name="T6" fmla="*/ 13 w 35"/>
                    <a:gd name="T7" fmla="*/ 38 h 63"/>
                    <a:gd name="T8" fmla="*/ 18 w 35"/>
                    <a:gd name="T9" fmla="*/ 43 h 63"/>
                    <a:gd name="T10" fmla="*/ 23 w 35"/>
                    <a:gd name="T11" fmla="*/ 48 h 63"/>
                    <a:gd name="T12" fmla="*/ 28 w 35"/>
                    <a:gd name="T13" fmla="*/ 50 h 63"/>
                    <a:gd name="T14" fmla="*/ 34 w 35"/>
                    <a:gd name="T15" fmla="*/ 51 h 63"/>
                    <a:gd name="T16" fmla="*/ 21 w 35"/>
                    <a:gd name="T17" fmla="*/ 61 h 63"/>
                    <a:gd name="T18" fmla="*/ 15 w 35"/>
                    <a:gd name="T19" fmla="*/ 57 h 63"/>
                    <a:gd name="T20" fmla="*/ 9 w 35"/>
                    <a:gd name="T21" fmla="*/ 52 h 63"/>
                    <a:gd name="T22" fmla="*/ 5 w 35"/>
                    <a:gd name="T23" fmla="*/ 47 h 63"/>
                    <a:gd name="T24" fmla="*/ 3 w 35"/>
                    <a:gd name="T25" fmla="*/ 40 h 63"/>
                    <a:gd name="T26" fmla="*/ 1 w 35"/>
                    <a:gd name="T27" fmla="*/ 34 h 63"/>
                    <a:gd name="T28" fmla="*/ 0 w 35"/>
                    <a:gd name="T29" fmla="*/ 29 h 63"/>
                    <a:gd name="T30" fmla="*/ 0 w 35"/>
                    <a:gd name="T31" fmla="*/ 23 h 63"/>
                    <a:gd name="T32" fmla="*/ 1 w 35"/>
                    <a:gd name="T33" fmla="*/ 18 h 63"/>
                    <a:gd name="T34" fmla="*/ 2 w 35"/>
                    <a:gd name="T35" fmla="*/ 15 h 63"/>
                    <a:gd name="T36" fmla="*/ 2 w 35"/>
                    <a:gd name="T37" fmla="*/ 14 h 63"/>
                    <a:gd name="T38" fmla="*/ 3 w 35"/>
                    <a:gd name="T39" fmla="*/ 14 h 63"/>
                    <a:gd name="T40" fmla="*/ 3 w 35"/>
                    <a:gd name="T41" fmla="*/ 13 h 63"/>
                    <a:gd name="T42" fmla="*/ 3 w 35"/>
                    <a:gd name="T43" fmla="*/ 13 h 63"/>
                    <a:gd name="T44" fmla="*/ 4 w 35"/>
                    <a:gd name="T45" fmla="*/ 11 h 63"/>
                    <a:gd name="T46" fmla="*/ 4 w 35"/>
                    <a:gd name="T47" fmla="*/ 11 h 63"/>
                    <a:gd name="T48" fmla="*/ 4 w 35"/>
                    <a:gd name="T49" fmla="*/ 10 h 63"/>
                    <a:gd name="T50" fmla="*/ 5 w 35"/>
                    <a:gd name="T51" fmla="*/ 9 h 63"/>
                    <a:gd name="T52" fmla="*/ 5 w 35"/>
                    <a:gd name="T53" fmla="*/ 9 h 63"/>
                    <a:gd name="T54" fmla="*/ 5 w 35"/>
                    <a:gd name="T55" fmla="*/ 8 h 63"/>
                    <a:gd name="T56" fmla="*/ 5 w 35"/>
                    <a:gd name="T57" fmla="*/ 7 h 63"/>
                    <a:gd name="T58" fmla="*/ 6 w 35"/>
                    <a:gd name="T59" fmla="*/ 6 h 63"/>
                    <a:gd name="T60" fmla="*/ 6 w 35"/>
                    <a:gd name="T61" fmla="*/ 6 h 63"/>
                    <a:gd name="T62" fmla="*/ 6 w 35"/>
                    <a:gd name="T63" fmla="*/ 6 h 63"/>
                    <a:gd name="T64" fmla="*/ 6 w 35"/>
                    <a:gd name="T65" fmla="*/ 5 h 63"/>
                    <a:gd name="T66" fmla="*/ 7 w 35"/>
                    <a:gd name="T67" fmla="*/ 5 h 63"/>
                    <a:gd name="T68" fmla="*/ 7 w 35"/>
                    <a:gd name="T69" fmla="*/ 5 h 63"/>
                    <a:gd name="T70" fmla="*/ 7 w 35"/>
                    <a:gd name="T71" fmla="*/ 4 h 63"/>
                    <a:gd name="T72" fmla="*/ 7 w 35"/>
                    <a:gd name="T73" fmla="*/ 4 h 63"/>
                    <a:gd name="T74" fmla="*/ 8 w 35"/>
                    <a:gd name="T75" fmla="*/ 4 h 63"/>
                    <a:gd name="T76" fmla="*/ 8 w 35"/>
                    <a:gd name="T77" fmla="*/ 4 h 63"/>
                    <a:gd name="T78" fmla="*/ 9 w 35"/>
                    <a:gd name="T79" fmla="*/ 3 h 63"/>
                    <a:gd name="T80" fmla="*/ 9 w 35"/>
                    <a:gd name="T81" fmla="*/ 2 h 63"/>
                    <a:gd name="T82" fmla="*/ 10 w 35"/>
                    <a:gd name="T83" fmla="*/ 2 h 63"/>
                    <a:gd name="T84" fmla="*/ 10 w 35"/>
                    <a:gd name="T85" fmla="*/ 1 h 63"/>
                    <a:gd name="T86" fmla="*/ 10 w 35"/>
                    <a:gd name="T87" fmla="*/ 1 h 63"/>
                    <a:gd name="T88" fmla="*/ 10 w 35"/>
                    <a:gd name="T89" fmla="*/ 1 h 63"/>
                    <a:gd name="T90" fmla="*/ 11 w 35"/>
                    <a:gd name="T91" fmla="*/ 1 h 63"/>
                    <a:gd name="T92" fmla="*/ 11 w 35"/>
                    <a:gd name="T93" fmla="*/ 1 h 63"/>
                    <a:gd name="T94" fmla="*/ 12 w 35"/>
                    <a:gd name="T95" fmla="*/ 0 h 63"/>
                    <a:gd name="T96" fmla="*/ 12 w 35"/>
                    <a:gd name="T97" fmla="*/ 0 h 63"/>
                    <a:gd name="T98" fmla="*/ 13 w 35"/>
                    <a:gd name="T99" fmla="*/ 0 h 63"/>
                    <a:gd name="T100" fmla="*/ 11 w 35"/>
                    <a:gd name="T101" fmla="*/ 19 h 6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5"/>
                    <a:gd name="T154" fmla="*/ 0 h 63"/>
                    <a:gd name="T155" fmla="*/ 35 w 35"/>
                    <a:gd name="T156" fmla="*/ 63 h 6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5" h="63">
                      <a:moveTo>
                        <a:pt x="11" y="19"/>
                      </a:moveTo>
                      <a:lnTo>
                        <a:pt x="10" y="21"/>
                      </a:lnTo>
                      <a:lnTo>
                        <a:pt x="10" y="24"/>
                      </a:lnTo>
                      <a:lnTo>
                        <a:pt x="10" y="27"/>
                      </a:lnTo>
                      <a:lnTo>
                        <a:pt x="10" y="30"/>
                      </a:lnTo>
                      <a:lnTo>
                        <a:pt x="11" y="34"/>
                      </a:lnTo>
                      <a:lnTo>
                        <a:pt x="12" y="35"/>
                      </a:lnTo>
                      <a:lnTo>
                        <a:pt x="13" y="38"/>
                      </a:lnTo>
                      <a:lnTo>
                        <a:pt x="16" y="40"/>
                      </a:lnTo>
                      <a:lnTo>
                        <a:pt x="18" y="43"/>
                      </a:lnTo>
                      <a:lnTo>
                        <a:pt x="20" y="47"/>
                      </a:lnTo>
                      <a:lnTo>
                        <a:pt x="23" y="48"/>
                      </a:lnTo>
                      <a:lnTo>
                        <a:pt x="25" y="49"/>
                      </a:lnTo>
                      <a:lnTo>
                        <a:pt x="28" y="50"/>
                      </a:lnTo>
                      <a:lnTo>
                        <a:pt x="31" y="51"/>
                      </a:lnTo>
                      <a:lnTo>
                        <a:pt x="34" y="51"/>
                      </a:lnTo>
                      <a:lnTo>
                        <a:pt x="24" y="62"/>
                      </a:lnTo>
                      <a:lnTo>
                        <a:pt x="21" y="61"/>
                      </a:lnTo>
                      <a:lnTo>
                        <a:pt x="18" y="59"/>
                      </a:lnTo>
                      <a:lnTo>
                        <a:pt x="15" y="57"/>
                      </a:lnTo>
                      <a:lnTo>
                        <a:pt x="11" y="55"/>
                      </a:lnTo>
                      <a:lnTo>
                        <a:pt x="9" y="52"/>
                      </a:lnTo>
                      <a:lnTo>
                        <a:pt x="6" y="50"/>
                      </a:lnTo>
                      <a:lnTo>
                        <a:pt x="5" y="47"/>
                      </a:lnTo>
                      <a:lnTo>
                        <a:pt x="4" y="43"/>
                      </a:lnTo>
                      <a:lnTo>
                        <a:pt x="3" y="40"/>
                      </a:lnTo>
                      <a:lnTo>
                        <a:pt x="2" y="37"/>
                      </a:lnTo>
                      <a:lnTo>
                        <a:pt x="1" y="34"/>
                      </a:lnTo>
                      <a:lnTo>
                        <a:pt x="1" y="31"/>
                      </a:lnTo>
                      <a:lnTo>
                        <a:pt x="0" y="29"/>
                      </a:lnTo>
                      <a:lnTo>
                        <a:pt x="0" y="26"/>
                      </a:lnTo>
                      <a:lnTo>
                        <a:pt x="0" y="23"/>
                      </a:lnTo>
                      <a:lnTo>
                        <a:pt x="1" y="20"/>
                      </a:lnTo>
                      <a:lnTo>
                        <a:pt x="1" y="18"/>
                      </a:lnTo>
                      <a:lnTo>
                        <a:pt x="2" y="16"/>
                      </a:lnTo>
                      <a:lnTo>
                        <a:pt x="2" y="15"/>
                      </a:lnTo>
                      <a:lnTo>
                        <a:pt x="2" y="14"/>
                      </a:lnTo>
                      <a:lnTo>
                        <a:pt x="3" y="14"/>
                      </a:lnTo>
                      <a:lnTo>
                        <a:pt x="3" y="13"/>
                      </a:lnTo>
                      <a:lnTo>
                        <a:pt x="3" y="12"/>
                      </a:lnTo>
                      <a:lnTo>
                        <a:pt x="4" y="11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5" y="9"/>
                      </a:lnTo>
                      <a:lnTo>
                        <a:pt x="5" y="8"/>
                      </a:lnTo>
                      <a:lnTo>
                        <a:pt x="5" y="7"/>
                      </a:lnTo>
                      <a:lnTo>
                        <a:pt x="6" y="6"/>
                      </a:lnTo>
                      <a:lnTo>
                        <a:pt x="6" y="5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8" y="4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10" y="2"/>
                      </a:lnTo>
                      <a:lnTo>
                        <a:pt x="10" y="1"/>
                      </a:ln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1" y="19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85" name="Freeform 95">
                  <a:extLst>
                    <a:ext uri="{FF2B5EF4-FFF2-40B4-BE49-F238E27FC236}">
                      <a16:creationId xmlns:a16="http://schemas.microsoft.com/office/drawing/2014/main" id="{2414B12B-AFBB-4238-A1CB-F39644CAD4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9" y="1935"/>
                  <a:ext cx="87" cy="193"/>
                </a:xfrm>
                <a:custGeom>
                  <a:avLst/>
                  <a:gdLst>
                    <a:gd name="T0" fmla="*/ 83 w 87"/>
                    <a:gd name="T1" fmla="*/ 3 h 193"/>
                    <a:gd name="T2" fmla="*/ 79 w 87"/>
                    <a:gd name="T3" fmla="*/ 10 h 193"/>
                    <a:gd name="T4" fmla="*/ 77 w 87"/>
                    <a:gd name="T5" fmla="*/ 16 h 193"/>
                    <a:gd name="T6" fmla="*/ 74 w 87"/>
                    <a:gd name="T7" fmla="*/ 22 h 193"/>
                    <a:gd name="T8" fmla="*/ 72 w 87"/>
                    <a:gd name="T9" fmla="*/ 28 h 193"/>
                    <a:gd name="T10" fmla="*/ 71 w 87"/>
                    <a:gd name="T11" fmla="*/ 34 h 193"/>
                    <a:gd name="T12" fmla="*/ 69 w 87"/>
                    <a:gd name="T13" fmla="*/ 39 h 193"/>
                    <a:gd name="T14" fmla="*/ 68 w 87"/>
                    <a:gd name="T15" fmla="*/ 44 h 193"/>
                    <a:gd name="T16" fmla="*/ 67 w 87"/>
                    <a:gd name="T17" fmla="*/ 51 h 193"/>
                    <a:gd name="T18" fmla="*/ 66 w 87"/>
                    <a:gd name="T19" fmla="*/ 57 h 193"/>
                    <a:gd name="T20" fmla="*/ 65 w 87"/>
                    <a:gd name="T21" fmla="*/ 64 h 193"/>
                    <a:gd name="T22" fmla="*/ 64 w 87"/>
                    <a:gd name="T23" fmla="*/ 70 h 193"/>
                    <a:gd name="T24" fmla="*/ 65 w 87"/>
                    <a:gd name="T25" fmla="*/ 76 h 193"/>
                    <a:gd name="T26" fmla="*/ 65 w 87"/>
                    <a:gd name="T27" fmla="*/ 83 h 193"/>
                    <a:gd name="T28" fmla="*/ 66 w 87"/>
                    <a:gd name="T29" fmla="*/ 88 h 193"/>
                    <a:gd name="T30" fmla="*/ 66 w 87"/>
                    <a:gd name="T31" fmla="*/ 93 h 193"/>
                    <a:gd name="T32" fmla="*/ 66 w 87"/>
                    <a:gd name="T33" fmla="*/ 99 h 193"/>
                    <a:gd name="T34" fmla="*/ 66 w 87"/>
                    <a:gd name="T35" fmla="*/ 104 h 193"/>
                    <a:gd name="T36" fmla="*/ 65 w 87"/>
                    <a:gd name="T37" fmla="*/ 112 h 193"/>
                    <a:gd name="T38" fmla="*/ 64 w 87"/>
                    <a:gd name="T39" fmla="*/ 119 h 193"/>
                    <a:gd name="T40" fmla="*/ 63 w 87"/>
                    <a:gd name="T41" fmla="*/ 126 h 193"/>
                    <a:gd name="T42" fmla="*/ 62 w 87"/>
                    <a:gd name="T43" fmla="*/ 132 h 193"/>
                    <a:gd name="T44" fmla="*/ 62 w 87"/>
                    <a:gd name="T45" fmla="*/ 138 h 193"/>
                    <a:gd name="T46" fmla="*/ 61 w 87"/>
                    <a:gd name="T47" fmla="*/ 144 h 193"/>
                    <a:gd name="T48" fmla="*/ 61 w 87"/>
                    <a:gd name="T49" fmla="*/ 150 h 193"/>
                    <a:gd name="T50" fmla="*/ 61 w 87"/>
                    <a:gd name="T51" fmla="*/ 156 h 193"/>
                    <a:gd name="T52" fmla="*/ 61 w 87"/>
                    <a:gd name="T53" fmla="*/ 161 h 193"/>
                    <a:gd name="T54" fmla="*/ 62 w 87"/>
                    <a:gd name="T55" fmla="*/ 168 h 193"/>
                    <a:gd name="T56" fmla="*/ 65 w 87"/>
                    <a:gd name="T57" fmla="*/ 173 h 193"/>
                    <a:gd name="T58" fmla="*/ 66 w 87"/>
                    <a:gd name="T59" fmla="*/ 179 h 193"/>
                    <a:gd name="T60" fmla="*/ 69 w 87"/>
                    <a:gd name="T61" fmla="*/ 186 h 193"/>
                    <a:gd name="T62" fmla="*/ 72 w 87"/>
                    <a:gd name="T63" fmla="*/ 190 h 193"/>
                    <a:gd name="T64" fmla="*/ 52 w 87"/>
                    <a:gd name="T65" fmla="*/ 186 h 193"/>
                    <a:gd name="T66" fmla="*/ 46 w 87"/>
                    <a:gd name="T67" fmla="*/ 187 h 193"/>
                    <a:gd name="T68" fmla="*/ 45 w 87"/>
                    <a:gd name="T69" fmla="*/ 182 h 193"/>
                    <a:gd name="T70" fmla="*/ 44 w 87"/>
                    <a:gd name="T71" fmla="*/ 176 h 193"/>
                    <a:gd name="T72" fmla="*/ 44 w 87"/>
                    <a:gd name="T73" fmla="*/ 171 h 193"/>
                    <a:gd name="T74" fmla="*/ 44 w 87"/>
                    <a:gd name="T75" fmla="*/ 165 h 193"/>
                    <a:gd name="T76" fmla="*/ 43 w 87"/>
                    <a:gd name="T77" fmla="*/ 160 h 193"/>
                    <a:gd name="T78" fmla="*/ 40 w 87"/>
                    <a:gd name="T79" fmla="*/ 154 h 193"/>
                    <a:gd name="T80" fmla="*/ 37 w 87"/>
                    <a:gd name="T81" fmla="*/ 149 h 193"/>
                    <a:gd name="T82" fmla="*/ 32 w 87"/>
                    <a:gd name="T83" fmla="*/ 142 h 193"/>
                    <a:gd name="T84" fmla="*/ 28 w 87"/>
                    <a:gd name="T85" fmla="*/ 134 h 193"/>
                    <a:gd name="T86" fmla="*/ 25 w 87"/>
                    <a:gd name="T87" fmla="*/ 129 h 193"/>
                    <a:gd name="T88" fmla="*/ 22 w 87"/>
                    <a:gd name="T89" fmla="*/ 122 h 193"/>
                    <a:gd name="T90" fmla="*/ 18 w 87"/>
                    <a:gd name="T91" fmla="*/ 116 h 193"/>
                    <a:gd name="T92" fmla="*/ 15 w 87"/>
                    <a:gd name="T93" fmla="*/ 108 h 193"/>
                    <a:gd name="T94" fmla="*/ 12 w 87"/>
                    <a:gd name="T95" fmla="*/ 101 h 193"/>
                    <a:gd name="T96" fmla="*/ 9 w 87"/>
                    <a:gd name="T97" fmla="*/ 92 h 193"/>
                    <a:gd name="T98" fmla="*/ 6 w 87"/>
                    <a:gd name="T99" fmla="*/ 84 h 193"/>
                    <a:gd name="T100" fmla="*/ 3 w 87"/>
                    <a:gd name="T101" fmla="*/ 75 h 193"/>
                    <a:gd name="T102" fmla="*/ 0 w 87"/>
                    <a:gd name="T103" fmla="*/ 65 h 193"/>
                    <a:gd name="T104" fmla="*/ 86 w 87"/>
                    <a:gd name="T105" fmla="*/ 0 h 19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87"/>
                    <a:gd name="T160" fmla="*/ 0 h 193"/>
                    <a:gd name="T161" fmla="*/ 87 w 87"/>
                    <a:gd name="T162" fmla="*/ 193 h 19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87" h="193">
                      <a:moveTo>
                        <a:pt x="86" y="0"/>
                      </a:moveTo>
                      <a:lnTo>
                        <a:pt x="83" y="3"/>
                      </a:lnTo>
                      <a:lnTo>
                        <a:pt x="81" y="6"/>
                      </a:lnTo>
                      <a:lnTo>
                        <a:pt x="79" y="10"/>
                      </a:lnTo>
                      <a:lnTo>
                        <a:pt x="77" y="13"/>
                      </a:lnTo>
                      <a:lnTo>
                        <a:pt x="77" y="16"/>
                      </a:lnTo>
                      <a:lnTo>
                        <a:pt x="76" y="19"/>
                      </a:lnTo>
                      <a:lnTo>
                        <a:pt x="74" y="22"/>
                      </a:lnTo>
                      <a:lnTo>
                        <a:pt x="73" y="25"/>
                      </a:lnTo>
                      <a:lnTo>
                        <a:pt x="72" y="28"/>
                      </a:lnTo>
                      <a:lnTo>
                        <a:pt x="72" y="30"/>
                      </a:lnTo>
                      <a:lnTo>
                        <a:pt x="71" y="34"/>
                      </a:lnTo>
                      <a:lnTo>
                        <a:pt x="70" y="36"/>
                      </a:lnTo>
                      <a:lnTo>
                        <a:pt x="69" y="39"/>
                      </a:lnTo>
                      <a:lnTo>
                        <a:pt x="69" y="41"/>
                      </a:lnTo>
                      <a:lnTo>
                        <a:pt x="68" y="44"/>
                      </a:lnTo>
                      <a:lnTo>
                        <a:pt x="68" y="47"/>
                      </a:lnTo>
                      <a:lnTo>
                        <a:pt x="67" y="51"/>
                      </a:lnTo>
                      <a:lnTo>
                        <a:pt x="66" y="54"/>
                      </a:lnTo>
                      <a:lnTo>
                        <a:pt x="66" y="57"/>
                      </a:lnTo>
                      <a:lnTo>
                        <a:pt x="66" y="61"/>
                      </a:lnTo>
                      <a:lnTo>
                        <a:pt x="65" y="64"/>
                      </a:lnTo>
                      <a:lnTo>
                        <a:pt x="65" y="68"/>
                      </a:lnTo>
                      <a:lnTo>
                        <a:pt x="64" y="70"/>
                      </a:lnTo>
                      <a:lnTo>
                        <a:pt x="64" y="73"/>
                      </a:lnTo>
                      <a:lnTo>
                        <a:pt x="65" y="76"/>
                      </a:lnTo>
                      <a:lnTo>
                        <a:pt x="65" y="79"/>
                      </a:lnTo>
                      <a:lnTo>
                        <a:pt x="65" y="83"/>
                      </a:lnTo>
                      <a:lnTo>
                        <a:pt x="65" y="85"/>
                      </a:lnTo>
                      <a:lnTo>
                        <a:pt x="66" y="88"/>
                      </a:lnTo>
                      <a:lnTo>
                        <a:pt x="66" y="91"/>
                      </a:lnTo>
                      <a:lnTo>
                        <a:pt x="66" y="93"/>
                      </a:lnTo>
                      <a:lnTo>
                        <a:pt x="66" y="96"/>
                      </a:lnTo>
                      <a:lnTo>
                        <a:pt x="66" y="99"/>
                      </a:lnTo>
                      <a:lnTo>
                        <a:pt x="66" y="102"/>
                      </a:lnTo>
                      <a:lnTo>
                        <a:pt x="66" y="104"/>
                      </a:lnTo>
                      <a:lnTo>
                        <a:pt x="65" y="107"/>
                      </a:lnTo>
                      <a:lnTo>
                        <a:pt x="65" y="112"/>
                      </a:lnTo>
                      <a:lnTo>
                        <a:pt x="65" y="115"/>
                      </a:lnTo>
                      <a:lnTo>
                        <a:pt x="64" y="119"/>
                      </a:lnTo>
                      <a:lnTo>
                        <a:pt x="64" y="122"/>
                      </a:lnTo>
                      <a:lnTo>
                        <a:pt x="63" y="126"/>
                      </a:lnTo>
                      <a:lnTo>
                        <a:pt x="62" y="129"/>
                      </a:lnTo>
                      <a:lnTo>
                        <a:pt x="62" y="132"/>
                      </a:lnTo>
                      <a:lnTo>
                        <a:pt x="62" y="135"/>
                      </a:lnTo>
                      <a:lnTo>
                        <a:pt x="62" y="138"/>
                      </a:lnTo>
                      <a:lnTo>
                        <a:pt x="61" y="141"/>
                      </a:lnTo>
                      <a:lnTo>
                        <a:pt x="61" y="144"/>
                      </a:lnTo>
                      <a:lnTo>
                        <a:pt x="61" y="147"/>
                      </a:lnTo>
                      <a:lnTo>
                        <a:pt x="61" y="150"/>
                      </a:lnTo>
                      <a:lnTo>
                        <a:pt x="61" y="153"/>
                      </a:lnTo>
                      <a:lnTo>
                        <a:pt x="61" y="156"/>
                      </a:lnTo>
                      <a:lnTo>
                        <a:pt x="61" y="158"/>
                      </a:lnTo>
                      <a:lnTo>
                        <a:pt x="61" y="161"/>
                      </a:lnTo>
                      <a:lnTo>
                        <a:pt x="62" y="165"/>
                      </a:lnTo>
                      <a:lnTo>
                        <a:pt x="62" y="168"/>
                      </a:lnTo>
                      <a:lnTo>
                        <a:pt x="64" y="171"/>
                      </a:lnTo>
                      <a:lnTo>
                        <a:pt x="65" y="173"/>
                      </a:lnTo>
                      <a:lnTo>
                        <a:pt x="66" y="176"/>
                      </a:lnTo>
                      <a:lnTo>
                        <a:pt x="66" y="179"/>
                      </a:lnTo>
                      <a:lnTo>
                        <a:pt x="68" y="182"/>
                      </a:lnTo>
                      <a:lnTo>
                        <a:pt x="69" y="186"/>
                      </a:lnTo>
                      <a:lnTo>
                        <a:pt x="70" y="187"/>
                      </a:lnTo>
                      <a:lnTo>
                        <a:pt x="72" y="190"/>
                      </a:lnTo>
                      <a:lnTo>
                        <a:pt x="58" y="192"/>
                      </a:lnTo>
                      <a:lnTo>
                        <a:pt x="52" y="186"/>
                      </a:lnTo>
                      <a:lnTo>
                        <a:pt x="49" y="186"/>
                      </a:lnTo>
                      <a:lnTo>
                        <a:pt x="46" y="187"/>
                      </a:lnTo>
                      <a:lnTo>
                        <a:pt x="46" y="186"/>
                      </a:lnTo>
                      <a:lnTo>
                        <a:pt x="45" y="182"/>
                      </a:lnTo>
                      <a:lnTo>
                        <a:pt x="45" y="179"/>
                      </a:lnTo>
                      <a:lnTo>
                        <a:pt x="44" y="176"/>
                      </a:lnTo>
                      <a:lnTo>
                        <a:pt x="44" y="173"/>
                      </a:lnTo>
                      <a:lnTo>
                        <a:pt x="44" y="171"/>
                      </a:lnTo>
                      <a:lnTo>
                        <a:pt x="44" y="168"/>
                      </a:lnTo>
                      <a:lnTo>
                        <a:pt x="44" y="165"/>
                      </a:lnTo>
                      <a:lnTo>
                        <a:pt x="43" y="163"/>
                      </a:lnTo>
                      <a:lnTo>
                        <a:pt x="43" y="160"/>
                      </a:lnTo>
                      <a:lnTo>
                        <a:pt x="42" y="157"/>
                      </a:lnTo>
                      <a:lnTo>
                        <a:pt x="40" y="154"/>
                      </a:lnTo>
                      <a:lnTo>
                        <a:pt x="38" y="151"/>
                      </a:lnTo>
                      <a:lnTo>
                        <a:pt x="37" y="149"/>
                      </a:lnTo>
                      <a:lnTo>
                        <a:pt x="35" y="145"/>
                      </a:lnTo>
                      <a:lnTo>
                        <a:pt x="32" y="142"/>
                      </a:lnTo>
                      <a:lnTo>
                        <a:pt x="30" y="138"/>
                      </a:lnTo>
                      <a:lnTo>
                        <a:pt x="28" y="134"/>
                      </a:lnTo>
                      <a:lnTo>
                        <a:pt x="27" y="132"/>
                      </a:lnTo>
                      <a:lnTo>
                        <a:pt x="25" y="129"/>
                      </a:lnTo>
                      <a:lnTo>
                        <a:pt x="24" y="126"/>
                      </a:lnTo>
                      <a:lnTo>
                        <a:pt x="22" y="122"/>
                      </a:lnTo>
                      <a:lnTo>
                        <a:pt x="20" y="119"/>
                      </a:lnTo>
                      <a:lnTo>
                        <a:pt x="18" y="116"/>
                      </a:lnTo>
                      <a:lnTo>
                        <a:pt x="16" y="113"/>
                      </a:lnTo>
                      <a:lnTo>
                        <a:pt x="15" y="108"/>
                      </a:lnTo>
                      <a:lnTo>
                        <a:pt x="13" y="105"/>
                      </a:lnTo>
                      <a:lnTo>
                        <a:pt x="12" y="101"/>
                      </a:lnTo>
                      <a:lnTo>
                        <a:pt x="10" y="98"/>
                      </a:lnTo>
                      <a:lnTo>
                        <a:pt x="9" y="92"/>
                      </a:lnTo>
                      <a:lnTo>
                        <a:pt x="7" y="89"/>
                      </a:lnTo>
                      <a:lnTo>
                        <a:pt x="6" y="84"/>
                      </a:lnTo>
                      <a:lnTo>
                        <a:pt x="3" y="79"/>
                      </a:lnTo>
                      <a:lnTo>
                        <a:pt x="3" y="75"/>
                      </a:lnTo>
                      <a:lnTo>
                        <a:pt x="2" y="70"/>
                      </a:lnTo>
                      <a:lnTo>
                        <a:pt x="0" y="65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86" name="Freeform 96">
                  <a:extLst>
                    <a:ext uri="{FF2B5EF4-FFF2-40B4-BE49-F238E27FC236}">
                      <a16:creationId xmlns:a16="http://schemas.microsoft.com/office/drawing/2014/main" id="{C427A7B5-6AD1-466A-A042-A182E8EAC2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1" y="1948"/>
                  <a:ext cx="52" cy="188"/>
                </a:xfrm>
                <a:custGeom>
                  <a:avLst/>
                  <a:gdLst>
                    <a:gd name="T0" fmla="*/ 1 w 52"/>
                    <a:gd name="T1" fmla="*/ 3 h 188"/>
                    <a:gd name="T2" fmla="*/ 3 w 52"/>
                    <a:gd name="T3" fmla="*/ 9 h 188"/>
                    <a:gd name="T4" fmla="*/ 4 w 52"/>
                    <a:gd name="T5" fmla="*/ 16 h 188"/>
                    <a:gd name="T6" fmla="*/ 6 w 52"/>
                    <a:gd name="T7" fmla="*/ 22 h 188"/>
                    <a:gd name="T8" fmla="*/ 8 w 52"/>
                    <a:gd name="T9" fmla="*/ 29 h 188"/>
                    <a:gd name="T10" fmla="*/ 9 w 52"/>
                    <a:gd name="T11" fmla="*/ 37 h 188"/>
                    <a:gd name="T12" fmla="*/ 10 w 52"/>
                    <a:gd name="T13" fmla="*/ 43 h 188"/>
                    <a:gd name="T14" fmla="*/ 11 w 52"/>
                    <a:gd name="T15" fmla="*/ 50 h 188"/>
                    <a:gd name="T16" fmla="*/ 12 w 52"/>
                    <a:gd name="T17" fmla="*/ 56 h 188"/>
                    <a:gd name="T18" fmla="*/ 11 w 52"/>
                    <a:gd name="T19" fmla="*/ 61 h 188"/>
                    <a:gd name="T20" fmla="*/ 9 w 52"/>
                    <a:gd name="T21" fmla="*/ 66 h 188"/>
                    <a:gd name="T22" fmla="*/ 7 w 52"/>
                    <a:gd name="T23" fmla="*/ 72 h 188"/>
                    <a:gd name="T24" fmla="*/ 5 w 52"/>
                    <a:gd name="T25" fmla="*/ 78 h 188"/>
                    <a:gd name="T26" fmla="*/ 5 w 52"/>
                    <a:gd name="T27" fmla="*/ 85 h 188"/>
                    <a:gd name="T28" fmla="*/ 7 w 52"/>
                    <a:gd name="T29" fmla="*/ 90 h 188"/>
                    <a:gd name="T30" fmla="*/ 9 w 52"/>
                    <a:gd name="T31" fmla="*/ 95 h 188"/>
                    <a:gd name="T32" fmla="*/ 10 w 52"/>
                    <a:gd name="T33" fmla="*/ 102 h 188"/>
                    <a:gd name="T34" fmla="*/ 12 w 52"/>
                    <a:gd name="T35" fmla="*/ 107 h 188"/>
                    <a:gd name="T36" fmla="*/ 14 w 52"/>
                    <a:gd name="T37" fmla="*/ 113 h 188"/>
                    <a:gd name="T38" fmla="*/ 16 w 52"/>
                    <a:gd name="T39" fmla="*/ 119 h 188"/>
                    <a:gd name="T40" fmla="*/ 17 w 52"/>
                    <a:gd name="T41" fmla="*/ 124 h 188"/>
                    <a:gd name="T42" fmla="*/ 17 w 52"/>
                    <a:gd name="T43" fmla="*/ 130 h 188"/>
                    <a:gd name="T44" fmla="*/ 18 w 52"/>
                    <a:gd name="T45" fmla="*/ 136 h 188"/>
                    <a:gd name="T46" fmla="*/ 19 w 52"/>
                    <a:gd name="T47" fmla="*/ 143 h 188"/>
                    <a:gd name="T48" fmla="*/ 20 w 52"/>
                    <a:gd name="T49" fmla="*/ 148 h 188"/>
                    <a:gd name="T50" fmla="*/ 21 w 52"/>
                    <a:gd name="T51" fmla="*/ 155 h 188"/>
                    <a:gd name="T52" fmla="*/ 22 w 52"/>
                    <a:gd name="T53" fmla="*/ 160 h 188"/>
                    <a:gd name="T54" fmla="*/ 24 w 52"/>
                    <a:gd name="T55" fmla="*/ 166 h 188"/>
                    <a:gd name="T56" fmla="*/ 25 w 52"/>
                    <a:gd name="T57" fmla="*/ 171 h 188"/>
                    <a:gd name="T58" fmla="*/ 28 w 52"/>
                    <a:gd name="T59" fmla="*/ 175 h 188"/>
                    <a:gd name="T60" fmla="*/ 31 w 52"/>
                    <a:gd name="T61" fmla="*/ 178 h 188"/>
                    <a:gd name="T62" fmla="*/ 35 w 52"/>
                    <a:gd name="T63" fmla="*/ 184 h 188"/>
                    <a:gd name="T64" fmla="*/ 45 w 52"/>
                    <a:gd name="T65" fmla="*/ 176 h 188"/>
                    <a:gd name="T66" fmla="*/ 43 w 52"/>
                    <a:gd name="T67" fmla="*/ 170 h 188"/>
                    <a:gd name="T68" fmla="*/ 41 w 52"/>
                    <a:gd name="T69" fmla="*/ 164 h 188"/>
                    <a:gd name="T70" fmla="*/ 40 w 52"/>
                    <a:gd name="T71" fmla="*/ 159 h 188"/>
                    <a:gd name="T72" fmla="*/ 40 w 52"/>
                    <a:gd name="T73" fmla="*/ 153 h 188"/>
                    <a:gd name="T74" fmla="*/ 40 w 52"/>
                    <a:gd name="T75" fmla="*/ 147 h 188"/>
                    <a:gd name="T76" fmla="*/ 41 w 52"/>
                    <a:gd name="T77" fmla="*/ 141 h 188"/>
                    <a:gd name="T78" fmla="*/ 41 w 52"/>
                    <a:gd name="T79" fmla="*/ 136 h 188"/>
                    <a:gd name="T80" fmla="*/ 42 w 52"/>
                    <a:gd name="T81" fmla="*/ 129 h 188"/>
                    <a:gd name="T82" fmla="*/ 44 w 52"/>
                    <a:gd name="T83" fmla="*/ 124 h 188"/>
                    <a:gd name="T84" fmla="*/ 44 w 52"/>
                    <a:gd name="T85" fmla="*/ 117 h 188"/>
                    <a:gd name="T86" fmla="*/ 46 w 52"/>
                    <a:gd name="T87" fmla="*/ 110 h 188"/>
                    <a:gd name="T88" fmla="*/ 47 w 52"/>
                    <a:gd name="T89" fmla="*/ 106 h 188"/>
                    <a:gd name="T90" fmla="*/ 48 w 52"/>
                    <a:gd name="T91" fmla="*/ 100 h 188"/>
                    <a:gd name="T92" fmla="*/ 49 w 52"/>
                    <a:gd name="T93" fmla="*/ 94 h 188"/>
                    <a:gd name="T94" fmla="*/ 50 w 52"/>
                    <a:gd name="T95" fmla="*/ 92 h 188"/>
                    <a:gd name="T96" fmla="*/ 50 w 52"/>
                    <a:gd name="T97" fmla="*/ 90 h 188"/>
                    <a:gd name="T98" fmla="*/ 51 w 52"/>
                    <a:gd name="T99" fmla="*/ 89 h 188"/>
                    <a:gd name="T100" fmla="*/ 0 w 52"/>
                    <a:gd name="T101" fmla="*/ 0 h 188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2"/>
                    <a:gd name="T154" fmla="*/ 0 h 188"/>
                    <a:gd name="T155" fmla="*/ 52 w 52"/>
                    <a:gd name="T156" fmla="*/ 188 h 188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2" h="188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2" y="6"/>
                      </a:lnTo>
                      <a:lnTo>
                        <a:pt x="3" y="9"/>
                      </a:lnTo>
                      <a:lnTo>
                        <a:pt x="3" y="12"/>
                      </a:lnTo>
                      <a:lnTo>
                        <a:pt x="4" y="16"/>
                      </a:lnTo>
                      <a:lnTo>
                        <a:pt x="5" y="19"/>
                      </a:lnTo>
                      <a:lnTo>
                        <a:pt x="6" y="22"/>
                      </a:lnTo>
                      <a:lnTo>
                        <a:pt x="7" y="26"/>
                      </a:lnTo>
                      <a:lnTo>
                        <a:pt x="8" y="29"/>
                      </a:lnTo>
                      <a:lnTo>
                        <a:pt x="9" y="33"/>
                      </a:lnTo>
                      <a:lnTo>
                        <a:pt x="9" y="37"/>
                      </a:lnTo>
                      <a:lnTo>
                        <a:pt x="10" y="41"/>
                      </a:lnTo>
                      <a:lnTo>
                        <a:pt x="10" y="43"/>
                      </a:lnTo>
                      <a:lnTo>
                        <a:pt x="11" y="46"/>
                      </a:lnTo>
                      <a:lnTo>
                        <a:pt x="11" y="50"/>
                      </a:lnTo>
                      <a:lnTo>
                        <a:pt x="12" y="53"/>
                      </a:lnTo>
                      <a:lnTo>
                        <a:pt x="12" y="56"/>
                      </a:lnTo>
                      <a:lnTo>
                        <a:pt x="12" y="58"/>
                      </a:lnTo>
                      <a:lnTo>
                        <a:pt x="11" y="61"/>
                      </a:lnTo>
                      <a:lnTo>
                        <a:pt x="10" y="64"/>
                      </a:lnTo>
                      <a:lnTo>
                        <a:pt x="9" y="66"/>
                      </a:lnTo>
                      <a:lnTo>
                        <a:pt x="8" y="71"/>
                      </a:lnTo>
                      <a:lnTo>
                        <a:pt x="7" y="72"/>
                      </a:lnTo>
                      <a:lnTo>
                        <a:pt x="6" y="76"/>
                      </a:lnTo>
                      <a:lnTo>
                        <a:pt x="5" y="78"/>
                      </a:lnTo>
                      <a:lnTo>
                        <a:pt x="5" y="81"/>
                      </a:lnTo>
                      <a:lnTo>
                        <a:pt x="5" y="85"/>
                      </a:lnTo>
                      <a:lnTo>
                        <a:pt x="6" y="87"/>
                      </a:lnTo>
                      <a:lnTo>
                        <a:pt x="7" y="90"/>
                      </a:lnTo>
                      <a:lnTo>
                        <a:pt x="8" y="92"/>
                      </a:lnTo>
                      <a:lnTo>
                        <a:pt x="9" y="95"/>
                      </a:lnTo>
                      <a:lnTo>
                        <a:pt x="10" y="99"/>
                      </a:lnTo>
                      <a:lnTo>
                        <a:pt x="10" y="102"/>
                      </a:lnTo>
                      <a:lnTo>
                        <a:pt x="11" y="105"/>
                      </a:lnTo>
                      <a:lnTo>
                        <a:pt x="12" y="107"/>
                      </a:lnTo>
                      <a:lnTo>
                        <a:pt x="14" y="110"/>
                      </a:lnTo>
                      <a:lnTo>
                        <a:pt x="14" y="113"/>
                      </a:lnTo>
                      <a:lnTo>
                        <a:pt x="15" y="116"/>
                      </a:lnTo>
                      <a:lnTo>
                        <a:pt x="16" y="119"/>
                      </a:lnTo>
                      <a:lnTo>
                        <a:pt x="17" y="122"/>
                      </a:lnTo>
                      <a:lnTo>
                        <a:pt x="17" y="124"/>
                      </a:lnTo>
                      <a:lnTo>
                        <a:pt x="17" y="127"/>
                      </a:lnTo>
                      <a:lnTo>
                        <a:pt x="17" y="130"/>
                      </a:lnTo>
                      <a:lnTo>
                        <a:pt x="18" y="133"/>
                      </a:lnTo>
                      <a:lnTo>
                        <a:pt x="18" y="136"/>
                      </a:lnTo>
                      <a:lnTo>
                        <a:pt x="19" y="140"/>
                      </a:lnTo>
                      <a:lnTo>
                        <a:pt x="19" y="143"/>
                      </a:lnTo>
                      <a:lnTo>
                        <a:pt x="20" y="145"/>
                      </a:lnTo>
                      <a:lnTo>
                        <a:pt x="20" y="148"/>
                      </a:lnTo>
                      <a:lnTo>
                        <a:pt x="20" y="152"/>
                      </a:lnTo>
                      <a:lnTo>
                        <a:pt x="21" y="155"/>
                      </a:lnTo>
                      <a:lnTo>
                        <a:pt x="22" y="158"/>
                      </a:lnTo>
                      <a:lnTo>
                        <a:pt x="22" y="160"/>
                      </a:lnTo>
                      <a:lnTo>
                        <a:pt x="24" y="163"/>
                      </a:lnTo>
                      <a:lnTo>
                        <a:pt x="24" y="166"/>
                      </a:lnTo>
                      <a:lnTo>
                        <a:pt x="25" y="169"/>
                      </a:lnTo>
                      <a:lnTo>
                        <a:pt x="25" y="171"/>
                      </a:lnTo>
                      <a:lnTo>
                        <a:pt x="25" y="174"/>
                      </a:lnTo>
                      <a:lnTo>
                        <a:pt x="28" y="175"/>
                      </a:lnTo>
                      <a:lnTo>
                        <a:pt x="30" y="176"/>
                      </a:lnTo>
                      <a:lnTo>
                        <a:pt x="31" y="178"/>
                      </a:lnTo>
                      <a:lnTo>
                        <a:pt x="32" y="181"/>
                      </a:lnTo>
                      <a:lnTo>
                        <a:pt x="35" y="184"/>
                      </a:lnTo>
                      <a:lnTo>
                        <a:pt x="51" y="187"/>
                      </a:lnTo>
                      <a:lnTo>
                        <a:pt x="45" y="176"/>
                      </a:lnTo>
                      <a:lnTo>
                        <a:pt x="44" y="173"/>
                      </a:lnTo>
                      <a:lnTo>
                        <a:pt x="43" y="170"/>
                      </a:lnTo>
                      <a:lnTo>
                        <a:pt x="42" y="167"/>
                      </a:lnTo>
                      <a:lnTo>
                        <a:pt x="41" y="164"/>
                      </a:lnTo>
                      <a:lnTo>
                        <a:pt x="41" y="161"/>
                      </a:lnTo>
                      <a:lnTo>
                        <a:pt x="40" y="159"/>
                      </a:lnTo>
                      <a:lnTo>
                        <a:pt x="40" y="156"/>
                      </a:lnTo>
                      <a:lnTo>
                        <a:pt x="40" y="153"/>
                      </a:lnTo>
                      <a:lnTo>
                        <a:pt x="40" y="150"/>
                      </a:lnTo>
                      <a:lnTo>
                        <a:pt x="40" y="147"/>
                      </a:lnTo>
                      <a:lnTo>
                        <a:pt x="41" y="144"/>
                      </a:lnTo>
                      <a:lnTo>
                        <a:pt x="41" y="141"/>
                      </a:lnTo>
                      <a:lnTo>
                        <a:pt x="41" y="139"/>
                      </a:lnTo>
                      <a:lnTo>
                        <a:pt x="41" y="136"/>
                      </a:lnTo>
                      <a:lnTo>
                        <a:pt x="42" y="132"/>
                      </a:lnTo>
                      <a:lnTo>
                        <a:pt x="42" y="129"/>
                      </a:lnTo>
                      <a:lnTo>
                        <a:pt x="43" y="126"/>
                      </a:lnTo>
                      <a:lnTo>
                        <a:pt x="44" y="124"/>
                      </a:lnTo>
                      <a:lnTo>
                        <a:pt x="44" y="120"/>
                      </a:lnTo>
                      <a:lnTo>
                        <a:pt x="44" y="117"/>
                      </a:lnTo>
                      <a:lnTo>
                        <a:pt x="45" y="113"/>
                      </a:lnTo>
                      <a:lnTo>
                        <a:pt x="46" y="110"/>
                      </a:lnTo>
                      <a:lnTo>
                        <a:pt x="46" y="108"/>
                      </a:lnTo>
                      <a:lnTo>
                        <a:pt x="47" y="106"/>
                      </a:lnTo>
                      <a:lnTo>
                        <a:pt x="48" y="103"/>
                      </a:lnTo>
                      <a:lnTo>
                        <a:pt x="48" y="100"/>
                      </a:lnTo>
                      <a:lnTo>
                        <a:pt x="49" y="97"/>
                      </a:lnTo>
                      <a:lnTo>
                        <a:pt x="49" y="94"/>
                      </a:lnTo>
                      <a:lnTo>
                        <a:pt x="49" y="92"/>
                      </a:lnTo>
                      <a:lnTo>
                        <a:pt x="50" y="92"/>
                      </a:lnTo>
                      <a:lnTo>
                        <a:pt x="50" y="91"/>
                      </a:lnTo>
                      <a:lnTo>
                        <a:pt x="50" y="90"/>
                      </a:lnTo>
                      <a:lnTo>
                        <a:pt x="50" y="89"/>
                      </a:lnTo>
                      <a:lnTo>
                        <a:pt x="51" y="8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87" name="Freeform 97">
                  <a:extLst>
                    <a:ext uri="{FF2B5EF4-FFF2-40B4-BE49-F238E27FC236}">
                      <a16:creationId xmlns:a16="http://schemas.microsoft.com/office/drawing/2014/main" id="{FE321F14-79AD-4024-9D73-244189384B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3" y="1741"/>
                  <a:ext cx="670" cy="399"/>
                </a:xfrm>
                <a:custGeom>
                  <a:avLst/>
                  <a:gdLst>
                    <a:gd name="T0" fmla="*/ 656 w 670"/>
                    <a:gd name="T1" fmla="*/ 168 h 399"/>
                    <a:gd name="T2" fmla="*/ 669 w 670"/>
                    <a:gd name="T3" fmla="*/ 136 h 399"/>
                    <a:gd name="T4" fmla="*/ 658 w 670"/>
                    <a:gd name="T5" fmla="*/ 108 h 399"/>
                    <a:gd name="T6" fmla="*/ 622 w 670"/>
                    <a:gd name="T7" fmla="*/ 115 h 399"/>
                    <a:gd name="T8" fmla="*/ 593 w 670"/>
                    <a:gd name="T9" fmla="*/ 107 h 399"/>
                    <a:gd name="T10" fmla="*/ 562 w 670"/>
                    <a:gd name="T11" fmla="*/ 84 h 399"/>
                    <a:gd name="T12" fmla="*/ 559 w 670"/>
                    <a:gd name="T13" fmla="*/ 53 h 399"/>
                    <a:gd name="T14" fmla="*/ 568 w 670"/>
                    <a:gd name="T15" fmla="*/ 22 h 399"/>
                    <a:gd name="T16" fmla="*/ 557 w 670"/>
                    <a:gd name="T17" fmla="*/ 6 h 399"/>
                    <a:gd name="T18" fmla="*/ 519 w 670"/>
                    <a:gd name="T19" fmla="*/ 19 h 399"/>
                    <a:gd name="T20" fmla="*/ 486 w 670"/>
                    <a:gd name="T21" fmla="*/ 30 h 399"/>
                    <a:gd name="T22" fmla="*/ 459 w 670"/>
                    <a:gd name="T23" fmla="*/ 58 h 399"/>
                    <a:gd name="T24" fmla="*/ 428 w 670"/>
                    <a:gd name="T25" fmla="*/ 55 h 399"/>
                    <a:gd name="T26" fmla="*/ 392 w 670"/>
                    <a:gd name="T27" fmla="*/ 50 h 399"/>
                    <a:gd name="T28" fmla="*/ 355 w 670"/>
                    <a:gd name="T29" fmla="*/ 44 h 399"/>
                    <a:gd name="T30" fmla="*/ 320 w 670"/>
                    <a:gd name="T31" fmla="*/ 41 h 399"/>
                    <a:gd name="T32" fmla="*/ 286 w 670"/>
                    <a:gd name="T33" fmla="*/ 38 h 399"/>
                    <a:gd name="T34" fmla="*/ 256 w 670"/>
                    <a:gd name="T35" fmla="*/ 37 h 399"/>
                    <a:gd name="T36" fmla="*/ 228 w 670"/>
                    <a:gd name="T37" fmla="*/ 35 h 399"/>
                    <a:gd name="T38" fmla="*/ 185 w 670"/>
                    <a:gd name="T39" fmla="*/ 33 h 399"/>
                    <a:gd name="T40" fmla="*/ 136 w 670"/>
                    <a:gd name="T41" fmla="*/ 34 h 399"/>
                    <a:gd name="T42" fmla="*/ 92 w 670"/>
                    <a:gd name="T43" fmla="*/ 43 h 399"/>
                    <a:gd name="T44" fmla="*/ 65 w 670"/>
                    <a:gd name="T45" fmla="*/ 54 h 399"/>
                    <a:gd name="T46" fmla="*/ 35 w 670"/>
                    <a:gd name="T47" fmla="*/ 74 h 399"/>
                    <a:gd name="T48" fmla="*/ 12 w 670"/>
                    <a:gd name="T49" fmla="*/ 102 h 399"/>
                    <a:gd name="T50" fmla="*/ 2 w 670"/>
                    <a:gd name="T51" fmla="*/ 135 h 399"/>
                    <a:gd name="T52" fmla="*/ 0 w 670"/>
                    <a:gd name="T53" fmla="*/ 163 h 399"/>
                    <a:gd name="T54" fmla="*/ 2 w 670"/>
                    <a:gd name="T55" fmla="*/ 192 h 399"/>
                    <a:gd name="T56" fmla="*/ 15 w 670"/>
                    <a:gd name="T57" fmla="*/ 223 h 399"/>
                    <a:gd name="T58" fmla="*/ 32 w 670"/>
                    <a:gd name="T59" fmla="*/ 253 h 399"/>
                    <a:gd name="T60" fmla="*/ 37 w 670"/>
                    <a:gd name="T61" fmla="*/ 281 h 399"/>
                    <a:gd name="T62" fmla="*/ 52 w 670"/>
                    <a:gd name="T63" fmla="*/ 310 h 399"/>
                    <a:gd name="T64" fmla="*/ 66 w 670"/>
                    <a:gd name="T65" fmla="*/ 337 h 399"/>
                    <a:gd name="T66" fmla="*/ 74 w 670"/>
                    <a:gd name="T67" fmla="*/ 368 h 399"/>
                    <a:gd name="T68" fmla="*/ 93 w 670"/>
                    <a:gd name="T69" fmla="*/ 392 h 399"/>
                    <a:gd name="T70" fmla="*/ 98 w 670"/>
                    <a:gd name="T71" fmla="*/ 363 h 399"/>
                    <a:gd name="T72" fmla="*/ 90 w 670"/>
                    <a:gd name="T73" fmla="*/ 330 h 399"/>
                    <a:gd name="T74" fmla="*/ 88 w 670"/>
                    <a:gd name="T75" fmla="*/ 297 h 399"/>
                    <a:gd name="T76" fmla="*/ 109 w 670"/>
                    <a:gd name="T77" fmla="*/ 270 h 399"/>
                    <a:gd name="T78" fmla="*/ 140 w 670"/>
                    <a:gd name="T79" fmla="*/ 249 h 399"/>
                    <a:gd name="T80" fmla="*/ 168 w 670"/>
                    <a:gd name="T81" fmla="*/ 246 h 399"/>
                    <a:gd name="T82" fmla="*/ 202 w 670"/>
                    <a:gd name="T83" fmla="*/ 250 h 399"/>
                    <a:gd name="T84" fmla="*/ 240 w 670"/>
                    <a:gd name="T85" fmla="*/ 253 h 399"/>
                    <a:gd name="T86" fmla="*/ 279 w 670"/>
                    <a:gd name="T87" fmla="*/ 255 h 399"/>
                    <a:gd name="T88" fmla="*/ 310 w 670"/>
                    <a:gd name="T89" fmla="*/ 255 h 399"/>
                    <a:gd name="T90" fmla="*/ 349 w 670"/>
                    <a:gd name="T91" fmla="*/ 251 h 399"/>
                    <a:gd name="T92" fmla="*/ 380 w 670"/>
                    <a:gd name="T93" fmla="*/ 251 h 399"/>
                    <a:gd name="T94" fmla="*/ 390 w 670"/>
                    <a:gd name="T95" fmla="*/ 289 h 399"/>
                    <a:gd name="T96" fmla="*/ 403 w 670"/>
                    <a:gd name="T97" fmla="*/ 320 h 399"/>
                    <a:gd name="T98" fmla="*/ 412 w 670"/>
                    <a:gd name="T99" fmla="*/ 350 h 399"/>
                    <a:gd name="T100" fmla="*/ 413 w 670"/>
                    <a:gd name="T101" fmla="*/ 383 h 399"/>
                    <a:gd name="T102" fmla="*/ 439 w 670"/>
                    <a:gd name="T103" fmla="*/ 374 h 399"/>
                    <a:gd name="T104" fmla="*/ 439 w 670"/>
                    <a:gd name="T105" fmla="*/ 337 h 399"/>
                    <a:gd name="T106" fmla="*/ 452 w 670"/>
                    <a:gd name="T107" fmla="*/ 306 h 399"/>
                    <a:gd name="T108" fmla="*/ 455 w 670"/>
                    <a:gd name="T109" fmla="*/ 274 h 399"/>
                    <a:gd name="T110" fmla="*/ 466 w 670"/>
                    <a:gd name="T111" fmla="*/ 244 h 399"/>
                    <a:gd name="T112" fmla="*/ 499 w 670"/>
                    <a:gd name="T113" fmla="*/ 225 h 399"/>
                    <a:gd name="T114" fmla="*/ 528 w 670"/>
                    <a:gd name="T115" fmla="*/ 210 h 399"/>
                    <a:gd name="T116" fmla="*/ 562 w 670"/>
                    <a:gd name="T117" fmla="*/ 201 h 399"/>
                    <a:gd name="T118" fmla="*/ 594 w 670"/>
                    <a:gd name="T119" fmla="*/ 195 h 399"/>
                    <a:gd name="T120" fmla="*/ 625 w 670"/>
                    <a:gd name="T121" fmla="*/ 181 h 39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670"/>
                    <a:gd name="T184" fmla="*/ 0 h 399"/>
                    <a:gd name="T185" fmla="*/ 670 w 670"/>
                    <a:gd name="T186" fmla="*/ 399 h 39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670" h="399">
                      <a:moveTo>
                        <a:pt x="628" y="180"/>
                      </a:moveTo>
                      <a:lnTo>
                        <a:pt x="631" y="180"/>
                      </a:lnTo>
                      <a:lnTo>
                        <a:pt x="634" y="179"/>
                      </a:lnTo>
                      <a:lnTo>
                        <a:pt x="638" y="178"/>
                      </a:lnTo>
                      <a:lnTo>
                        <a:pt x="640" y="178"/>
                      </a:lnTo>
                      <a:lnTo>
                        <a:pt x="644" y="177"/>
                      </a:lnTo>
                      <a:lnTo>
                        <a:pt x="647" y="175"/>
                      </a:lnTo>
                      <a:lnTo>
                        <a:pt x="650" y="174"/>
                      </a:lnTo>
                      <a:lnTo>
                        <a:pt x="653" y="171"/>
                      </a:lnTo>
                      <a:lnTo>
                        <a:pt x="656" y="168"/>
                      </a:lnTo>
                      <a:lnTo>
                        <a:pt x="659" y="165"/>
                      </a:lnTo>
                      <a:lnTo>
                        <a:pt x="661" y="162"/>
                      </a:lnTo>
                      <a:lnTo>
                        <a:pt x="663" y="159"/>
                      </a:lnTo>
                      <a:lnTo>
                        <a:pt x="664" y="155"/>
                      </a:lnTo>
                      <a:lnTo>
                        <a:pt x="665" y="153"/>
                      </a:lnTo>
                      <a:lnTo>
                        <a:pt x="666" y="150"/>
                      </a:lnTo>
                      <a:lnTo>
                        <a:pt x="667" y="147"/>
                      </a:lnTo>
                      <a:lnTo>
                        <a:pt x="667" y="144"/>
                      </a:lnTo>
                      <a:lnTo>
                        <a:pt x="668" y="140"/>
                      </a:lnTo>
                      <a:lnTo>
                        <a:pt x="669" y="136"/>
                      </a:lnTo>
                      <a:lnTo>
                        <a:pt x="669" y="132"/>
                      </a:lnTo>
                      <a:lnTo>
                        <a:pt x="669" y="128"/>
                      </a:lnTo>
                      <a:lnTo>
                        <a:pt x="669" y="124"/>
                      </a:lnTo>
                      <a:lnTo>
                        <a:pt x="669" y="118"/>
                      </a:lnTo>
                      <a:lnTo>
                        <a:pt x="669" y="113"/>
                      </a:lnTo>
                      <a:lnTo>
                        <a:pt x="668" y="110"/>
                      </a:lnTo>
                      <a:lnTo>
                        <a:pt x="666" y="108"/>
                      </a:lnTo>
                      <a:lnTo>
                        <a:pt x="663" y="107"/>
                      </a:lnTo>
                      <a:lnTo>
                        <a:pt x="661" y="107"/>
                      </a:lnTo>
                      <a:lnTo>
                        <a:pt x="658" y="108"/>
                      </a:lnTo>
                      <a:lnTo>
                        <a:pt x="656" y="110"/>
                      </a:lnTo>
                      <a:lnTo>
                        <a:pt x="655" y="113"/>
                      </a:lnTo>
                      <a:lnTo>
                        <a:pt x="650" y="114"/>
                      </a:lnTo>
                      <a:lnTo>
                        <a:pt x="646" y="115"/>
                      </a:lnTo>
                      <a:lnTo>
                        <a:pt x="641" y="115"/>
                      </a:lnTo>
                      <a:lnTo>
                        <a:pt x="637" y="115"/>
                      </a:lnTo>
                      <a:lnTo>
                        <a:pt x="633" y="116"/>
                      </a:lnTo>
                      <a:lnTo>
                        <a:pt x="629" y="116"/>
                      </a:lnTo>
                      <a:lnTo>
                        <a:pt x="625" y="116"/>
                      </a:lnTo>
                      <a:lnTo>
                        <a:pt x="622" y="115"/>
                      </a:lnTo>
                      <a:lnTo>
                        <a:pt x="619" y="115"/>
                      </a:lnTo>
                      <a:lnTo>
                        <a:pt x="616" y="115"/>
                      </a:lnTo>
                      <a:lnTo>
                        <a:pt x="613" y="114"/>
                      </a:lnTo>
                      <a:lnTo>
                        <a:pt x="610" y="113"/>
                      </a:lnTo>
                      <a:lnTo>
                        <a:pt x="608" y="112"/>
                      </a:lnTo>
                      <a:lnTo>
                        <a:pt x="605" y="112"/>
                      </a:lnTo>
                      <a:lnTo>
                        <a:pt x="602" y="110"/>
                      </a:lnTo>
                      <a:lnTo>
                        <a:pt x="599" y="110"/>
                      </a:lnTo>
                      <a:lnTo>
                        <a:pt x="596" y="109"/>
                      </a:lnTo>
                      <a:lnTo>
                        <a:pt x="593" y="107"/>
                      </a:lnTo>
                      <a:lnTo>
                        <a:pt x="590" y="105"/>
                      </a:lnTo>
                      <a:lnTo>
                        <a:pt x="588" y="103"/>
                      </a:lnTo>
                      <a:lnTo>
                        <a:pt x="585" y="101"/>
                      </a:lnTo>
                      <a:lnTo>
                        <a:pt x="581" y="100"/>
                      </a:lnTo>
                      <a:lnTo>
                        <a:pt x="579" y="97"/>
                      </a:lnTo>
                      <a:lnTo>
                        <a:pt x="576" y="95"/>
                      </a:lnTo>
                      <a:lnTo>
                        <a:pt x="573" y="92"/>
                      </a:lnTo>
                      <a:lnTo>
                        <a:pt x="569" y="90"/>
                      </a:lnTo>
                      <a:lnTo>
                        <a:pt x="566" y="87"/>
                      </a:lnTo>
                      <a:lnTo>
                        <a:pt x="562" y="84"/>
                      </a:lnTo>
                      <a:lnTo>
                        <a:pt x="558" y="81"/>
                      </a:lnTo>
                      <a:lnTo>
                        <a:pt x="553" y="78"/>
                      </a:lnTo>
                      <a:lnTo>
                        <a:pt x="549" y="74"/>
                      </a:lnTo>
                      <a:lnTo>
                        <a:pt x="547" y="72"/>
                      </a:lnTo>
                      <a:lnTo>
                        <a:pt x="550" y="68"/>
                      </a:lnTo>
                      <a:lnTo>
                        <a:pt x="551" y="64"/>
                      </a:lnTo>
                      <a:lnTo>
                        <a:pt x="555" y="62"/>
                      </a:lnTo>
                      <a:lnTo>
                        <a:pt x="556" y="59"/>
                      </a:lnTo>
                      <a:lnTo>
                        <a:pt x="558" y="56"/>
                      </a:lnTo>
                      <a:lnTo>
                        <a:pt x="559" y="53"/>
                      </a:lnTo>
                      <a:lnTo>
                        <a:pt x="560" y="50"/>
                      </a:lnTo>
                      <a:lnTo>
                        <a:pt x="562" y="47"/>
                      </a:lnTo>
                      <a:lnTo>
                        <a:pt x="563" y="44"/>
                      </a:lnTo>
                      <a:lnTo>
                        <a:pt x="564" y="40"/>
                      </a:lnTo>
                      <a:lnTo>
                        <a:pt x="565" y="37"/>
                      </a:lnTo>
                      <a:lnTo>
                        <a:pt x="566" y="33"/>
                      </a:lnTo>
                      <a:lnTo>
                        <a:pt x="566" y="30"/>
                      </a:lnTo>
                      <a:lnTo>
                        <a:pt x="567" y="28"/>
                      </a:lnTo>
                      <a:lnTo>
                        <a:pt x="567" y="25"/>
                      </a:lnTo>
                      <a:lnTo>
                        <a:pt x="568" y="22"/>
                      </a:lnTo>
                      <a:lnTo>
                        <a:pt x="569" y="19"/>
                      </a:lnTo>
                      <a:lnTo>
                        <a:pt x="569" y="16"/>
                      </a:lnTo>
                      <a:lnTo>
                        <a:pt x="569" y="13"/>
                      </a:lnTo>
                      <a:lnTo>
                        <a:pt x="569" y="10"/>
                      </a:lnTo>
                      <a:lnTo>
                        <a:pt x="569" y="6"/>
                      </a:lnTo>
                      <a:lnTo>
                        <a:pt x="569" y="3"/>
                      </a:lnTo>
                      <a:lnTo>
                        <a:pt x="569" y="0"/>
                      </a:lnTo>
                      <a:lnTo>
                        <a:pt x="565" y="1"/>
                      </a:lnTo>
                      <a:lnTo>
                        <a:pt x="561" y="4"/>
                      </a:lnTo>
                      <a:lnTo>
                        <a:pt x="557" y="6"/>
                      </a:lnTo>
                      <a:lnTo>
                        <a:pt x="552" y="8"/>
                      </a:lnTo>
                      <a:lnTo>
                        <a:pt x="549" y="9"/>
                      </a:lnTo>
                      <a:lnTo>
                        <a:pt x="545" y="10"/>
                      </a:lnTo>
                      <a:lnTo>
                        <a:pt x="542" y="13"/>
                      </a:lnTo>
                      <a:lnTo>
                        <a:pt x="537" y="14"/>
                      </a:lnTo>
                      <a:lnTo>
                        <a:pt x="534" y="14"/>
                      </a:lnTo>
                      <a:lnTo>
                        <a:pt x="529" y="16"/>
                      </a:lnTo>
                      <a:lnTo>
                        <a:pt x="526" y="17"/>
                      </a:lnTo>
                      <a:lnTo>
                        <a:pt x="522" y="18"/>
                      </a:lnTo>
                      <a:lnTo>
                        <a:pt x="519" y="19"/>
                      </a:lnTo>
                      <a:lnTo>
                        <a:pt x="515" y="20"/>
                      </a:lnTo>
                      <a:lnTo>
                        <a:pt x="512" y="21"/>
                      </a:lnTo>
                      <a:lnTo>
                        <a:pt x="508" y="22"/>
                      </a:lnTo>
                      <a:lnTo>
                        <a:pt x="505" y="22"/>
                      </a:lnTo>
                      <a:lnTo>
                        <a:pt x="502" y="24"/>
                      </a:lnTo>
                      <a:lnTo>
                        <a:pt x="498" y="25"/>
                      </a:lnTo>
                      <a:lnTo>
                        <a:pt x="495" y="27"/>
                      </a:lnTo>
                      <a:lnTo>
                        <a:pt x="492" y="28"/>
                      </a:lnTo>
                      <a:lnTo>
                        <a:pt x="489" y="29"/>
                      </a:lnTo>
                      <a:lnTo>
                        <a:pt x="486" y="30"/>
                      </a:lnTo>
                      <a:lnTo>
                        <a:pt x="483" y="33"/>
                      </a:lnTo>
                      <a:lnTo>
                        <a:pt x="481" y="35"/>
                      </a:lnTo>
                      <a:lnTo>
                        <a:pt x="478" y="37"/>
                      </a:lnTo>
                      <a:lnTo>
                        <a:pt x="475" y="40"/>
                      </a:lnTo>
                      <a:lnTo>
                        <a:pt x="473" y="43"/>
                      </a:lnTo>
                      <a:lnTo>
                        <a:pt x="470" y="45"/>
                      </a:lnTo>
                      <a:lnTo>
                        <a:pt x="468" y="49"/>
                      </a:lnTo>
                      <a:lnTo>
                        <a:pt x="464" y="53"/>
                      </a:lnTo>
                      <a:lnTo>
                        <a:pt x="462" y="57"/>
                      </a:lnTo>
                      <a:lnTo>
                        <a:pt x="459" y="58"/>
                      </a:lnTo>
                      <a:lnTo>
                        <a:pt x="455" y="58"/>
                      </a:lnTo>
                      <a:lnTo>
                        <a:pt x="452" y="58"/>
                      </a:lnTo>
                      <a:lnTo>
                        <a:pt x="448" y="58"/>
                      </a:lnTo>
                      <a:lnTo>
                        <a:pt x="445" y="58"/>
                      </a:lnTo>
                      <a:lnTo>
                        <a:pt x="442" y="58"/>
                      </a:lnTo>
                      <a:lnTo>
                        <a:pt x="440" y="58"/>
                      </a:lnTo>
                      <a:lnTo>
                        <a:pt x="437" y="58"/>
                      </a:lnTo>
                      <a:lnTo>
                        <a:pt x="434" y="58"/>
                      </a:lnTo>
                      <a:lnTo>
                        <a:pt x="431" y="57"/>
                      </a:lnTo>
                      <a:lnTo>
                        <a:pt x="428" y="55"/>
                      </a:lnTo>
                      <a:lnTo>
                        <a:pt x="425" y="55"/>
                      </a:lnTo>
                      <a:lnTo>
                        <a:pt x="422" y="55"/>
                      </a:lnTo>
                      <a:lnTo>
                        <a:pt x="418" y="55"/>
                      </a:lnTo>
                      <a:lnTo>
                        <a:pt x="416" y="54"/>
                      </a:lnTo>
                      <a:lnTo>
                        <a:pt x="411" y="53"/>
                      </a:lnTo>
                      <a:lnTo>
                        <a:pt x="408" y="53"/>
                      </a:lnTo>
                      <a:lnTo>
                        <a:pt x="403" y="51"/>
                      </a:lnTo>
                      <a:lnTo>
                        <a:pt x="399" y="51"/>
                      </a:lnTo>
                      <a:lnTo>
                        <a:pt x="395" y="50"/>
                      </a:lnTo>
                      <a:lnTo>
                        <a:pt x="392" y="50"/>
                      </a:lnTo>
                      <a:lnTo>
                        <a:pt x="388" y="50"/>
                      </a:lnTo>
                      <a:lnTo>
                        <a:pt x="384" y="48"/>
                      </a:lnTo>
                      <a:lnTo>
                        <a:pt x="381" y="48"/>
                      </a:lnTo>
                      <a:lnTo>
                        <a:pt x="376" y="47"/>
                      </a:lnTo>
                      <a:lnTo>
                        <a:pt x="373" y="47"/>
                      </a:lnTo>
                      <a:lnTo>
                        <a:pt x="370" y="46"/>
                      </a:lnTo>
                      <a:lnTo>
                        <a:pt x="365" y="45"/>
                      </a:lnTo>
                      <a:lnTo>
                        <a:pt x="361" y="45"/>
                      </a:lnTo>
                      <a:lnTo>
                        <a:pt x="358" y="45"/>
                      </a:lnTo>
                      <a:lnTo>
                        <a:pt x="355" y="44"/>
                      </a:lnTo>
                      <a:lnTo>
                        <a:pt x="351" y="44"/>
                      </a:lnTo>
                      <a:lnTo>
                        <a:pt x="347" y="44"/>
                      </a:lnTo>
                      <a:lnTo>
                        <a:pt x="344" y="43"/>
                      </a:lnTo>
                      <a:lnTo>
                        <a:pt x="340" y="43"/>
                      </a:lnTo>
                      <a:lnTo>
                        <a:pt x="336" y="43"/>
                      </a:lnTo>
                      <a:lnTo>
                        <a:pt x="332" y="43"/>
                      </a:lnTo>
                      <a:lnTo>
                        <a:pt x="329" y="43"/>
                      </a:lnTo>
                      <a:lnTo>
                        <a:pt x="326" y="42"/>
                      </a:lnTo>
                      <a:lnTo>
                        <a:pt x="322" y="41"/>
                      </a:lnTo>
                      <a:lnTo>
                        <a:pt x="320" y="41"/>
                      </a:lnTo>
                      <a:lnTo>
                        <a:pt x="316" y="40"/>
                      </a:lnTo>
                      <a:lnTo>
                        <a:pt x="312" y="40"/>
                      </a:lnTo>
                      <a:lnTo>
                        <a:pt x="309" y="40"/>
                      </a:lnTo>
                      <a:lnTo>
                        <a:pt x="306" y="40"/>
                      </a:lnTo>
                      <a:lnTo>
                        <a:pt x="302" y="39"/>
                      </a:lnTo>
                      <a:lnTo>
                        <a:pt x="299" y="39"/>
                      </a:lnTo>
                      <a:lnTo>
                        <a:pt x="296" y="38"/>
                      </a:lnTo>
                      <a:lnTo>
                        <a:pt x="292" y="38"/>
                      </a:lnTo>
                      <a:lnTo>
                        <a:pt x="290" y="38"/>
                      </a:lnTo>
                      <a:lnTo>
                        <a:pt x="286" y="38"/>
                      </a:lnTo>
                      <a:lnTo>
                        <a:pt x="283" y="38"/>
                      </a:lnTo>
                      <a:lnTo>
                        <a:pt x="280" y="38"/>
                      </a:lnTo>
                      <a:lnTo>
                        <a:pt x="277" y="37"/>
                      </a:lnTo>
                      <a:lnTo>
                        <a:pt x="273" y="37"/>
                      </a:lnTo>
                      <a:lnTo>
                        <a:pt x="271" y="37"/>
                      </a:lnTo>
                      <a:lnTo>
                        <a:pt x="268" y="37"/>
                      </a:lnTo>
                      <a:lnTo>
                        <a:pt x="265" y="37"/>
                      </a:lnTo>
                      <a:lnTo>
                        <a:pt x="262" y="37"/>
                      </a:lnTo>
                      <a:lnTo>
                        <a:pt x="258" y="37"/>
                      </a:lnTo>
                      <a:lnTo>
                        <a:pt x="256" y="37"/>
                      </a:lnTo>
                      <a:lnTo>
                        <a:pt x="254" y="37"/>
                      </a:lnTo>
                      <a:lnTo>
                        <a:pt x="251" y="37"/>
                      </a:lnTo>
                      <a:lnTo>
                        <a:pt x="247" y="36"/>
                      </a:lnTo>
                      <a:lnTo>
                        <a:pt x="245" y="36"/>
                      </a:lnTo>
                      <a:lnTo>
                        <a:pt x="242" y="36"/>
                      </a:lnTo>
                      <a:lnTo>
                        <a:pt x="240" y="36"/>
                      </a:lnTo>
                      <a:lnTo>
                        <a:pt x="237" y="36"/>
                      </a:lnTo>
                      <a:lnTo>
                        <a:pt x="234" y="35"/>
                      </a:lnTo>
                      <a:lnTo>
                        <a:pt x="231" y="35"/>
                      </a:lnTo>
                      <a:lnTo>
                        <a:pt x="228" y="35"/>
                      </a:lnTo>
                      <a:lnTo>
                        <a:pt x="225" y="35"/>
                      </a:lnTo>
                      <a:lnTo>
                        <a:pt x="221" y="35"/>
                      </a:lnTo>
                      <a:lnTo>
                        <a:pt x="217" y="35"/>
                      </a:lnTo>
                      <a:lnTo>
                        <a:pt x="214" y="35"/>
                      </a:lnTo>
                      <a:lnTo>
                        <a:pt x="210" y="35"/>
                      </a:lnTo>
                      <a:lnTo>
                        <a:pt x="205" y="35"/>
                      </a:lnTo>
                      <a:lnTo>
                        <a:pt x="199" y="34"/>
                      </a:lnTo>
                      <a:lnTo>
                        <a:pt x="195" y="34"/>
                      </a:lnTo>
                      <a:lnTo>
                        <a:pt x="190" y="33"/>
                      </a:lnTo>
                      <a:lnTo>
                        <a:pt x="185" y="33"/>
                      </a:lnTo>
                      <a:lnTo>
                        <a:pt x="180" y="33"/>
                      </a:lnTo>
                      <a:lnTo>
                        <a:pt x="175" y="33"/>
                      </a:lnTo>
                      <a:lnTo>
                        <a:pt x="170" y="32"/>
                      </a:lnTo>
                      <a:lnTo>
                        <a:pt x="165" y="32"/>
                      </a:lnTo>
                      <a:lnTo>
                        <a:pt x="160" y="32"/>
                      </a:lnTo>
                      <a:lnTo>
                        <a:pt x="155" y="32"/>
                      </a:lnTo>
                      <a:lnTo>
                        <a:pt x="151" y="33"/>
                      </a:lnTo>
                      <a:lnTo>
                        <a:pt x="146" y="33"/>
                      </a:lnTo>
                      <a:lnTo>
                        <a:pt x="140" y="33"/>
                      </a:lnTo>
                      <a:lnTo>
                        <a:pt x="136" y="34"/>
                      </a:lnTo>
                      <a:lnTo>
                        <a:pt x="131" y="34"/>
                      </a:lnTo>
                      <a:lnTo>
                        <a:pt x="125" y="35"/>
                      </a:lnTo>
                      <a:lnTo>
                        <a:pt x="121" y="36"/>
                      </a:lnTo>
                      <a:lnTo>
                        <a:pt x="116" y="37"/>
                      </a:lnTo>
                      <a:lnTo>
                        <a:pt x="111" y="38"/>
                      </a:lnTo>
                      <a:lnTo>
                        <a:pt x="105" y="39"/>
                      </a:lnTo>
                      <a:lnTo>
                        <a:pt x="100" y="41"/>
                      </a:lnTo>
                      <a:lnTo>
                        <a:pt x="98" y="42"/>
                      </a:lnTo>
                      <a:lnTo>
                        <a:pt x="95" y="43"/>
                      </a:lnTo>
                      <a:lnTo>
                        <a:pt x="92" y="43"/>
                      </a:lnTo>
                      <a:lnTo>
                        <a:pt x="90" y="44"/>
                      </a:lnTo>
                      <a:lnTo>
                        <a:pt x="87" y="45"/>
                      </a:lnTo>
                      <a:lnTo>
                        <a:pt x="84" y="45"/>
                      </a:lnTo>
                      <a:lnTo>
                        <a:pt x="82" y="47"/>
                      </a:lnTo>
                      <a:lnTo>
                        <a:pt x="79" y="48"/>
                      </a:lnTo>
                      <a:lnTo>
                        <a:pt x="76" y="49"/>
                      </a:lnTo>
                      <a:lnTo>
                        <a:pt x="74" y="50"/>
                      </a:lnTo>
                      <a:lnTo>
                        <a:pt x="71" y="51"/>
                      </a:lnTo>
                      <a:lnTo>
                        <a:pt x="67" y="53"/>
                      </a:lnTo>
                      <a:lnTo>
                        <a:pt x="65" y="54"/>
                      </a:lnTo>
                      <a:lnTo>
                        <a:pt x="62" y="55"/>
                      </a:lnTo>
                      <a:lnTo>
                        <a:pt x="59" y="58"/>
                      </a:lnTo>
                      <a:lnTo>
                        <a:pt x="56" y="58"/>
                      </a:lnTo>
                      <a:lnTo>
                        <a:pt x="53" y="59"/>
                      </a:lnTo>
                      <a:lnTo>
                        <a:pt x="51" y="61"/>
                      </a:lnTo>
                      <a:lnTo>
                        <a:pt x="48" y="62"/>
                      </a:lnTo>
                      <a:lnTo>
                        <a:pt x="45" y="64"/>
                      </a:lnTo>
                      <a:lnTo>
                        <a:pt x="41" y="67"/>
                      </a:lnTo>
                      <a:lnTo>
                        <a:pt x="37" y="71"/>
                      </a:lnTo>
                      <a:lnTo>
                        <a:pt x="35" y="74"/>
                      </a:lnTo>
                      <a:lnTo>
                        <a:pt x="32" y="76"/>
                      </a:lnTo>
                      <a:lnTo>
                        <a:pt x="29" y="79"/>
                      </a:lnTo>
                      <a:lnTo>
                        <a:pt x="26" y="82"/>
                      </a:lnTo>
                      <a:lnTo>
                        <a:pt x="23" y="86"/>
                      </a:lnTo>
                      <a:lnTo>
                        <a:pt x="22" y="88"/>
                      </a:lnTo>
                      <a:lnTo>
                        <a:pt x="19" y="91"/>
                      </a:lnTo>
                      <a:lnTo>
                        <a:pt x="17" y="94"/>
                      </a:lnTo>
                      <a:lnTo>
                        <a:pt x="16" y="97"/>
                      </a:lnTo>
                      <a:lnTo>
                        <a:pt x="14" y="100"/>
                      </a:lnTo>
                      <a:lnTo>
                        <a:pt x="12" y="102"/>
                      </a:lnTo>
                      <a:lnTo>
                        <a:pt x="11" y="105"/>
                      </a:lnTo>
                      <a:lnTo>
                        <a:pt x="9" y="108"/>
                      </a:lnTo>
                      <a:lnTo>
                        <a:pt x="8" y="110"/>
                      </a:lnTo>
                      <a:lnTo>
                        <a:pt x="7" y="113"/>
                      </a:lnTo>
                      <a:lnTo>
                        <a:pt x="6" y="117"/>
                      </a:lnTo>
                      <a:lnTo>
                        <a:pt x="4" y="121"/>
                      </a:lnTo>
                      <a:lnTo>
                        <a:pt x="3" y="124"/>
                      </a:lnTo>
                      <a:lnTo>
                        <a:pt x="3" y="128"/>
                      </a:lnTo>
                      <a:lnTo>
                        <a:pt x="2" y="131"/>
                      </a:lnTo>
                      <a:lnTo>
                        <a:pt x="2" y="135"/>
                      </a:lnTo>
                      <a:lnTo>
                        <a:pt x="1" y="138"/>
                      </a:lnTo>
                      <a:lnTo>
                        <a:pt x="1" y="141"/>
                      </a:lnTo>
                      <a:lnTo>
                        <a:pt x="1" y="144"/>
                      </a:lnTo>
                      <a:lnTo>
                        <a:pt x="0" y="147"/>
                      </a:lnTo>
                      <a:lnTo>
                        <a:pt x="0" y="150"/>
                      </a:lnTo>
                      <a:lnTo>
                        <a:pt x="0" y="152"/>
                      </a:lnTo>
                      <a:lnTo>
                        <a:pt x="0" y="155"/>
                      </a:lnTo>
                      <a:lnTo>
                        <a:pt x="0" y="158"/>
                      </a:lnTo>
                      <a:lnTo>
                        <a:pt x="0" y="160"/>
                      </a:lnTo>
                      <a:lnTo>
                        <a:pt x="0" y="163"/>
                      </a:lnTo>
                      <a:lnTo>
                        <a:pt x="0" y="166"/>
                      </a:lnTo>
                      <a:lnTo>
                        <a:pt x="0" y="168"/>
                      </a:lnTo>
                      <a:lnTo>
                        <a:pt x="0" y="171"/>
                      </a:lnTo>
                      <a:lnTo>
                        <a:pt x="0" y="174"/>
                      </a:lnTo>
                      <a:lnTo>
                        <a:pt x="1" y="178"/>
                      </a:lnTo>
                      <a:lnTo>
                        <a:pt x="1" y="181"/>
                      </a:lnTo>
                      <a:lnTo>
                        <a:pt x="1" y="184"/>
                      </a:lnTo>
                      <a:lnTo>
                        <a:pt x="2" y="187"/>
                      </a:lnTo>
                      <a:lnTo>
                        <a:pt x="2" y="190"/>
                      </a:lnTo>
                      <a:lnTo>
                        <a:pt x="2" y="192"/>
                      </a:lnTo>
                      <a:lnTo>
                        <a:pt x="2" y="196"/>
                      </a:lnTo>
                      <a:lnTo>
                        <a:pt x="3" y="199"/>
                      </a:lnTo>
                      <a:lnTo>
                        <a:pt x="4" y="203"/>
                      </a:lnTo>
                      <a:lnTo>
                        <a:pt x="5" y="205"/>
                      </a:lnTo>
                      <a:lnTo>
                        <a:pt x="6" y="209"/>
                      </a:lnTo>
                      <a:lnTo>
                        <a:pt x="7" y="212"/>
                      </a:lnTo>
                      <a:lnTo>
                        <a:pt x="8" y="214"/>
                      </a:lnTo>
                      <a:lnTo>
                        <a:pt x="11" y="218"/>
                      </a:lnTo>
                      <a:lnTo>
                        <a:pt x="12" y="220"/>
                      </a:lnTo>
                      <a:lnTo>
                        <a:pt x="15" y="223"/>
                      </a:lnTo>
                      <a:lnTo>
                        <a:pt x="17" y="225"/>
                      </a:lnTo>
                      <a:lnTo>
                        <a:pt x="18" y="229"/>
                      </a:lnTo>
                      <a:lnTo>
                        <a:pt x="21" y="233"/>
                      </a:lnTo>
                      <a:lnTo>
                        <a:pt x="22" y="235"/>
                      </a:lnTo>
                      <a:lnTo>
                        <a:pt x="24" y="238"/>
                      </a:lnTo>
                      <a:lnTo>
                        <a:pt x="25" y="241"/>
                      </a:lnTo>
                      <a:lnTo>
                        <a:pt x="28" y="244"/>
                      </a:lnTo>
                      <a:lnTo>
                        <a:pt x="29" y="248"/>
                      </a:lnTo>
                      <a:lnTo>
                        <a:pt x="30" y="250"/>
                      </a:lnTo>
                      <a:lnTo>
                        <a:pt x="32" y="253"/>
                      </a:lnTo>
                      <a:lnTo>
                        <a:pt x="33" y="256"/>
                      </a:lnTo>
                      <a:lnTo>
                        <a:pt x="35" y="259"/>
                      </a:lnTo>
                      <a:lnTo>
                        <a:pt x="36" y="262"/>
                      </a:lnTo>
                      <a:lnTo>
                        <a:pt x="37" y="264"/>
                      </a:lnTo>
                      <a:lnTo>
                        <a:pt x="37" y="267"/>
                      </a:lnTo>
                      <a:lnTo>
                        <a:pt x="37" y="270"/>
                      </a:lnTo>
                      <a:lnTo>
                        <a:pt x="37" y="273"/>
                      </a:lnTo>
                      <a:lnTo>
                        <a:pt x="37" y="277"/>
                      </a:lnTo>
                      <a:lnTo>
                        <a:pt x="37" y="279"/>
                      </a:lnTo>
                      <a:lnTo>
                        <a:pt x="37" y="281"/>
                      </a:lnTo>
                      <a:lnTo>
                        <a:pt x="37" y="284"/>
                      </a:lnTo>
                      <a:lnTo>
                        <a:pt x="37" y="286"/>
                      </a:lnTo>
                      <a:lnTo>
                        <a:pt x="38" y="290"/>
                      </a:lnTo>
                      <a:lnTo>
                        <a:pt x="40" y="293"/>
                      </a:lnTo>
                      <a:lnTo>
                        <a:pt x="43" y="296"/>
                      </a:lnTo>
                      <a:lnTo>
                        <a:pt x="45" y="298"/>
                      </a:lnTo>
                      <a:lnTo>
                        <a:pt x="47" y="301"/>
                      </a:lnTo>
                      <a:lnTo>
                        <a:pt x="49" y="304"/>
                      </a:lnTo>
                      <a:lnTo>
                        <a:pt x="51" y="307"/>
                      </a:lnTo>
                      <a:lnTo>
                        <a:pt x="52" y="310"/>
                      </a:lnTo>
                      <a:lnTo>
                        <a:pt x="54" y="313"/>
                      </a:lnTo>
                      <a:lnTo>
                        <a:pt x="55" y="315"/>
                      </a:lnTo>
                      <a:lnTo>
                        <a:pt x="57" y="318"/>
                      </a:lnTo>
                      <a:lnTo>
                        <a:pt x="58" y="320"/>
                      </a:lnTo>
                      <a:lnTo>
                        <a:pt x="60" y="323"/>
                      </a:lnTo>
                      <a:lnTo>
                        <a:pt x="61" y="326"/>
                      </a:lnTo>
                      <a:lnTo>
                        <a:pt x="63" y="329"/>
                      </a:lnTo>
                      <a:lnTo>
                        <a:pt x="64" y="332"/>
                      </a:lnTo>
                      <a:lnTo>
                        <a:pt x="66" y="335"/>
                      </a:lnTo>
                      <a:lnTo>
                        <a:pt x="66" y="337"/>
                      </a:lnTo>
                      <a:lnTo>
                        <a:pt x="67" y="341"/>
                      </a:lnTo>
                      <a:lnTo>
                        <a:pt x="67" y="343"/>
                      </a:lnTo>
                      <a:lnTo>
                        <a:pt x="68" y="346"/>
                      </a:lnTo>
                      <a:lnTo>
                        <a:pt x="69" y="350"/>
                      </a:lnTo>
                      <a:lnTo>
                        <a:pt x="70" y="353"/>
                      </a:lnTo>
                      <a:lnTo>
                        <a:pt x="71" y="355"/>
                      </a:lnTo>
                      <a:lnTo>
                        <a:pt x="72" y="359"/>
                      </a:lnTo>
                      <a:lnTo>
                        <a:pt x="72" y="362"/>
                      </a:lnTo>
                      <a:lnTo>
                        <a:pt x="74" y="365"/>
                      </a:lnTo>
                      <a:lnTo>
                        <a:pt x="74" y="368"/>
                      </a:lnTo>
                      <a:lnTo>
                        <a:pt x="75" y="372"/>
                      </a:lnTo>
                      <a:lnTo>
                        <a:pt x="77" y="375"/>
                      </a:lnTo>
                      <a:lnTo>
                        <a:pt x="78" y="380"/>
                      </a:lnTo>
                      <a:lnTo>
                        <a:pt x="80" y="382"/>
                      </a:lnTo>
                      <a:lnTo>
                        <a:pt x="80" y="385"/>
                      </a:lnTo>
                      <a:lnTo>
                        <a:pt x="83" y="386"/>
                      </a:lnTo>
                      <a:lnTo>
                        <a:pt x="86" y="386"/>
                      </a:lnTo>
                      <a:lnTo>
                        <a:pt x="88" y="386"/>
                      </a:lnTo>
                      <a:lnTo>
                        <a:pt x="91" y="389"/>
                      </a:lnTo>
                      <a:lnTo>
                        <a:pt x="93" y="392"/>
                      </a:lnTo>
                      <a:lnTo>
                        <a:pt x="94" y="394"/>
                      </a:lnTo>
                      <a:lnTo>
                        <a:pt x="114" y="398"/>
                      </a:lnTo>
                      <a:lnTo>
                        <a:pt x="105" y="386"/>
                      </a:lnTo>
                      <a:lnTo>
                        <a:pt x="105" y="383"/>
                      </a:lnTo>
                      <a:lnTo>
                        <a:pt x="103" y="381"/>
                      </a:lnTo>
                      <a:lnTo>
                        <a:pt x="102" y="378"/>
                      </a:lnTo>
                      <a:lnTo>
                        <a:pt x="102" y="375"/>
                      </a:lnTo>
                      <a:lnTo>
                        <a:pt x="100" y="371"/>
                      </a:lnTo>
                      <a:lnTo>
                        <a:pt x="99" y="367"/>
                      </a:lnTo>
                      <a:lnTo>
                        <a:pt x="98" y="363"/>
                      </a:lnTo>
                      <a:lnTo>
                        <a:pt x="96" y="360"/>
                      </a:lnTo>
                      <a:lnTo>
                        <a:pt x="96" y="357"/>
                      </a:lnTo>
                      <a:lnTo>
                        <a:pt x="94" y="353"/>
                      </a:lnTo>
                      <a:lnTo>
                        <a:pt x="94" y="350"/>
                      </a:lnTo>
                      <a:lnTo>
                        <a:pt x="93" y="346"/>
                      </a:lnTo>
                      <a:lnTo>
                        <a:pt x="92" y="343"/>
                      </a:lnTo>
                      <a:lnTo>
                        <a:pt x="91" y="339"/>
                      </a:lnTo>
                      <a:lnTo>
                        <a:pt x="91" y="336"/>
                      </a:lnTo>
                      <a:lnTo>
                        <a:pt x="90" y="333"/>
                      </a:lnTo>
                      <a:lnTo>
                        <a:pt x="90" y="330"/>
                      </a:lnTo>
                      <a:lnTo>
                        <a:pt x="90" y="326"/>
                      </a:lnTo>
                      <a:lnTo>
                        <a:pt x="89" y="323"/>
                      </a:lnTo>
                      <a:lnTo>
                        <a:pt x="89" y="320"/>
                      </a:lnTo>
                      <a:lnTo>
                        <a:pt x="88" y="316"/>
                      </a:lnTo>
                      <a:lnTo>
                        <a:pt x="88" y="313"/>
                      </a:lnTo>
                      <a:lnTo>
                        <a:pt x="88" y="309"/>
                      </a:lnTo>
                      <a:lnTo>
                        <a:pt x="88" y="306"/>
                      </a:lnTo>
                      <a:lnTo>
                        <a:pt x="88" y="302"/>
                      </a:lnTo>
                      <a:lnTo>
                        <a:pt x="88" y="299"/>
                      </a:lnTo>
                      <a:lnTo>
                        <a:pt x="88" y="297"/>
                      </a:lnTo>
                      <a:lnTo>
                        <a:pt x="88" y="294"/>
                      </a:lnTo>
                      <a:lnTo>
                        <a:pt x="89" y="291"/>
                      </a:lnTo>
                      <a:lnTo>
                        <a:pt x="90" y="288"/>
                      </a:lnTo>
                      <a:lnTo>
                        <a:pt x="91" y="285"/>
                      </a:lnTo>
                      <a:lnTo>
                        <a:pt x="94" y="282"/>
                      </a:lnTo>
                      <a:lnTo>
                        <a:pt x="96" y="279"/>
                      </a:lnTo>
                      <a:lnTo>
                        <a:pt x="100" y="278"/>
                      </a:lnTo>
                      <a:lnTo>
                        <a:pt x="103" y="275"/>
                      </a:lnTo>
                      <a:lnTo>
                        <a:pt x="106" y="273"/>
                      </a:lnTo>
                      <a:lnTo>
                        <a:pt x="109" y="270"/>
                      </a:lnTo>
                      <a:lnTo>
                        <a:pt x="112" y="268"/>
                      </a:lnTo>
                      <a:lnTo>
                        <a:pt x="115" y="266"/>
                      </a:lnTo>
                      <a:lnTo>
                        <a:pt x="118" y="264"/>
                      </a:lnTo>
                      <a:lnTo>
                        <a:pt x="121" y="263"/>
                      </a:lnTo>
                      <a:lnTo>
                        <a:pt x="124" y="260"/>
                      </a:lnTo>
                      <a:lnTo>
                        <a:pt x="127" y="258"/>
                      </a:lnTo>
                      <a:lnTo>
                        <a:pt x="130" y="256"/>
                      </a:lnTo>
                      <a:lnTo>
                        <a:pt x="134" y="253"/>
                      </a:lnTo>
                      <a:lnTo>
                        <a:pt x="137" y="251"/>
                      </a:lnTo>
                      <a:lnTo>
                        <a:pt x="140" y="249"/>
                      </a:lnTo>
                      <a:lnTo>
                        <a:pt x="142" y="247"/>
                      </a:lnTo>
                      <a:lnTo>
                        <a:pt x="145" y="244"/>
                      </a:lnTo>
                      <a:lnTo>
                        <a:pt x="148" y="242"/>
                      </a:lnTo>
                      <a:lnTo>
                        <a:pt x="151" y="241"/>
                      </a:lnTo>
                      <a:lnTo>
                        <a:pt x="153" y="242"/>
                      </a:lnTo>
                      <a:lnTo>
                        <a:pt x="156" y="243"/>
                      </a:lnTo>
                      <a:lnTo>
                        <a:pt x="159" y="244"/>
                      </a:lnTo>
                      <a:lnTo>
                        <a:pt x="162" y="244"/>
                      </a:lnTo>
                      <a:lnTo>
                        <a:pt x="165" y="245"/>
                      </a:lnTo>
                      <a:lnTo>
                        <a:pt x="168" y="246"/>
                      </a:lnTo>
                      <a:lnTo>
                        <a:pt x="171" y="246"/>
                      </a:lnTo>
                      <a:lnTo>
                        <a:pt x="175" y="247"/>
                      </a:lnTo>
                      <a:lnTo>
                        <a:pt x="178" y="248"/>
                      </a:lnTo>
                      <a:lnTo>
                        <a:pt x="181" y="248"/>
                      </a:lnTo>
                      <a:lnTo>
                        <a:pt x="185" y="248"/>
                      </a:lnTo>
                      <a:lnTo>
                        <a:pt x="187" y="248"/>
                      </a:lnTo>
                      <a:lnTo>
                        <a:pt x="190" y="249"/>
                      </a:lnTo>
                      <a:lnTo>
                        <a:pt x="194" y="249"/>
                      </a:lnTo>
                      <a:lnTo>
                        <a:pt x="197" y="249"/>
                      </a:lnTo>
                      <a:lnTo>
                        <a:pt x="202" y="250"/>
                      </a:lnTo>
                      <a:lnTo>
                        <a:pt x="206" y="250"/>
                      </a:lnTo>
                      <a:lnTo>
                        <a:pt x="210" y="251"/>
                      </a:lnTo>
                      <a:lnTo>
                        <a:pt x="214" y="251"/>
                      </a:lnTo>
                      <a:lnTo>
                        <a:pt x="220" y="251"/>
                      </a:lnTo>
                      <a:lnTo>
                        <a:pt x="224" y="251"/>
                      </a:lnTo>
                      <a:lnTo>
                        <a:pt x="228" y="252"/>
                      </a:lnTo>
                      <a:lnTo>
                        <a:pt x="232" y="252"/>
                      </a:lnTo>
                      <a:lnTo>
                        <a:pt x="234" y="252"/>
                      </a:lnTo>
                      <a:lnTo>
                        <a:pt x="238" y="252"/>
                      </a:lnTo>
                      <a:lnTo>
                        <a:pt x="240" y="253"/>
                      </a:lnTo>
                      <a:lnTo>
                        <a:pt x="243" y="253"/>
                      </a:lnTo>
                      <a:lnTo>
                        <a:pt x="246" y="253"/>
                      </a:lnTo>
                      <a:lnTo>
                        <a:pt x="251" y="253"/>
                      </a:lnTo>
                      <a:lnTo>
                        <a:pt x="255" y="254"/>
                      </a:lnTo>
                      <a:lnTo>
                        <a:pt x="260" y="254"/>
                      </a:lnTo>
                      <a:lnTo>
                        <a:pt x="264" y="254"/>
                      </a:lnTo>
                      <a:lnTo>
                        <a:pt x="268" y="255"/>
                      </a:lnTo>
                      <a:lnTo>
                        <a:pt x="272" y="255"/>
                      </a:lnTo>
                      <a:lnTo>
                        <a:pt x="275" y="255"/>
                      </a:lnTo>
                      <a:lnTo>
                        <a:pt x="279" y="255"/>
                      </a:lnTo>
                      <a:lnTo>
                        <a:pt x="282" y="256"/>
                      </a:lnTo>
                      <a:lnTo>
                        <a:pt x="285" y="256"/>
                      </a:lnTo>
                      <a:lnTo>
                        <a:pt x="288" y="256"/>
                      </a:lnTo>
                      <a:lnTo>
                        <a:pt x="291" y="256"/>
                      </a:lnTo>
                      <a:lnTo>
                        <a:pt x="294" y="256"/>
                      </a:lnTo>
                      <a:lnTo>
                        <a:pt x="297" y="256"/>
                      </a:lnTo>
                      <a:lnTo>
                        <a:pt x="301" y="256"/>
                      </a:lnTo>
                      <a:lnTo>
                        <a:pt x="304" y="255"/>
                      </a:lnTo>
                      <a:lnTo>
                        <a:pt x="307" y="255"/>
                      </a:lnTo>
                      <a:lnTo>
                        <a:pt x="310" y="255"/>
                      </a:lnTo>
                      <a:lnTo>
                        <a:pt x="314" y="255"/>
                      </a:lnTo>
                      <a:lnTo>
                        <a:pt x="317" y="255"/>
                      </a:lnTo>
                      <a:lnTo>
                        <a:pt x="322" y="254"/>
                      </a:lnTo>
                      <a:lnTo>
                        <a:pt x="326" y="254"/>
                      </a:lnTo>
                      <a:lnTo>
                        <a:pt x="331" y="253"/>
                      </a:lnTo>
                      <a:lnTo>
                        <a:pt x="336" y="253"/>
                      </a:lnTo>
                      <a:lnTo>
                        <a:pt x="341" y="252"/>
                      </a:lnTo>
                      <a:lnTo>
                        <a:pt x="343" y="252"/>
                      </a:lnTo>
                      <a:lnTo>
                        <a:pt x="345" y="252"/>
                      </a:lnTo>
                      <a:lnTo>
                        <a:pt x="349" y="251"/>
                      </a:lnTo>
                      <a:lnTo>
                        <a:pt x="352" y="251"/>
                      </a:lnTo>
                      <a:lnTo>
                        <a:pt x="355" y="251"/>
                      </a:lnTo>
                      <a:lnTo>
                        <a:pt x="358" y="251"/>
                      </a:lnTo>
                      <a:lnTo>
                        <a:pt x="361" y="250"/>
                      </a:lnTo>
                      <a:lnTo>
                        <a:pt x="365" y="250"/>
                      </a:lnTo>
                      <a:lnTo>
                        <a:pt x="368" y="249"/>
                      </a:lnTo>
                      <a:lnTo>
                        <a:pt x="372" y="249"/>
                      </a:lnTo>
                      <a:lnTo>
                        <a:pt x="375" y="249"/>
                      </a:lnTo>
                      <a:lnTo>
                        <a:pt x="379" y="248"/>
                      </a:lnTo>
                      <a:lnTo>
                        <a:pt x="380" y="251"/>
                      </a:lnTo>
                      <a:lnTo>
                        <a:pt x="381" y="254"/>
                      </a:lnTo>
                      <a:lnTo>
                        <a:pt x="382" y="259"/>
                      </a:lnTo>
                      <a:lnTo>
                        <a:pt x="383" y="263"/>
                      </a:lnTo>
                      <a:lnTo>
                        <a:pt x="384" y="268"/>
                      </a:lnTo>
                      <a:lnTo>
                        <a:pt x="386" y="272"/>
                      </a:lnTo>
                      <a:lnTo>
                        <a:pt x="387" y="277"/>
                      </a:lnTo>
                      <a:lnTo>
                        <a:pt x="388" y="280"/>
                      </a:lnTo>
                      <a:lnTo>
                        <a:pt x="389" y="283"/>
                      </a:lnTo>
                      <a:lnTo>
                        <a:pt x="390" y="286"/>
                      </a:lnTo>
                      <a:lnTo>
                        <a:pt x="390" y="289"/>
                      </a:lnTo>
                      <a:lnTo>
                        <a:pt x="392" y="293"/>
                      </a:lnTo>
                      <a:lnTo>
                        <a:pt x="393" y="296"/>
                      </a:lnTo>
                      <a:lnTo>
                        <a:pt x="394" y="299"/>
                      </a:lnTo>
                      <a:lnTo>
                        <a:pt x="395" y="302"/>
                      </a:lnTo>
                      <a:lnTo>
                        <a:pt x="396" y="306"/>
                      </a:lnTo>
                      <a:lnTo>
                        <a:pt x="397" y="308"/>
                      </a:lnTo>
                      <a:lnTo>
                        <a:pt x="399" y="311"/>
                      </a:lnTo>
                      <a:lnTo>
                        <a:pt x="400" y="314"/>
                      </a:lnTo>
                      <a:lnTo>
                        <a:pt x="402" y="317"/>
                      </a:lnTo>
                      <a:lnTo>
                        <a:pt x="403" y="320"/>
                      </a:lnTo>
                      <a:lnTo>
                        <a:pt x="405" y="323"/>
                      </a:lnTo>
                      <a:lnTo>
                        <a:pt x="406" y="326"/>
                      </a:lnTo>
                      <a:lnTo>
                        <a:pt x="408" y="329"/>
                      </a:lnTo>
                      <a:lnTo>
                        <a:pt x="409" y="332"/>
                      </a:lnTo>
                      <a:lnTo>
                        <a:pt x="410" y="335"/>
                      </a:lnTo>
                      <a:lnTo>
                        <a:pt x="410" y="338"/>
                      </a:lnTo>
                      <a:lnTo>
                        <a:pt x="411" y="341"/>
                      </a:lnTo>
                      <a:lnTo>
                        <a:pt x="411" y="344"/>
                      </a:lnTo>
                      <a:lnTo>
                        <a:pt x="412" y="347"/>
                      </a:lnTo>
                      <a:lnTo>
                        <a:pt x="412" y="350"/>
                      </a:lnTo>
                      <a:lnTo>
                        <a:pt x="413" y="353"/>
                      </a:lnTo>
                      <a:lnTo>
                        <a:pt x="413" y="356"/>
                      </a:lnTo>
                      <a:lnTo>
                        <a:pt x="414" y="360"/>
                      </a:lnTo>
                      <a:lnTo>
                        <a:pt x="414" y="363"/>
                      </a:lnTo>
                      <a:lnTo>
                        <a:pt x="414" y="366"/>
                      </a:lnTo>
                      <a:lnTo>
                        <a:pt x="414" y="370"/>
                      </a:lnTo>
                      <a:lnTo>
                        <a:pt x="414" y="373"/>
                      </a:lnTo>
                      <a:lnTo>
                        <a:pt x="414" y="376"/>
                      </a:lnTo>
                      <a:lnTo>
                        <a:pt x="414" y="380"/>
                      </a:lnTo>
                      <a:lnTo>
                        <a:pt x="413" y="383"/>
                      </a:lnTo>
                      <a:lnTo>
                        <a:pt x="413" y="386"/>
                      </a:lnTo>
                      <a:lnTo>
                        <a:pt x="412" y="389"/>
                      </a:lnTo>
                      <a:lnTo>
                        <a:pt x="415" y="388"/>
                      </a:lnTo>
                      <a:lnTo>
                        <a:pt x="418" y="386"/>
                      </a:lnTo>
                      <a:lnTo>
                        <a:pt x="420" y="386"/>
                      </a:lnTo>
                      <a:lnTo>
                        <a:pt x="423" y="389"/>
                      </a:lnTo>
                      <a:lnTo>
                        <a:pt x="425" y="392"/>
                      </a:lnTo>
                      <a:lnTo>
                        <a:pt x="426" y="394"/>
                      </a:lnTo>
                      <a:lnTo>
                        <a:pt x="448" y="397"/>
                      </a:lnTo>
                      <a:lnTo>
                        <a:pt x="439" y="374"/>
                      </a:lnTo>
                      <a:lnTo>
                        <a:pt x="438" y="370"/>
                      </a:lnTo>
                      <a:lnTo>
                        <a:pt x="436" y="366"/>
                      </a:lnTo>
                      <a:lnTo>
                        <a:pt x="436" y="365"/>
                      </a:lnTo>
                      <a:lnTo>
                        <a:pt x="436" y="360"/>
                      </a:lnTo>
                      <a:lnTo>
                        <a:pt x="436" y="356"/>
                      </a:lnTo>
                      <a:lnTo>
                        <a:pt x="436" y="352"/>
                      </a:lnTo>
                      <a:lnTo>
                        <a:pt x="436" y="348"/>
                      </a:lnTo>
                      <a:lnTo>
                        <a:pt x="437" y="344"/>
                      </a:lnTo>
                      <a:lnTo>
                        <a:pt x="438" y="341"/>
                      </a:lnTo>
                      <a:lnTo>
                        <a:pt x="439" y="337"/>
                      </a:lnTo>
                      <a:lnTo>
                        <a:pt x="440" y="333"/>
                      </a:lnTo>
                      <a:lnTo>
                        <a:pt x="441" y="330"/>
                      </a:lnTo>
                      <a:lnTo>
                        <a:pt x="443" y="327"/>
                      </a:lnTo>
                      <a:lnTo>
                        <a:pt x="444" y="323"/>
                      </a:lnTo>
                      <a:lnTo>
                        <a:pt x="445" y="320"/>
                      </a:lnTo>
                      <a:lnTo>
                        <a:pt x="447" y="317"/>
                      </a:lnTo>
                      <a:lnTo>
                        <a:pt x="448" y="314"/>
                      </a:lnTo>
                      <a:lnTo>
                        <a:pt x="448" y="311"/>
                      </a:lnTo>
                      <a:lnTo>
                        <a:pt x="451" y="308"/>
                      </a:lnTo>
                      <a:lnTo>
                        <a:pt x="452" y="306"/>
                      </a:lnTo>
                      <a:lnTo>
                        <a:pt x="453" y="302"/>
                      </a:lnTo>
                      <a:lnTo>
                        <a:pt x="454" y="299"/>
                      </a:lnTo>
                      <a:lnTo>
                        <a:pt x="454" y="296"/>
                      </a:lnTo>
                      <a:lnTo>
                        <a:pt x="454" y="293"/>
                      </a:lnTo>
                      <a:lnTo>
                        <a:pt x="454" y="289"/>
                      </a:lnTo>
                      <a:lnTo>
                        <a:pt x="455" y="285"/>
                      </a:lnTo>
                      <a:lnTo>
                        <a:pt x="455" y="283"/>
                      </a:lnTo>
                      <a:lnTo>
                        <a:pt x="455" y="280"/>
                      </a:lnTo>
                      <a:lnTo>
                        <a:pt x="455" y="278"/>
                      </a:lnTo>
                      <a:lnTo>
                        <a:pt x="455" y="274"/>
                      </a:lnTo>
                      <a:lnTo>
                        <a:pt x="455" y="271"/>
                      </a:lnTo>
                      <a:lnTo>
                        <a:pt x="456" y="268"/>
                      </a:lnTo>
                      <a:lnTo>
                        <a:pt x="456" y="264"/>
                      </a:lnTo>
                      <a:lnTo>
                        <a:pt x="458" y="262"/>
                      </a:lnTo>
                      <a:lnTo>
                        <a:pt x="458" y="259"/>
                      </a:lnTo>
                      <a:lnTo>
                        <a:pt x="459" y="255"/>
                      </a:lnTo>
                      <a:lnTo>
                        <a:pt x="460" y="252"/>
                      </a:lnTo>
                      <a:lnTo>
                        <a:pt x="462" y="249"/>
                      </a:lnTo>
                      <a:lnTo>
                        <a:pt x="463" y="246"/>
                      </a:lnTo>
                      <a:lnTo>
                        <a:pt x="466" y="244"/>
                      </a:lnTo>
                      <a:lnTo>
                        <a:pt x="468" y="241"/>
                      </a:lnTo>
                      <a:lnTo>
                        <a:pt x="471" y="237"/>
                      </a:lnTo>
                      <a:lnTo>
                        <a:pt x="474" y="235"/>
                      </a:lnTo>
                      <a:lnTo>
                        <a:pt x="477" y="233"/>
                      </a:lnTo>
                      <a:lnTo>
                        <a:pt x="480" y="231"/>
                      </a:lnTo>
                      <a:lnTo>
                        <a:pt x="484" y="229"/>
                      </a:lnTo>
                      <a:lnTo>
                        <a:pt x="487" y="228"/>
                      </a:lnTo>
                      <a:lnTo>
                        <a:pt x="492" y="227"/>
                      </a:lnTo>
                      <a:lnTo>
                        <a:pt x="495" y="225"/>
                      </a:lnTo>
                      <a:lnTo>
                        <a:pt x="499" y="225"/>
                      </a:lnTo>
                      <a:lnTo>
                        <a:pt x="502" y="224"/>
                      </a:lnTo>
                      <a:lnTo>
                        <a:pt x="505" y="222"/>
                      </a:lnTo>
                      <a:lnTo>
                        <a:pt x="508" y="220"/>
                      </a:lnTo>
                      <a:lnTo>
                        <a:pt x="510" y="219"/>
                      </a:lnTo>
                      <a:lnTo>
                        <a:pt x="513" y="218"/>
                      </a:lnTo>
                      <a:lnTo>
                        <a:pt x="516" y="216"/>
                      </a:lnTo>
                      <a:lnTo>
                        <a:pt x="519" y="214"/>
                      </a:lnTo>
                      <a:lnTo>
                        <a:pt x="522" y="213"/>
                      </a:lnTo>
                      <a:lnTo>
                        <a:pt x="525" y="212"/>
                      </a:lnTo>
                      <a:lnTo>
                        <a:pt x="528" y="210"/>
                      </a:lnTo>
                      <a:lnTo>
                        <a:pt x="531" y="209"/>
                      </a:lnTo>
                      <a:lnTo>
                        <a:pt x="534" y="207"/>
                      </a:lnTo>
                      <a:lnTo>
                        <a:pt x="537" y="206"/>
                      </a:lnTo>
                      <a:lnTo>
                        <a:pt x="541" y="205"/>
                      </a:lnTo>
                      <a:lnTo>
                        <a:pt x="543" y="204"/>
                      </a:lnTo>
                      <a:lnTo>
                        <a:pt x="547" y="204"/>
                      </a:lnTo>
                      <a:lnTo>
                        <a:pt x="550" y="204"/>
                      </a:lnTo>
                      <a:lnTo>
                        <a:pt x="552" y="203"/>
                      </a:lnTo>
                      <a:lnTo>
                        <a:pt x="557" y="201"/>
                      </a:lnTo>
                      <a:lnTo>
                        <a:pt x="562" y="201"/>
                      </a:lnTo>
                      <a:lnTo>
                        <a:pt x="566" y="201"/>
                      </a:lnTo>
                      <a:lnTo>
                        <a:pt x="569" y="200"/>
                      </a:lnTo>
                      <a:lnTo>
                        <a:pt x="573" y="199"/>
                      </a:lnTo>
                      <a:lnTo>
                        <a:pt x="576" y="199"/>
                      </a:lnTo>
                      <a:lnTo>
                        <a:pt x="579" y="199"/>
                      </a:lnTo>
                      <a:lnTo>
                        <a:pt x="581" y="198"/>
                      </a:lnTo>
                      <a:lnTo>
                        <a:pt x="585" y="198"/>
                      </a:lnTo>
                      <a:lnTo>
                        <a:pt x="588" y="197"/>
                      </a:lnTo>
                      <a:lnTo>
                        <a:pt x="592" y="196"/>
                      </a:lnTo>
                      <a:lnTo>
                        <a:pt x="594" y="195"/>
                      </a:lnTo>
                      <a:lnTo>
                        <a:pt x="597" y="194"/>
                      </a:lnTo>
                      <a:lnTo>
                        <a:pt x="600" y="192"/>
                      </a:lnTo>
                      <a:lnTo>
                        <a:pt x="603" y="190"/>
                      </a:lnTo>
                      <a:lnTo>
                        <a:pt x="606" y="190"/>
                      </a:lnTo>
                      <a:lnTo>
                        <a:pt x="609" y="187"/>
                      </a:lnTo>
                      <a:lnTo>
                        <a:pt x="613" y="186"/>
                      </a:lnTo>
                      <a:lnTo>
                        <a:pt x="615" y="185"/>
                      </a:lnTo>
                      <a:lnTo>
                        <a:pt x="619" y="183"/>
                      </a:lnTo>
                      <a:lnTo>
                        <a:pt x="623" y="182"/>
                      </a:lnTo>
                      <a:lnTo>
                        <a:pt x="625" y="181"/>
                      </a:lnTo>
                      <a:lnTo>
                        <a:pt x="628" y="180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88" name="Line 98">
                  <a:extLst>
                    <a:ext uri="{FF2B5EF4-FFF2-40B4-BE49-F238E27FC236}">
                      <a16:creationId xmlns:a16="http://schemas.microsoft.com/office/drawing/2014/main" id="{5CE8409D-3A83-45A5-8F14-248FCD2B05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07" y="1857"/>
                  <a:ext cx="0" cy="11"/>
                </a:xfrm>
                <a:prstGeom prst="line">
                  <a:avLst/>
                </a:pr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89" name="Freeform 99">
                  <a:extLst>
                    <a:ext uri="{FF2B5EF4-FFF2-40B4-BE49-F238E27FC236}">
                      <a16:creationId xmlns:a16="http://schemas.microsoft.com/office/drawing/2014/main" id="{5AD9B317-66AE-4372-816D-04AB9378FA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3" y="1744"/>
                  <a:ext cx="46" cy="62"/>
                </a:xfrm>
                <a:custGeom>
                  <a:avLst/>
                  <a:gdLst>
                    <a:gd name="T0" fmla="*/ 11 w 46"/>
                    <a:gd name="T1" fmla="*/ 29 h 62"/>
                    <a:gd name="T2" fmla="*/ 16 w 46"/>
                    <a:gd name="T3" fmla="*/ 26 h 62"/>
                    <a:gd name="T4" fmla="*/ 21 w 46"/>
                    <a:gd name="T5" fmla="*/ 25 h 62"/>
                    <a:gd name="T6" fmla="*/ 27 w 46"/>
                    <a:gd name="T7" fmla="*/ 26 h 62"/>
                    <a:gd name="T8" fmla="*/ 32 w 46"/>
                    <a:gd name="T9" fmla="*/ 31 h 62"/>
                    <a:gd name="T10" fmla="*/ 33 w 46"/>
                    <a:gd name="T11" fmla="*/ 37 h 62"/>
                    <a:gd name="T12" fmla="*/ 32 w 46"/>
                    <a:gd name="T13" fmla="*/ 42 h 62"/>
                    <a:gd name="T14" fmla="*/ 28 w 46"/>
                    <a:gd name="T15" fmla="*/ 48 h 62"/>
                    <a:gd name="T16" fmla="*/ 23 w 46"/>
                    <a:gd name="T17" fmla="*/ 50 h 62"/>
                    <a:gd name="T18" fmla="*/ 17 w 46"/>
                    <a:gd name="T19" fmla="*/ 49 h 62"/>
                    <a:gd name="T20" fmla="*/ 12 w 46"/>
                    <a:gd name="T21" fmla="*/ 46 h 62"/>
                    <a:gd name="T22" fmla="*/ 10 w 46"/>
                    <a:gd name="T23" fmla="*/ 41 h 62"/>
                    <a:gd name="T24" fmla="*/ 8 w 46"/>
                    <a:gd name="T25" fmla="*/ 35 h 62"/>
                    <a:gd name="T26" fmla="*/ 8 w 46"/>
                    <a:gd name="T27" fmla="*/ 29 h 62"/>
                    <a:gd name="T28" fmla="*/ 9 w 46"/>
                    <a:gd name="T29" fmla="*/ 24 h 62"/>
                    <a:gd name="T30" fmla="*/ 10 w 46"/>
                    <a:gd name="T31" fmla="*/ 18 h 62"/>
                    <a:gd name="T32" fmla="*/ 11 w 46"/>
                    <a:gd name="T33" fmla="*/ 12 h 62"/>
                    <a:gd name="T34" fmla="*/ 12 w 46"/>
                    <a:gd name="T35" fmla="*/ 6 h 62"/>
                    <a:gd name="T36" fmla="*/ 12 w 46"/>
                    <a:gd name="T37" fmla="*/ 0 h 62"/>
                    <a:gd name="T38" fmla="*/ 7 w 46"/>
                    <a:gd name="T39" fmla="*/ 7 h 62"/>
                    <a:gd name="T40" fmla="*/ 3 w 46"/>
                    <a:gd name="T41" fmla="*/ 13 h 62"/>
                    <a:gd name="T42" fmla="*/ 2 w 46"/>
                    <a:gd name="T43" fmla="*/ 19 h 62"/>
                    <a:gd name="T44" fmla="*/ 0 w 46"/>
                    <a:gd name="T45" fmla="*/ 25 h 62"/>
                    <a:gd name="T46" fmla="*/ 0 w 46"/>
                    <a:gd name="T47" fmla="*/ 31 h 62"/>
                    <a:gd name="T48" fmla="*/ 0 w 46"/>
                    <a:gd name="T49" fmla="*/ 37 h 62"/>
                    <a:gd name="T50" fmla="*/ 1 w 46"/>
                    <a:gd name="T51" fmla="*/ 42 h 62"/>
                    <a:gd name="T52" fmla="*/ 2 w 46"/>
                    <a:gd name="T53" fmla="*/ 50 h 62"/>
                    <a:gd name="T54" fmla="*/ 5 w 46"/>
                    <a:gd name="T55" fmla="*/ 55 h 62"/>
                    <a:gd name="T56" fmla="*/ 12 w 46"/>
                    <a:gd name="T57" fmla="*/ 58 h 62"/>
                    <a:gd name="T58" fmla="*/ 17 w 46"/>
                    <a:gd name="T59" fmla="*/ 61 h 62"/>
                    <a:gd name="T60" fmla="*/ 24 w 46"/>
                    <a:gd name="T61" fmla="*/ 61 h 62"/>
                    <a:gd name="T62" fmla="*/ 30 w 46"/>
                    <a:gd name="T63" fmla="*/ 60 h 62"/>
                    <a:gd name="T64" fmla="*/ 35 w 46"/>
                    <a:gd name="T65" fmla="*/ 57 h 62"/>
                    <a:gd name="T66" fmla="*/ 41 w 46"/>
                    <a:gd name="T67" fmla="*/ 51 h 62"/>
                    <a:gd name="T68" fmla="*/ 44 w 46"/>
                    <a:gd name="T69" fmla="*/ 45 h 62"/>
                    <a:gd name="T70" fmla="*/ 45 w 46"/>
                    <a:gd name="T71" fmla="*/ 40 h 62"/>
                    <a:gd name="T72" fmla="*/ 44 w 46"/>
                    <a:gd name="T73" fmla="*/ 34 h 62"/>
                    <a:gd name="T74" fmla="*/ 43 w 46"/>
                    <a:gd name="T75" fmla="*/ 28 h 62"/>
                    <a:gd name="T76" fmla="*/ 40 w 46"/>
                    <a:gd name="T77" fmla="*/ 23 h 62"/>
                    <a:gd name="T78" fmla="*/ 34 w 46"/>
                    <a:gd name="T79" fmla="*/ 18 h 62"/>
                    <a:gd name="T80" fmla="*/ 29 w 46"/>
                    <a:gd name="T81" fmla="*/ 16 h 62"/>
                    <a:gd name="T82" fmla="*/ 23 w 46"/>
                    <a:gd name="T83" fmla="*/ 15 h 62"/>
                    <a:gd name="T84" fmla="*/ 17 w 46"/>
                    <a:gd name="T85" fmla="*/ 15 h 62"/>
                    <a:gd name="T86" fmla="*/ 13 w 46"/>
                    <a:gd name="T87" fmla="*/ 17 h 62"/>
                    <a:gd name="T88" fmla="*/ 9 w 46"/>
                    <a:gd name="T89" fmla="*/ 21 h 62"/>
                    <a:gd name="T90" fmla="*/ 8 w 46"/>
                    <a:gd name="T91" fmla="*/ 26 h 62"/>
                    <a:gd name="T92" fmla="*/ 8 w 46"/>
                    <a:gd name="T93" fmla="*/ 30 h 62"/>
                    <a:gd name="T94" fmla="*/ 8 w 46"/>
                    <a:gd name="T95" fmla="*/ 31 h 62"/>
                    <a:gd name="T96" fmla="*/ 8 w 46"/>
                    <a:gd name="T97" fmla="*/ 31 h 62"/>
                    <a:gd name="T98" fmla="*/ 8 w 46"/>
                    <a:gd name="T99" fmla="*/ 32 h 6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46"/>
                    <a:gd name="T151" fmla="*/ 0 h 62"/>
                    <a:gd name="T152" fmla="*/ 46 w 46"/>
                    <a:gd name="T153" fmla="*/ 62 h 6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46" h="62">
                      <a:moveTo>
                        <a:pt x="8" y="32"/>
                      </a:moveTo>
                      <a:lnTo>
                        <a:pt x="11" y="29"/>
                      </a:lnTo>
                      <a:lnTo>
                        <a:pt x="13" y="26"/>
                      </a:lnTo>
                      <a:lnTo>
                        <a:pt x="16" y="26"/>
                      </a:lnTo>
                      <a:lnTo>
                        <a:pt x="18" y="25"/>
                      </a:lnTo>
                      <a:lnTo>
                        <a:pt x="21" y="25"/>
                      </a:lnTo>
                      <a:lnTo>
                        <a:pt x="24" y="25"/>
                      </a:lnTo>
                      <a:lnTo>
                        <a:pt x="27" y="26"/>
                      </a:lnTo>
                      <a:lnTo>
                        <a:pt x="30" y="28"/>
                      </a:lnTo>
                      <a:lnTo>
                        <a:pt x="32" y="31"/>
                      </a:lnTo>
                      <a:lnTo>
                        <a:pt x="32" y="34"/>
                      </a:lnTo>
                      <a:lnTo>
                        <a:pt x="33" y="37"/>
                      </a:lnTo>
                      <a:lnTo>
                        <a:pt x="33" y="40"/>
                      </a:lnTo>
                      <a:lnTo>
                        <a:pt x="32" y="42"/>
                      </a:lnTo>
                      <a:lnTo>
                        <a:pt x="31" y="45"/>
                      </a:lnTo>
                      <a:lnTo>
                        <a:pt x="28" y="48"/>
                      </a:lnTo>
                      <a:lnTo>
                        <a:pt x="26" y="50"/>
                      </a:lnTo>
                      <a:lnTo>
                        <a:pt x="23" y="50"/>
                      </a:lnTo>
                      <a:lnTo>
                        <a:pt x="20" y="50"/>
                      </a:lnTo>
                      <a:lnTo>
                        <a:pt x="17" y="49"/>
                      </a:lnTo>
                      <a:lnTo>
                        <a:pt x="15" y="48"/>
                      </a:lnTo>
                      <a:lnTo>
                        <a:pt x="12" y="46"/>
                      </a:lnTo>
                      <a:lnTo>
                        <a:pt x="10" y="43"/>
                      </a:lnTo>
                      <a:lnTo>
                        <a:pt x="10" y="41"/>
                      </a:lnTo>
                      <a:lnTo>
                        <a:pt x="9" y="38"/>
                      </a:lnTo>
                      <a:lnTo>
                        <a:pt x="8" y="35"/>
                      </a:lnTo>
                      <a:lnTo>
                        <a:pt x="8" y="32"/>
                      </a:lnTo>
                      <a:lnTo>
                        <a:pt x="8" y="29"/>
                      </a:lnTo>
                      <a:lnTo>
                        <a:pt x="8" y="26"/>
                      </a:lnTo>
                      <a:lnTo>
                        <a:pt x="9" y="24"/>
                      </a:lnTo>
                      <a:lnTo>
                        <a:pt x="9" y="21"/>
                      </a:lnTo>
                      <a:lnTo>
                        <a:pt x="10" y="18"/>
                      </a:lnTo>
                      <a:lnTo>
                        <a:pt x="10" y="15"/>
                      </a:lnTo>
                      <a:lnTo>
                        <a:pt x="11" y="12"/>
                      </a:lnTo>
                      <a:lnTo>
                        <a:pt x="12" y="10"/>
                      </a:lnTo>
                      <a:lnTo>
                        <a:pt x="12" y="6"/>
                      </a:lnTo>
                      <a:lnTo>
                        <a:pt x="12" y="3"/>
                      </a:lnTo>
                      <a:lnTo>
                        <a:pt x="12" y="0"/>
                      </a:lnTo>
                      <a:lnTo>
                        <a:pt x="10" y="4"/>
                      </a:lnTo>
                      <a:lnTo>
                        <a:pt x="7" y="7"/>
                      </a:lnTo>
                      <a:lnTo>
                        <a:pt x="5" y="10"/>
                      </a:lnTo>
                      <a:lnTo>
                        <a:pt x="3" y="13"/>
                      </a:lnTo>
                      <a:lnTo>
                        <a:pt x="2" y="16"/>
                      </a:lnTo>
                      <a:lnTo>
                        <a:pt x="2" y="19"/>
                      </a:lnTo>
                      <a:lnTo>
                        <a:pt x="1" y="21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4"/>
                      </a:lnTo>
                      <a:lnTo>
                        <a:pt x="0" y="37"/>
                      </a:lnTo>
                      <a:lnTo>
                        <a:pt x="0" y="40"/>
                      </a:lnTo>
                      <a:lnTo>
                        <a:pt x="1" y="42"/>
                      </a:lnTo>
                      <a:lnTo>
                        <a:pt x="1" y="46"/>
                      </a:lnTo>
                      <a:lnTo>
                        <a:pt x="2" y="50"/>
                      </a:lnTo>
                      <a:lnTo>
                        <a:pt x="3" y="52"/>
                      </a:lnTo>
                      <a:lnTo>
                        <a:pt x="5" y="55"/>
                      </a:lnTo>
                      <a:lnTo>
                        <a:pt x="8" y="57"/>
                      </a:lnTo>
                      <a:lnTo>
                        <a:pt x="12" y="58"/>
                      </a:lnTo>
                      <a:lnTo>
                        <a:pt x="14" y="60"/>
                      </a:lnTo>
                      <a:lnTo>
                        <a:pt x="17" y="61"/>
                      </a:lnTo>
                      <a:lnTo>
                        <a:pt x="20" y="61"/>
                      </a:lnTo>
                      <a:lnTo>
                        <a:pt x="24" y="61"/>
                      </a:lnTo>
                      <a:lnTo>
                        <a:pt x="26" y="61"/>
                      </a:lnTo>
                      <a:lnTo>
                        <a:pt x="30" y="60"/>
                      </a:lnTo>
                      <a:lnTo>
                        <a:pt x="32" y="58"/>
                      </a:lnTo>
                      <a:lnTo>
                        <a:pt x="35" y="57"/>
                      </a:lnTo>
                      <a:lnTo>
                        <a:pt x="38" y="55"/>
                      </a:lnTo>
                      <a:lnTo>
                        <a:pt x="41" y="51"/>
                      </a:lnTo>
                      <a:lnTo>
                        <a:pt x="42" y="48"/>
                      </a:lnTo>
                      <a:lnTo>
                        <a:pt x="44" y="45"/>
                      </a:lnTo>
                      <a:lnTo>
                        <a:pt x="44" y="42"/>
                      </a:lnTo>
                      <a:lnTo>
                        <a:pt x="45" y="40"/>
                      </a:lnTo>
                      <a:lnTo>
                        <a:pt x="45" y="37"/>
                      </a:lnTo>
                      <a:lnTo>
                        <a:pt x="44" y="34"/>
                      </a:lnTo>
                      <a:lnTo>
                        <a:pt x="44" y="31"/>
                      </a:lnTo>
                      <a:lnTo>
                        <a:pt x="43" y="28"/>
                      </a:lnTo>
                      <a:lnTo>
                        <a:pt x="42" y="26"/>
                      </a:lnTo>
                      <a:lnTo>
                        <a:pt x="40" y="23"/>
                      </a:lnTo>
                      <a:lnTo>
                        <a:pt x="37" y="21"/>
                      </a:lnTo>
                      <a:lnTo>
                        <a:pt x="34" y="18"/>
                      </a:lnTo>
                      <a:lnTo>
                        <a:pt x="32" y="17"/>
                      </a:lnTo>
                      <a:lnTo>
                        <a:pt x="29" y="16"/>
                      </a:lnTo>
                      <a:lnTo>
                        <a:pt x="26" y="15"/>
                      </a:lnTo>
                      <a:lnTo>
                        <a:pt x="23" y="15"/>
                      </a:lnTo>
                      <a:lnTo>
                        <a:pt x="20" y="15"/>
                      </a:lnTo>
                      <a:lnTo>
                        <a:pt x="17" y="15"/>
                      </a:lnTo>
                      <a:lnTo>
                        <a:pt x="15" y="15"/>
                      </a:lnTo>
                      <a:lnTo>
                        <a:pt x="13" y="17"/>
                      </a:lnTo>
                      <a:lnTo>
                        <a:pt x="10" y="18"/>
                      </a:lnTo>
                      <a:lnTo>
                        <a:pt x="9" y="21"/>
                      </a:lnTo>
                      <a:lnTo>
                        <a:pt x="8" y="24"/>
                      </a:lnTo>
                      <a:lnTo>
                        <a:pt x="8" y="26"/>
                      </a:lnTo>
                      <a:lnTo>
                        <a:pt x="8" y="29"/>
                      </a:lnTo>
                      <a:lnTo>
                        <a:pt x="8" y="30"/>
                      </a:lnTo>
                      <a:lnTo>
                        <a:pt x="8" y="31"/>
                      </a:lnTo>
                      <a:lnTo>
                        <a:pt x="8" y="32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90" name="Freeform 100">
                  <a:extLst>
                    <a:ext uri="{FF2B5EF4-FFF2-40B4-BE49-F238E27FC236}">
                      <a16:creationId xmlns:a16="http://schemas.microsoft.com/office/drawing/2014/main" id="{0795E1C4-F4FA-4D94-8D9D-E8F0B9C66E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4" y="1784"/>
                  <a:ext cx="509" cy="226"/>
                </a:xfrm>
                <a:custGeom>
                  <a:avLst/>
                  <a:gdLst>
                    <a:gd name="T0" fmla="*/ 277 w 509"/>
                    <a:gd name="T1" fmla="*/ 4 h 226"/>
                    <a:gd name="T2" fmla="*/ 317 w 509"/>
                    <a:gd name="T3" fmla="*/ 8 h 226"/>
                    <a:gd name="T4" fmla="*/ 352 w 509"/>
                    <a:gd name="T5" fmla="*/ 12 h 226"/>
                    <a:gd name="T6" fmla="*/ 384 w 509"/>
                    <a:gd name="T7" fmla="*/ 17 h 226"/>
                    <a:gd name="T8" fmla="*/ 412 w 509"/>
                    <a:gd name="T9" fmla="*/ 24 h 226"/>
                    <a:gd name="T10" fmla="*/ 434 w 509"/>
                    <a:gd name="T11" fmla="*/ 32 h 226"/>
                    <a:gd name="T12" fmla="*/ 455 w 509"/>
                    <a:gd name="T13" fmla="*/ 40 h 226"/>
                    <a:gd name="T14" fmla="*/ 471 w 509"/>
                    <a:gd name="T15" fmla="*/ 50 h 226"/>
                    <a:gd name="T16" fmla="*/ 489 w 509"/>
                    <a:gd name="T17" fmla="*/ 65 h 226"/>
                    <a:gd name="T18" fmla="*/ 504 w 509"/>
                    <a:gd name="T19" fmla="*/ 88 h 226"/>
                    <a:gd name="T20" fmla="*/ 508 w 509"/>
                    <a:gd name="T21" fmla="*/ 108 h 226"/>
                    <a:gd name="T22" fmla="*/ 503 w 509"/>
                    <a:gd name="T23" fmla="*/ 131 h 226"/>
                    <a:gd name="T24" fmla="*/ 488 w 509"/>
                    <a:gd name="T25" fmla="*/ 152 h 226"/>
                    <a:gd name="T26" fmla="*/ 469 w 509"/>
                    <a:gd name="T27" fmla="*/ 166 h 226"/>
                    <a:gd name="T28" fmla="*/ 452 w 509"/>
                    <a:gd name="T29" fmla="*/ 173 h 226"/>
                    <a:gd name="T30" fmla="*/ 436 w 509"/>
                    <a:gd name="T31" fmla="*/ 181 h 226"/>
                    <a:gd name="T32" fmla="*/ 415 w 509"/>
                    <a:gd name="T33" fmla="*/ 186 h 226"/>
                    <a:gd name="T34" fmla="*/ 393 w 509"/>
                    <a:gd name="T35" fmla="*/ 192 h 226"/>
                    <a:gd name="T36" fmla="*/ 368 w 509"/>
                    <a:gd name="T37" fmla="*/ 197 h 226"/>
                    <a:gd name="T38" fmla="*/ 341 w 509"/>
                    <a:gd name="T39" fmla="*/ 201 h 226"/>
                    <a:gd name="T40" fmla="*/ 311 w 509"/>
                    <a:gd name="T41" fmla="*/ 204 h 226"/>
                    <a:gd name="T42" fmla="*/ 281 w 509"/>
                    <a:gd name="T43" fmla="*/ 205 h 226"/>
                    <a:gd name="T44" fmla="*/ 256 w 509"/>
                    <a:gd name="T45" fmla="*/ 203 h 226"/>
                    <a:gd name="T46" fmla="*/ 235 w 509"/>
                    <a:gd name="T47" fmla="*/ 202 h 226"/>
                    <a:gd name="T48" fmla="*/ 216 w 509"/>
                    <a:gd name="T49" fmla="*/ 201 h 226"/>
                    <a:gd name="T50" fmla="*/ 201 w 509"/>
                    <a:gd name="T51" fmla="*/ 199 h 226"/>
                    <a:gd name="T52" fmla="*/ 180 w 509"/>
                    <a:gd name="T53" fmla="*/ 195 h 226"/>
                    <a:gd name="T54" fmla="*/ 164 w 509"/>
                    <a:gd name="T55" fmla="*/ 193 h 226"/>
                    <a:gd name="T56" fmla="*/ 149 w 509"/>
                    <a:gd name="T57" fmla="*/ 192 h 226"/>
                    <a:gd name="T58" fmla="*/ 133 w 509"/>
                    <a:gd name="T59" fmla="*/ 195 h 226"/>
                    <a:gd name="T60" fmla="*/ 117 w 509"/>
                    <a:gd name="T61" fmla="*/ 203 h 226"/>
                    <a:gd name="T62" fmla="*/ 101 w 509"/>
                    <a:gd name="T63" fmla="*/ 214 h 226"/>
                    <a:gd name="T64" fmla="*/ 87 w 509"/>
                    <a:gd name="T65" fmla="*/ 223 h 226"/>
                    <a:gd name="T66" fmla="*/ 69 w 509"/>
                    <a:gd name="T67" fmla="*/ 223 h 226"/>
                    <a:gd name="T68" fmla="*/ 52 w 509"/>
                    <a:gd name="T69" fmla="*/ 214 h 226"/>
                    <a:gd name="T70" fmla="*/ 34 w 509"/>
                    <a:gd name="T71" fmla="*/ 202 h 226"/>
                    <a:gd name="T72" fmla="*/ 20 w 509"/>
                    <a:gd name="T73" fmla="*/ 186 h 226"/>
                    <a:gd name="T74" fmla="*/ 11 w 509"/>
                    <a:gd name="T75" fmla="*/ 169 h 226"/>
                    <a:gd name="T76" fmla="*/ 5 w 509"/>
                    <a:gd name="T77" fmla="*/ 147 h 226"/>
                    <a:gd name="T78" fmla="*/ 2 w 509"/>
                    <a:gd name="T79" fmla="*/ 131 h 226"/>
                    <a:gd name="T80" fmla="*/ 0 w 509"/>
                    <a:gd name="T81" fmla="*/ 116 h 226"/>
                    <a:gd name="T82" fmla="*/ 1 w 509"/>
                    <a:gd name="T83" fmla="*/ 100 h 226"/>
                    <a:gd name="T84" fmla="*/ 4 w 509"/>
                    <a:gd name="T85" fmla="*/ 84 h 226"/>
                    <a:gd name="T86" fmla="*/ 10 w 509"/>
                    <a:gd name="T87" fmla="*/ 68 h 226"/>
                    <a:gd name="T88" fmla="*/ 18 w 509"/>
                    <a:gd name="T89" fmla="*/ 53 h 226"/>
                    <a:gd name="T90" fmla="*/ 30 w 509"/>
                    <a:gd name="T91" fmla="*/ 40 h 226"/>
                    <a:gd name="T92" fmla="*/ 46 w 509"/>
                    <a:gd name="T93" fmla="*/ 28 h 226"/>
                    <a:gd name="T94" fmla="*/ 66 w 509"/>
                    <a:gd name="T95" fmla="*/ 17 h 226"/>
                    <a:gd name="T96" fmla="*/ 91 w 509"/>
                    <a:gd name="T97" fmla="*/ 8 h 226"/>
                    <a:gd name="T98" fmla="*/ 120 w 509"/>
                    <a:gd name="T99" fmla="*/ 2 h 226"/>
                    <a:gd name="T100" fmla="*/ 156 w 509"/>
                    <a:gd name="T101" fmla="*/ 0 h 226"/>
                    <a:gd name="T102" fmla="*/ 196 w 509"/>
                    <a:gd name="T103" fmla="*/ 0 h 226"/>
                    <a:gd name="T104" fmla="*/ 243 w 509"/>
                    <a:gd name="T105" fmla="*/ 2 h 22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09"/>
                    <a:gd name="T160" fmla="*/ 0 h 226"/>
                    <a:gd name="T161" fmla="*/ 509 w 509"/>
                    <a:gd name="T162" fmla="*/ 226 h 22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09" h="226">
                      <a:moveTo>
                        <a:pt x="243" y="2"/>
                      </a:moveTo>
                      <a:lnTo>
                        <a:pt x="252" y="2"/>
                      </a:lnTo>
                      <a:lnTo>
                        <a:pt x="261" y="3"/>
                      </a:lnTo>
                      <a:lnTo>
                        <a:pt x="270" y="4"/>
                      </a:lnTo>
                      <a:lnTo>
                        <a:pt x="277" y="4"/>
                      </a:lnTo>
                      <a:lnTo>
                        <a:pt x="286" y="5"/>
                      </a:lnTo>
                      <a:lnTo>
                        <a:pt x="294" y="5"/>
                      </a:lnTo>
                      <a:lnTo>
                        <a:pt x="302" y="7"/>
                      </a:lnTo>
                      <a:lnTo>
                        <a:pt x="310" y="7"/>
                      </a:lnTo>
                      <a:lnTo>
                        <a:pt x="317" y="8"/>
                      </a:lnTo>
                      <a:lnTo>
                        <a:pt x="325" y="8"/>
                      </a:lnTo>
                      <a:lnTo>
                        <a:pt x="332" y="10"/>
                      </a:lnTo>
                      <a:lnTo>
                        <a:pt x="339" y="10"/>
                      </a:lnTo>
                      <a:lnTo>
                        <a:pt x="345" y="12"/>
                      </a:lnTo>
                      <a:lnTo>
                        <a:pt x="352" y="12"/>
                      </a:lnTo>
                      <a:lnTo>
                        <a:pt x="359" y="14"/>
                      </a:lnTo>
                      <a:lnTo>
                        <a:pt x="365" y="15"/>
                      </a:lnTo>
                      <a:lnTo>
                        <a:pt x="371" y="16"/>
                      </a:lnTo>
                      <a:lnTo>
                        <a:pt x="378" y="16"/>
                      </a:lnTo>
                      <a:lnTo>
                        <a:pt x="384" y="17"/>
                      </a:lnTo>
                      <a:lnTo>
                        <a:pt x="390" y="19"/>
                      </a:lnTo>
                      <a:lnTo>
                        <a:pt x="395" y="20"/>
                      </a:lnTo>
                      <a:lnTo>
                        <a:pt x="400" y="21"/>
                      </a:lnTo>
                      <a:lnTo>
                        <a:pt x="407" y="23"/>
                      </a:lnTo>
                      <a:lnTo>
                        <a:pt x="412" y="24"/>
                      </a:lnTo>
                      <a:lnTo>
                        <a:pt x="416" y="26"/>
                      </a:lnTo>
                      <a:lnTo>
                        <a:pt x="421" y="28"/>
                      </a:lnTo>
                      <a:lnTo>
                        <a:pt x="426" y="29"/>
                      </a:lnTo>
                      <a:lnTo>
                        <a:pt x="430" y="31"/>
                      </a:lnTo>
                      <a:lnTo>
                        <a:pt x="434" y="32"/>
                      </a:lnTo>
                      <a:lnTo>
                        <a:pt x="439" y="33"/>
                      </a:lnTo>
                      <a:lnTo>
                        <a:pt x="444" y="35"/>
                      </a:lnTo>
                      <a:lnTo>
                        <a:pt x="447" y="37"/>
                      </a:lnTo>
                      <a:lnTo>
                        <a:pt x="451" y="39"/>
                      </a:lnTo>
                      <a:lnTo>
                        <a:pt x="455" y="40"/>
                      </a:lnTo>
                      <a:lnTo>
                        <a:pt x="458" y="43"/>
                      </a:lnTo>
                      <a:lnTo>
                        <a:pt x="462" y="44"/>
                      </a:lnTo>
                      <a:lnTo>
                        <a:pt x="466" y="46"/>
                      </a:lnTo>
                      <a:lnTo>
                        <a:pt x="468" y="48"/>
                      </a:lnTo>
                      <a:lnTo>
                        <a:pt x="471" y="50"/>
                      </a:lnTo>
                      <a:lnTo>
                        <a:pt x="475" y="52"/>
                      </a:lnTo>
                      <a:lnTo>
                        <a:pt x="478" y="54"/>
                      </a:lnTo>
                      <a:lnTo>
                        <a:pt x="481" y="56"/>
                      </a:lnTo>
                      <a:lnTo>
                        <a:pt x="485" y="60"/>
                      </a:lnTo>
                      <a:lnTo>
                        <a:pt x="489" y="65"/>
                      </a:lnTo>
                      <a:lnTo>
                        <a:pt x="494" y="69"/>
                      </a:lnTo>
                      <a:lnTo>
                        <a:pt x="497" y="73"/>
                      </a:lnTo>
                      <a:lnTo>
                        <a:pt x="499" y="78"/>
                      </a:lnTo>
                      <a:lnTo>
                        <a:pt x="502" y="83"/>
                      </a:lnTo>
                      <a:lnTo>
                        <a:pt x="504" y="88"/>
                      </a:lnTo>
                      <a:lnTo>
                        <a:pt x="506" y="93"/>
                      </a:lnTo>
                      <a:lnTo>
                        <a:pt x="507" y="98"/>
                      </a:lnTo>
                      <a:lnTo>
                        <a:pt x="508" y="103"/>
                      </a:lnTo>
                      <a:lnTo>
                        <a:pt x="508" y="105"/>
                      </a:lnTo>
                      <a:lnTo>
                        <a:pt x="508" y="108"/>
                      </a:lnTo>
                      <a:lnTo>
                        <a:pt x="508" y="111"/>
                      </a:lnTo>
                      <a:lnTo>
                        <a:pt x="507" y="117"/>
                      </a:lnTo>
                      <a:lnTo>
                        <a:pt x="507" y="121"/>
                      </a:lnTo>
                      <a:lnTo>
                        <a:pt x="505" y="126"/>
                      </a:lnTo>
                      <a:lnTo>
                        <a:pt x="503" y="131"/>
                      </a:lnTo>
                      <a:lnTo>
                        <a:pt x="501" y="135"/>
                      </a:lnTo>
                      <a:lnTo>
                        <a:pt x="499" y="140"/>
                      </a:lnTo>
                      <a:lnTo>
                        <a:pt x="495" y="144"/>
                      </a:lnTo>
                      <a:lnTo>
                        <a:pt x="492" y="148"/>
                      </a:lnTo>
                      <a:lnTo>
                        <a:pt x="488" y="152"/>
                      </a:lnTo>
                      <a:lnTo>
                        <a:pt x="484" y="155"/>
                      </a:lnTo>
                      <a:lnTo>
                        <a:pt x="479" y="160"/>
                      </a:lnTo>
                      <a:lnTo>
                        <a:pt x="474" y="163"/>
                      </a:lnTo>
                      <a:lnTo>
                        <a:pt x="471" y="164"/>
                      </a:lnTo>
                      <a:lnTo>
                        <a:pt x="469" y="166"/>
                      </a:lnTo>
                      <a:lnTo>
                        <a:pt x="466" y="168"/>
                      </a:lnTo>
                      <a:lnTo>
                        <a:pt x="463" y="170"/>
                      </a:lnTo>
                      <a:lnTo>
                        <a:pt x="460" y="171"/>
                      </a:lnTo>
                      <a:lnTo>
                        <a:pt x="457" y="172"/>
                      </a:lnTo>
                      <a:lnTo>
                        <a:pt x="452" y="173"/>
                      </a:lnTo>
                      <a:lnTo>
                        <a:pt x="450" y="176"/>
                      </a:lnTo>
                      <a:lnTo>
                        <a:pt x="447" y="177"/>
                      </a:lnTo>
                      <a:lnTo>
                        <a:pt x="444" y="178"/>
                      </a:lnTo>
                      <a:lnTo>
                        <a:pt x="439" y="179"/>
                      </a:lnTo>
                      <a:lnTo>
                        <a:pt x="436" y="181"/>
                      </a:lnTo>
                      <a:lnTo>
                        <a:pt x="432" y="182"/>
                      </a:lnTo>
                      <a:lnTo>
                        <a:pt x="428" y="183"/>
                      </a:lnTo>
                      <a:lnTo>
                        <a:pt x="423" y="185"/>
                      </a:lnTo>
                      <a:lnTo>
                        <a:pt x="420" y="186"/>
                      </a:lnTo>
                      <a:lnTo>
                        <a:pt x="415" y="186"/>
                      </a:lnTo>
                      <a:lnTo>
                        <a:pt x="411" y="188"/>
                      </a:lnTo>
                      <a:lnTo>
                        <a:pt x="407" y="189"/>
                      </a:lnTo>
                      <a:lnTo>
                        <a:pt x="402" y="190"/>
                      </a:lnTo>
                      <a:lnTo>
                        <a:pt x="397" y="191"/>
                      </a:lnTo>
                      <a:lnTo>
                        <a:pt x="393" y="192"/>
                      </a:lnTo>
                      <a:lnTo>
                        <a:pt x="388" y="193"/>
                      </a:lnTo>
                      <a:lnTo>
                        <a:pt x="383" y="193"/>
                      </a:lnTo>
                      <a:lnTo>
                        <a:pt x="378" y="195"/>
                      </a:lnTo>
                      <a:lnTo>
                        <a:pt x="373" y="195"/>
                      </a:lnTo>
                      <a:lnTo>
                        <a:pt x="368" y="197"/>
                      </a:lnTo>
                      <a:lnTo>
                        <a:pt x="362" y="197"/>
                      </a:lnTo>
                      <a:lnTo>
                        <a:pt x="357" y="198"/>
                      </a:lnTo>
                      <a:lnTo>
                        <a:pt x="351" y="200"/>
                      </a:lnTo>
                      <a:lnTo>
                        <a:pt x="346" y="200"/>
                      </a:lnTo>
                      <a:lnTo>
                        <a:pt x="341" y="201"/>
                      </a:lnTo>
                      <a:lnTo>
                        <a:pt x="334" y="201"/>
                      </a:lnTo>
                      <a:lnTo>
                        <a:pt x="329" y="202"/>
                      </a:lnTo>
                      <a:lnTo>
                        <a:pt x="323" y="203"/>
                      </a:lnTo>
                      <a:lnTo>
                        <a:pt x="317" y="203"/>
                      </a:lnTo>
                      <a:lnTo>
                        <a:pt x="311" y="204"/>
                      </a:lnTo>
                      <a:lnTo>
                        <a:pt x="305" y="205"/>
                      </a:lnTo>
                      <a:lnTo>
                        <a:pt x="298" y="205"/>
                      </a:lnTo>
                      <a:lnTo>
                        <a:pt x="292" y="205"/>
                      </a:lnTo>
                      <a:lnTo>
                        <a:pt x="286" y="205"/>
                      </a:lnTo>
                      <a:lnTo>
                        <a:pt x="281" y="205"/>
                      </a:lnTo>
                      <a:lnTo>
                        <a:pt x="276" y="205"/>
                      </a:lnTo>
                      <a:lnTo>
                        <a:pt x="271" y="205"/>
                      </a:lnTo>
                      <a:lnTo>
                        <a:pt x="265" y="204"/>
                      </a:lnTo>
                      <a:lnTo>
                        <a:pt x="261" y="204"/>
                      </a:lnTo>
                      <a:lnTo>
                        <a:pt x="256" y="203"/>
                      </a:lnTo>
                      <a:lnTo>
                        <a:pt x="251" y="203"/>
                      </a:lnTo>
                      <a:lnTo>
                        <a:pt x="247" y="203"/>
                      </a:lnTo>
                      <a:lnTo>
                        <a:pt x="243" y="203"/>
                      </a:lnTo>
                      <a:lnTo>
                        <a:pt x="238" y="203"/>
                      </a:lnTo>
                      <a:lnTo>
                        <a:pt x="235" y="202"/>
                      </a:lnTo>
                      <a:lnTo>
                        <a:pt x="230" y="202"/>
                      </a:lnTo>
                      <a:lnTo>
                        <a:pt x="227" y="201"/>
                      </a:lnTo>
                      <a:lnTo>
                        <a:pt x="223" y="201"/>
                      </a:lnTo>
                      <a:lnTo>
                        <a:pt x="220" y="201"/>
                      </a:lnTo>
                      <a:lnTo>
                        <a:pt x="216" y="201"/>
                      </a:lnTo>
                      <a:lnTo>
                        <a:pt x="213" y="200"/>
                      </a:lnTo>
                      <a:lnTo>
                        <a:pt x="210" y="200"/>
                      </a:lnTo>
                      <a:lnTo>
                        <a:pt x="207" y="200"/>
                      </a:lnTo>
                      <a:lnTo>
                        <a:pt x="204" y="200"/>
                      </a:lnTo>
                      <a:lnTo>
                        <a:pt x="201" y="199"/>
                      </a:lnTo>
                      <a:lnTo>
                        <a:pt x="199" y="198"/>
                      </a:lnTo>
                      <a:lnTo>
                        <a:pt x="194" y="198"/>
                      </a:lnTo>
                      <a:lnTo>
                        <a:pt x="188" y="197"/>
                      </a:lnTo>
                      <a:lnTo>
                        <a:pt x="185" y="197"/>
                      </a:lnTo>
                      <a:lnTo>
                        <a:pt x="180" y="195"/>
                      </a:lnTo>
                      <a:lnTo>
                        <a:pt x="177" y="195"/>
                      </a:lnTo>
                      <a:lnTo>
                        <a:pt x="174" y="195"/>
                      </a:lnTo>
                      <a:lnTo>
                        <a:pt x="170" y="193"/>
                      </a:lnTo>
                      <a:lnTo>
                        <a:pt x="167" y="193"/>
                      </a:lnTo>
                      <a:lnTo>
                        <a:pt x="164" y="193"/>
                      </a:lnTo>
                      <a:lnTo>
                        <a:pt x="161" y="192"/>
                      </a:lnTo>
                      <a:lnTo>
                        <a:pt x="159" y="192"/>
                      </a:lnTo>
                      <a:lnTo>
                        <a:pt x="156" y="192"/>
                      </a:lnTo>
                      <a:lnTo>
                        <a:pt x="153" y="192"/>
                      </a:lnTo>
                      <a:lnTo>
                        <a:pt x="149" y="192"/>
                      </a:lnTo>
                      <a:lnTo>
                        <a:pt x="144" y="192"/>
                      </a:lnTo>
                      <a:lnTo>
                        <a:pt x="141" y="193"/>
                      </a:lnTo>
                      <a:lnTo>
                        <a:pt x="139" y="193"/>
                      </a:lnTo>
                      <a:lnTo>
                        <a:pt x="135" y="193"/>
                      </a:lnTo>
                      <a:lnTo>
                        <a:pt x="133" y="195"/>
                      </a:lnTo>
                      <a:lnTo>
                        <a:pt x="129" y="195"/>
                      </a:lnTo>
                      <a:lnTo>
                        <a:pt x="127" y="197"/>
                      </a:lnTo>
                      <a:lnTo>
                        <a:pt x="125" y="198"/>
                      </a:lnTo>
                      <a:lnTo>
                        <a:pt x="120" y="200"/>
                      </a:lnTo>
                      <a:lnTo>
                        <a:pt x="117" y="203"/>
                      </a:lnTo>
                      <a:lnTo>
                        <a:pt x="114" y="205"/>
                      </a:lnTo>
                      <a:lnTo>
                        <a:pt x="110" y="207"/>
                      </a:lnTo>
                      <a:lnTo>
                        <a:pt x="107" y="209"/>
                      </a:lnTo>
                      <a:lnTo>
                        <a:pt x="104" y="212"/>
                      </a:lnTo>
                      <a:lnTo>
                        <a:pt x="101" y="214"/>
                      </a:lnTo>
                      <a:lnTo>
                        <a:pt x="98" y="217"/>
                      </a:lnTo>
                      <a:lnTo>
                        <a:pt x="95" y="220"/>
                      </a:lnTo>
                      <a:lnTo>
                        <a:pt x="92" y="221"/>
                      </a:lnTo>
                      <a:lnTo>
                        <a:pt x="90" y="223"/>
                      </a:lnTo>
                      <a:lnTo>
                        <a:pt x="87" y="223"/>
                      </a:lnTo>
                      <a:lnTo>
                        <a:pt x="83" y="224"/>
                      </a:lnTo>
                      <a:lnTo>
                        <a:pt x="80" y="225"/>
                      </a:lnTo>
                      <a:lnTo>
                        <a:pt x="76" y="225"/>
                      </a:lnTo>
                      <a:lnTo>
                        <a:pt x="73" y="224"/>
                      </a:lnTo>
                      <a:lnTo>
                        <a:pt x="69" y="223"/>
                      </a:lnTo>
                      <a:lnTo>
                        <a:pt x="66" y="221"/>
                      </a:lnTo>
                      <a:lnTo>
                        <a:pt x="63" y="220"/>
                      </a:lnTo>
                      <a:lnTo>
                        <a:pt x="59" y="219"/>
                      </a:lnTo>
                      <a:lnTo>
                        <a:pt x="56" y="216"/>
                      </a:lnTo>
                      <a:lnTo>
                        <a:pt x="52" y="214"/>
                      </a:lnTo>
                      <a:lnTo>
                        <a:pt x="48" y="212"/>
                      </a:lnTo>
                      <a:lnTo>
                        <a:pt x="44" y="209"/>
                      </a:lnTo>
                      <a:lnTo>
                        <a:pt x="41" y="207"/>
                      </a:lnTo>
                      <a:lnTo>
                        <a:pt x="37" y="205"/>
                      </a:lnTo>
                      <a:lnTo>
                        <a:pt x="34" y="202"/>
                      </a:lnTo>
                      <a:lnTo>
                        <a:pt x="30" y="199"/>
                      </a:lnTo>
                      <a:lnTo>
                        <a:pt x="26" y="195"/>
                      </a:lnTo>
                      <a:lnTo>
                        <a:pt x="24" y="192"/>
                      </a:lnTo>
                      <a:lnTo>
                        <a:pt x="22" y="189"/>
                      </a:lnTo>
                      <a:lnTo>
                        <a:pt x="20" y="186"/>
                      </a:lnTo>
                      <a:lnTo>
                        <a:pt x="18" y="183"/>
                      </a:lnTo>
                      <a:lnTo>
                        <a:pt x="16" y="180"/>
                      </a:lnTo>
                      <a:lnTo>
                        <a:pt x="14" y="176"/>
                      </a:lnTo>
                      <a:lnTo>
                        <a:pt x="12" y="173"/>
                      </a:lnTo>
                      <a:lnTo>
                        <a:pt x="11" y="169"/>
                      </a:lnTo>
                      <a:lnTo>
                        <a:pt x="9" y="165"/>
                      </a:lnTo>
                      <a:lnTo>
                        <a:pt x="8" y="161"/>
                      </a:lnTo>
                      <a:lnTo>
                        <a:pt x="7" y="156"/>
                      </a:lnTo>
                      <a:lnTo>
                        <a:pt x="6" y="152"/>
                      </a:lnTo>
                      <a:lnTo>
                        <a:pt x="5" y="147"/>
                      </a:lnTo>
                      <a:lnTo>
                        <a:pt x="4" y="142"/>
                      </a:lnTo>
                      <a:lnTo>
                        <a:pt x="3" y="139"/>
                      </a:lnTo>
                      <a:lnTo>
                        <a:pt x="3" y="136"/>
                      </a:lnTo>
                      <a:lnTo>
                        <a:pt x="2" y="134"/>
                      </a:lnTo>
                      <a:lnTo>
                        <a:pt x="2" y="131"/>
                      </a:lnTo>
                      <a:lnTo>
                        <a:pt x="1" y="128"/>
                      </a:lnTo>
                      <a:lnTo>
                        <a:pt x="1" y="125"/>
                      </a:lnTo>
                      <a:lnTo>
                        <a:pt x="1" y="121"/>
                      </a:lnTo>
                      <a:lnTo>
                        <a:pt x="1" y="119"/>
                      </a:lnTo>
                      <a:lnTo>
                        <a:pt x="0" y="116"/>
                      </a:lnTo>
                      <a:lnTo>
                        <a:pt x="0" y="112"/>
                      </a:lnTo>
                      <a:lnTo>
                        <a:pt x="0" y="109"/>
                      </a:lnTo>
                      <a:lnTo>
                        <a:pt x="1" y="106"/>
                      </a:lnTo>
                      <a:lnTo>
                        <a:pt x="1" y="103"/>
                      </a:lnTo>
                      <a:lnTo>
                        <a:pt x="1" y="100"/>
                      </a:lnTo>
                      <a:lnTo>
                        <a:pt x="2" y="96"/>
                      </a:lnTo>
                      <a:lnTo>
                        <a:pt x="2" y="94"/>
                      </a:lnTo>
                      <a:lnTo>
                        <a:pt x="3" y="90"/>
                      </a:lnTo>
                      <a:lnTo>
                        <a:pt x="4" y="87"/>
                      </a:lnTo>
                      <a:lnTo>
                        <a:pt x="4" y="84"/>
                      </a:lnTo>
                      <a:lnTo>
                        <a:pt x="5" y="81"/>
                      </a:lnTo>
                      <a:lnTo>
                        <a:pt x="6" y="77"/>
                      </a:lnTo>
                      <a:lnTo>
                        <a:pt x="7" y="74"/>
                      </a:lnTo>
                      <a:lnTo>
                        <a:pt x="8" y="72"/>
                      </a:lnTo>
                      <a:lnTo>
                        <a:pt x="10" y="68"/>
                      </a:lnTo>
                      <a:lnTo>
                        <a:pt x="11" y="65"/>
                      </a:lnTo>
                      <a:lnTo>
                        <a:pt x="12" y="62"/>
                      </a:lnTo>
                      <a:lnTo>
                        <a:pt x="14" y="59"/>
                      </a:lnTo>
                      <a:lnTo>
                        <a:pt x="16" y="56"/>
                      </a:lnTo>
                      <a:lnTo>
                        <a:pt x="18" y="53"/>
                      </a:lnTo>
                      <a:lnTo>
                        <a:pt x="21" y="51"/>
                      </a:lnTo>
                      <a:lnTo>
                        <a:pt x="22" y="47"/>
                      </a:lnTo>
                      <a:lnTo>
                        <a:pt x="25" y="45"/>
                      </a:lnTo>
                      <a:lnTo>
                        <a:pt x="27" y="42"/>
                      </a:lnTo>
                      <a:lnTo>
                        <a:pt x="30" y="40"/>
                      </a:lnTo>
                      <a:lnTo>
                        <a:pt x="33" y="37"/>
                      </a:lnTo>
                      <a:lnTo>
                        <a:pt x="36" y="34"/>
                      </a:lnTo>
                      <a:lnTo>
                        <a:pt x="39" y="32"/>
                      </a:lnTo>
                      <a:lnTo>
                        <a:pt x="42" y="29"/>
                      </a:lnTo>
                      <a:lnTo>
                        <a:pt x="46" y="28"/>
                      </a:lnTo>
                      <a:lnTo>
                        <a:pt x="50" y="25"/>
                      </a:lnTo>
                      <a:lnTo>
                        <a:pt x="54" y="23"/>
                      </a:lnTo>
                      <a:lnTo>
                        <a:pt x="57" y="21"/>
                      </a:lnTo>
                      <a:lnTo>
                        <a:pt x="61" y="18"/>
                      </a:lnTo>
                      <a:lnTo>
                        <a:pt x="66" y="17"/>
                      </a:lnTo>
                      <a:lnTo>
                        <a:pt x="71" y="15"/>
                      </a:lnTo>
                      <a:lnTo>
                        <a:pt x="76" y="14"/>
                      </a:lnTo>
                      <a:lnTo>
                        <a:pt x="80" y="12"/>
                      </a:lnTo>
                      <a:lnTo>
                        <a:pt x="85" y="10"/>
                      </a:lnTo>
                      <a:lnTo>
                        <a:pt x="91" y="8"/>
                      </a:lnTo>
                      <a:lnTo>
                        <a:pt x="96" y="7"/>
                      </a:lnTo>
                      <a:lnTo>
                        <a:pt x="101" y="5"/>
                      </a:lnTo>
                      <a:lnTo>
                        <a:pt x="108" y="4"/>
                      </a:lnTo>
                      <a:lnTo>
                        <a:pt x="114" y="3"/>
                      </a:lnTo>
                      <a:lnTo>
                        <a:pt x="120" y="2"/>
                      </a:lnTo>
                      <a:lnTo>
                        <a:pt x="127" y="1"/>
                      </a:lnTo>
                      <a:lnTo>
                        <a:pt x="133" y="1"/>
                      </a:lnTo>
                      <a:lnTo>
                        <a:pt x="141" y="0"/>
                      </a:lnTo>
                      <a:lnTo>
                        <a:pt x="148" y="0"/>
                      </a:lnTo>
                      <a:lnTo>
                        <a:pt x="156" y="0"/>
                      </a:lnTo>
                      <a:lnTo>
                        <a:pt x="162" y="0"/>
                      </a:lnTo>
                      <a:lnTo>
                        <a:pt x="171" y="0"/>
                      </a:lnTo>
                      <a:lnTo>
                        <a:pt x="179" y="0"/>
                      </a:lnTo>
                      <a:lnTo>
                        <a:pt x="188" y="0"/>
                      </a:lnTo>
                      <a:lnTo>
                        <a:pt x="196" y="0"/>
                      </a:lnTo>
                      <a:lnTo>
                        <a:pt x="205" y="0"/>
                      </a:lnTo>
                      <a:lnTo>
                        <a:pt x="214" y="0"/>
                      </a:lnTo>
                      <a:lnTo>
                        <a:pt x="223" y="1"/>
                      </a:lnTo>
                      <a:lnTo>
                        <a:pt x="232" y="2"/>
                      </a:lnTo>
                      <a:lnTo>
                        <a:pt x="243" y="2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91" name="Freeform 101">
                  <a:extLst>
                    <a:ext uri="{FF2B5EF4-FFF2-40B4-BE49-F238E27FC236}">
                      <a16:creationId xmlns:a16="http://schemas.microsoft.com/office/drawing/2014/main" id="{66D259E5-44AD-4AC2-8066-9A5ECC67D2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9" y="1784"/>
                  <a:ext cx="498" cy="223"/>
                </a:xfrm>
                <a:custGeom>
                  <a:avLst/>
                  <a:gdLst>
                    <a:gd name="T0" fmla="*/ 271 w 498"/>
                    <a:gd name="T1" fmla="*/ 6 h 223"/>
                    <a:gd name="T2" fmla="*/ 310 w 498"/>
                    <a:gd name="T3" fmla="*/ 10 h 223"/>
                    <a:gd name="T4" fmla="*/ 345 w 498"/>
                    <a:gd name="T5" fmla="*/ 15 h 223"/>
                    <a:gd name="T6" fmla="*/ 376 w 498"/>
                    <a:gd name="T7" fmla="*/ 19 h 223"/>
                    <a:gd name="T8" fmla="*/ 403 w 498"/>
                    <a:gd name="T9" fmla="*/ 26 h 223"/>
                    <a:gd name="T10" fmla="*/ 427 w 498"/>
                    <a:gd name="T11" fmla="*/ 33 h 223"/>
                    <a:gd name="T12" fmla="*/ 446 w 498"/>
                    <a:gd name="T13" fmla="*/ 42 h 223"/>
                    <a:gd name="T14" fmla="*/ 462 w 498"/>
                    <a:gd name="T15" fmla="*/ 51 h 223"/>
                    <a:gd name="T16" fmla="*/ 481 w 498"/>
                    <a:gd name="T17" fmla="*/ 67 h 223"/>
                    <a:gd name="T18" fmla="*/ 494 w 498"/>
                    <a:gd name="T19" fmla="*/ 90 h 223"/>
                    <a:gd name="T20" fmla="*/ 496 w 498"/>
                    <a:gd name="T21" fmla="*/ 117 h 223"/>
                    <a:gd name="T22" fmla="*/ 488 w 498"/>
                    <a:gd name="T23" fmla="*/ 139 h 223"/>
                    <a:gd name="T24" fmla="*/ 469 w 498"/>
                    <a:gd name="T25" fmla="*/ 158 h 223"/>
                    <a:gd name="T26" fmla="*/ 453 w 498"/>
                    <a:gd name="T27" fmla="*/ 168 h 223"/>
                    <a:gd name="T28" fmla="*/ 437 w 498"/>
                    <a:gd name="T29" fmla="*/ 176 h 223"/>
                    <a:gd name="T30" fmla="*/ 418 w 498"/>
                    <a:gd name="T31" fmla="*/ 182 h 223"/>
                    <a:gd name="T32" fmla="*/ 397 w 498"/>
                    <a:gd name="T33" fmla="*/ 188 h 223"/>
                    <a:gd name="T34" fmla="*/ 374 w 498"/>
                    <a:gd name="T35" fmla="*/ 192 h 223"/>
                    <a:gd name="T36" fmla="*/ 349 w 498"/>
                    <a:gd name="T37" fmla="*/ 197 h 223"/>
                    <a:gd name="T38" fmla="*/ 321 w 498"/>
                    <a:gd name="T39" fmla="*/ 200 h 223"/>
                    <a:gd name="T40" fmla="*/ 291 w 498"/>
                    <a:gd name="T41" fmla="*/ 203 h 223"/>
                    <a:gd name="T42" fmla="*/ 264 w 498"/>
                    <a:gd name="T43" fmla="*/ 202 h 223"/>
                    <a:gd name="T44" fmla="*/ 240 w 498"/>
                    <a:gd name="T45" fmla="*/ 201 h 223"/>
                    <a:gd name="T46" fmla="*/ 221 w 498"/>
                    <a:gd name="T47" fmla="*/ 200 h 223"/>
                    <a:gd name="T48" fmla="*/ 204 w 498"/>
                    <a:gd name="T49" fmla="*/ 198 h 223"/>
                    <a:gd name="T50" fmla="*/ 189 w 498"/>
                    <a:gd name="T51" fmla="*/ 195 h 223"/>
                    <a:gd name="T52" fmla="*/ 169 w 498"/>
                    <a:gd name="T53" fmla="*/ 192 h 223"/>
                    <a:gd name="T54" fmla="*/ 153 w 498"/>
                    <a:gd name="T55" fmla="*/ 190 h 223"/>
                    <a:gd name="T56" fmla="*/ 136 w 498"/>
                    <a:gd name="T57" fmla="*/ 191 h 223"/>
                    <a:gd name="T58" fmla="*/ 122 w 498"/>
                    <a:gd name="T59" fmla="*/ 195 h 223"/>
                    <a:gd name="T60" fmla="*/ 105 w 498"/>
                    <a:gd name="T61" fmla="*/ 206 h 223"/>
                    <a:gd name="T62" fmla="*/ 90 w 498"/>
                    <a:gd name="T63" fmla="*/ 219 h 223"/>
                    <a:gd name="T64" fmla="*/ 75 w 498"/>
                    <a:gd name="T65" fmla="*/ 222 h 223"/>
                    <a:gd name="T66" fmla="*/ 59 w 498"/>
                    <a:gd name="T67" fmla="*/ 216 h 223"/>
                    <a:gd name="T68" fmla="*/ 41 w 498"/>
                    <a:gd name="T69" fmla="*/ 206 h 223"/>
                    <a:gd name="T70" fmla="*/ 24 w 498"/>
                    <a:gd name="T71" fmla="*/ 192 h 223"/>
                    <a:gd name="T72" fmla="*/ 14 w 498"/>
                    <a:gd name="T73" fmla="*/ 176 h 223"/>
                    <a:gd name="T74" fmla="*/ 6 w 498"/>
                    <a:gd name="T75" fmla="*/ 157 h 223"/>
                    <a:gd name="T76" fmla="*/ 2 w 498"/>
                    <a:gd name="T77" fmla="*/ 136 h 223"/>
                    <a:gd name="T78" fmla="*/ 0 w 498"/>
                    <a:gd name="T79" fmla="*/ 121 h 223"/>
                    <a:gd name="T80" fmla="*/ 0 w 498"/>
                    <a:gd name="T81" fmla="*/ 105 h 223"/>
                    <a:gd name="T82" fmla="*/ 1 w 498"/>
                    <a:gd name="T83" fmla="*/ 90 h 223"/>
                    <a:gd name="T84" fmla="*/ 6 w 498"/>
                    <a:gd name="T85" fmla="*/ 74 h 223"/>
                    <a:gd name="T86" fmla="*/ 13 w 498"/>
                    <a:gd name="T87" fmla="*/ 60 h 223"/>
                    <a:gd name="T88" fmla="*/ 22 w 498"/>
                    <a:gd name="T89" fmla="*/ 45 h 223"/>
                    <a:gd name="T90" fmla="*/ 36 w 498"/>
                    <a:gd name="T91" fmla="*/ 33 h 223"/>
                    <a:gd name="T92" fmla="*/ 55 w 498"/>
                    <a:gd name="T93" fmla="*/ 21 h 223"/>
                    <a:gd name="T94" fmla="*/ 77 w 498"/>
                    <a:gd name="T95" fmla="*/ 13 h 223"/>
                    <a:gd name="T96" fmla="*/ 104 w 498"/>
                    <a:gd name="T97" fmla="*/ 6 h 223"/>
                    <a:gd name="T98" fmla="*/ 136 w 498"/>
                    <a:gd name="T99" fmla="*/ 1 h 223"/>
                    <a:gd name="T100" fmla="*/ 174 w 498"/>
                    <a:gd name="T101" fmla="*/ 1 h 223"/>
                    <a:gd name="T102" fmla="*/ 217 w 498"/>
                    <a:gd name="T103" fmla="*/ 2 h 22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98"/>
                    <a:gd name="T157" fmla="*/ 0 h 223"/>
                    <a:gd name="T158" fmla="*/ 498 w 498"/>
                    <a:gd name="T159" fmla="*/ 223 h 223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98" h="223">
                      <a:moveTo>
                        <a:pt x="237" y="4"/>
                      </a:moveTo>
                      <a:lnTo>
                        <a:pt x="246" y="4"/>
                      </a:lnTo>
                      <a:lnTo>
                        <a:pt x="254" y="5"/>
                      </a:lnTo>
                      <a:lnTo>
                        <a:pt x="263" y="5"/>
                      </a:lnTo>
                      <a:lnTo>
                        <a:pt x="271" y="6"/>
                      </a:lnTo>
                      <a:lnTo>
                        <a:pt x="280" y="7"/>
                      </a:lnTo>
                      <a:lnTo>
                        <a:pt x="287" y="7"/>
                      </a:lnTo>
                      <a:lnTo>
                        <a:pt x="295" y="8"/>
                      </a:lnTo>
                      <a:lnTo>
                        <a:pt x="303" y="8"/>
                      </a:lnTo>
                      <a:lnTo>
                        <a:pt x="310" y="10"/>
                      </a:lnTo>
                      <a:lnTo>
                        <a:pt x="318" y="10"/>
                      </a:lnTo>
                      <a:lnTo>
                        <a:pt x="325" y="12"/>
                      </a:lnTo>
                      <a:lnTo>
                        <a:pt x="332" y="12"/>
                      </a:lnTo>
                      <a:lnTo>
                        <a:pt x="339" y="13"/>
                      </a:lnTo>
                      <a:lnTo>
                        <a:pt x="345" y="15"/>
                      </a:lnTo>
                      <a:lnTo>
                        <a:pt x="352" y="15"/>
                      </a:lnTo>
                      <a:lnTo>
                        <a:pt x="358" y="16"/>
                      </a:lnTo>
                      <a:lnTo>
                        <a:pt x="365" y="17"/>
                      </a:lnTo>
                      <a:lnTo>
                        <a:pt x="370" y="18"/>
                      </a:lnTo>
                      <a:lnTo>
                        <a:pt x="376" y="19"/>
                      </a:lnTo>
                      <a:lnTo>
                        <a:pt x="382" y="21"/>
                      </a:lnTo>
                      <a:lnTo>
                        <a:pt x="387" y="21"/>
                      </a:lnTo>
                      <a:lnTo>
                        <a:pt x="393" y="23"/>
                      </a:lnTo>
                      <a:lnTo>
                        <a:pt x="398" y="24"/>
                      </a:lnTo>
                      <a:lnTo>
                        <a:pt x="403" y="26"/>
                      </a:lnTo>
                      <a:lnTo>
                        <a:pt x="408" y="28"/>
                      </a:lnTo>
                      <a:lnTo>
                        <a:pt x="413" y="29"/>
                      </a:lnTo>
                      <a:lnTo>
                        <a:pt x="418" y="31"/>
                      </a:lnTo>
                      <a:lnTo>
                        <a:pt x="422" y="32"/>
                      </a:lnTo>
                      <a:lnTo>
                        <a:pt x="427" y="33"/>
                      </a:lnTo>
                      <a:lnTo>
                        <a:pt x="431" y="35"/>
                      </a:lnTo>
                      <a:lnTo>
                        <a:pt x="435" y="36"/>
                      </a:lnTo>
                      <a:lnTo>
                        <a:pt x="439" y="38"/>
                      </a:lnTo>
                      <a:lnTo>
                        <a:pt x="442" y="40"/>
                      </a:lnTo>
                      <a:lnTo>
                        <a:pt x="446" y="42"/>
                      </a:lnTo>
                      <a:lnTo>
                        <a:pt x="450" y="44"/>
                      </a:lnTo>
                      <a:lnTo>
                        <a:pt x="453" y="45"/>
                      </a:lnTo>
                      <a:lnTo>
                        <a:pt x="457" y="47"/>
                      </a:lnTo>
                      <a:lnTo>
                        <a:pt x="459" y="49"/>
                      </a:lnTo>
                      <a:lnTo>
                        <a:pt x="462" y="51"/>
                      </a:lnTo>
                      <a:lnTo>
                        <a:pt x="465" y="53"/>
                      </a:lnTo>
                      <a:lnTo>
                        <a:pt x="468" y="55"/>
                      </a:lnTo>
                      <a:lnTo>
                        <a:pt x="473" y="59"/>
                      </a:lnTo>
                      <a:lnTo>
                        <a:pt x="477" y="63"/>
                      </a:lnTo>
                      <a:lnTo>
                        <a:pt x="481" y="67"/>
                      </a:lnTo>
                      <a:lnTo>
                        <a:pt x="485" y="73"/>
                      </a:lnTo>
                      <a:lnTo>
                        <a:pt x="488" y="77"/>
                      </a:lnTo>
                      <a:lnTo>
                        <a:pt x="490" y="81"/>
                      </a:lnTo>
                      <a:lnTo>
                        <a:pt x="492" y="87"/>
                      </a:lnTo>
                      <a:lnTo>
                        <a:pt x="494" y="90"/>
                      </a:lnTo>
                      <a:lnTo>
                        <a:pt x="496" y="95"/>
                      </a:lnTo>
                      <a:lnTo>
                        <a:pt x="496" y="101"/>
                      </a:lnTo>
                      <a:lnTo>
                        <a:pt x="497" y="106"/>
                      </a:lnTo>
                      <a:lnTo>
                        <a:pt x="497" y="111"/>
                      </a:lnTo>
                      <a:lnTo>
                        <a:pt x="496" y="117"/>
                      </a:lnTo>
                      <a:lnTo>
                        <a:pt x="496" y="121"/>
                      </a:lnTo>
                      <a:lnTo>
                        <a:pt x="494" y="126"/>
                      </a:lnTo>
                      <a:lnTo>
                        <a:pt x="492" y="131"/>
                      </a:lnTo>
                      <a:lnTo>
                        <a:pt x="490" y="135"/>
                      </a:lnTo>
                      <a:lnTo>
                        <a:pt x="488" y="139"/>
                      </a:lnTo>
                      <a:lnTo>
                        <a:pt x="485" y="143"/>
                      </a:lnTo>
                      <a:lnTo>
                        <a:pt x="481" y="147"/>
                      </a:lnTo>
                      <a:lnTo>
                        <a:pt x="477" y="151"/>
                      </a:lnTo>
                      <a:lnTo>
                        <a:pt x="474" y="155"/>
                      </a:lnTo>
                      <a:lnTo>
                        <a:pt x="469" y="158"/>
                      </a:lnTo>
                      <a:lnTo>
                        <a:pt x="464" y="161"/>
                      </a:lnTo>
                      <a:lnTo>
                        <a:pt x="461" y="163"/>
                      </a:lnTo>
                      <a:lnTo>
                        <a:pt x="459" y="165"/>
                      </a:lnTo>
                      <a:lnTo>
                        <a:pt x="456" y="166"/>
                      </a:lnTo>
                      <a:lnTo>
                        <a:pt x="453" y="168"/>
                      </a:lnTo>
                      <a:lnTo>
                        <a:pt x="450" y="170"/>
                      </a:lnTo>
                      <a:lnTo>
                        <a:pt x="446" y="171"/>
                      </a:lnTo>
                      <a:lnTo>
                        <a:pt x="443" y="172"/>
                      </a:lnTo>
                      <a:lnTo>
                        <a:pt x="440" y="173"/>
                      </a:lnTo>
                      <a:lnTo>
                        <a:pt x="437" y="176"/>
                      </a:lnTo>
                      <a:lnTo>
                        <a:pt x="432" y="177"/>
                      </a:lnTo>
                      <a:lnTo>
                        <a:pt x="429" y="178"/>
                      </a:lnTo>
                      <a:lnTo>
                        <a:pt x="425" y="179"/>
                      </a:lnTo>
                      <a:lnTo>
                        <a:pt x="422" y="181"/>
                      </a:lnTo>
                      <a:lnTo>
                        <a:pt x="418" y="182"/>
                      </a:lnTo>
                      <a:lnTo>
                        <a:pt x="414" y="182"/>
                      </a:lnTo>
                      <a:lnTo>
                        <a:pt x="410" y="184"/>
                      </a:lnTo>
                      <a:lnTo>
                        <a:pt x="406" y="185"/>
                      </a:lnTo>
                      <a:lnTo>
                        <a:pt x="402" y="186"/>
                      </a:lnTo>
                      <a:lnTo>
                        <a:pt x="397" y="188"/>
                      </a:lnTo>
                      <a:lnTo>
                        <a:pt x="393" y="188"/>
                      </a:lnTo>
                      <a:lnTo>
                        <a:pt x="389" y="190"/>
                      </a:lnTo>
                      <a:lnTo>
                        <a:pt x="383" y="190"/>
                      </a:lnTo>
                      <a:lnTo>
                        <a:pt x="379" y="191"/>
                      </a:lnTo>
                      <a:lnTo>
                        <a:pt x="374" y="192"/>
                      </a:lnTo>
                      <a:lnTo>
                        <a:pt x="369" y="193"/>
                      </a:lnTo>
                      <a:lnTo>
                        <a:pt x="364" y="193"/>
                      </a:lnTo>
                      <a:lnTo>
                        <a:pt x="359" y="195"/>
                      </a:lnTo>
                      <a:lnTo>
                        <a:pt x="354" y="195"/>
                      </a:lnTo>
                      <a:lnTo>
                        <a:pt x="349" y="197"/>
                      </a:lnTo>
                      <a:lnTo>
                        <a:pt x="343" y="197"/>
                      </a:lnTo>
                      <a:lnTo>
                        <a:pt x="338" y="198"/>
                      </a:lnTo>
                      <a:lnTo>
                        <a:pt x="332" y="198"/>
                      </a:lnTo>
                      <a:lnTo>
                        <a:pt x="327" y="200"/>
                      </a:lnTo>
                      <a:lnTo>
                        <a:pt x="321" y="200"/>
                      </a:lnTo>
                      <a:lnTo>
                        <a:pt x="315" y="201"/>
                      </a:lnTo>
                      <a:lnTo>
                        <a:pt x="309" y="201"/>
                      </a:lnTo>
                      <a:lnTo>
                        <a:pt x="304" y="201"/>
                      </a:lnTo>
                      <a:lnTo>
                        <a:pt x="297" y="203"/>
                      </a:lnTo>
                      <a:lnTo>
                        <a:pt x="291" y="203"/>
                      </a:lnTo>
                      <a:lnTo>
                        <a:pt x="285" y="203"/>
                      </a:lnTo>
                      <a:lnTo>
                        <a:pt x="280" y="203"/>
                      </a:lnTo>
                      <a:lnTo>
                        <a:pt x="274" y="203"/>
                      </a:lnTo>
                      <a:lnTo>
                        <a:pt x="268" y="203"/>
                      </a:lnTo>
                      <a:lnTo>
                        <a:pt x="264" y="202"/>
                      </a:lnTo>
                      <a:lnTo>
                        <a:pt x="259" y="202"/>
                      </a:lnTo>
                      <a:lnTo>
                        <a:pt x="254" y="201"/>
                      </a:lnTo>
                      <a:lnTo>
                        <a:pt x="249" y="201"/>
                      </a:lnTo>
                      <a:lnTo>
                        <a:pt x="244" y="201"/>
                      </a:lnTo>
                      <a:lnTo>
                        <a:pt x="240" y="201"/>
                      </a:lnTo>
                      <a:lnTo>
                        <a:pt x="236" y="201"/>
                      </a:lnTo>
                      <a:lnTo>
                        <a:pt x="232" y="200"/>
                      </a:lnTo>
                      <a:lnTo>
                        <a:pt x="227" y="200"/>
                      </a:lnTo>
                      <a:lnTo>
                        <a:pt x="224" y="200"/>
                      </a:lnTo>
                      <a:lnTo>
                        <a:pt x="221" y="200"/>
                      </a:lnTo>
                      <a:lnTo>
                        <a:pt x="217" y="200"/>
                      </a:lnTo>
                      <a:lnTo>
                        <a:pt x="213" y="199"/>
                      </a:lnTo>
                      <a:lnTo>
                        <a:pt x="210" y="198"/>
                      </a:lnTo>
                      <a:lnTo>
                        <a:pt x="208" y="198"/>
                      </a:lnTo>
                      <a:lnTo>
                        <a:pt x="204" y="198"/>
                      </a:lnTo>
                      <a:lnTo>
                        <a:pt x="202" y="197"/>
                      </a:lnTo>
                      <a:lnTo>
                        <a:pt x="198" y="197"/>
                      </a:lnTo>
                      <a:lnTo>
                        <a:pt x="196" y="197"/>
                      </a:lnTo>
                      <a:lnTo>
                        <a:pt x="193" y="197"/>
                      </a:lnTo>
                      <a:lnTo>
                        <a:pt x="189" y="195"/>
                      </a:lnTo>
                      <a:lnTo>
                        <a:pt x="183" y="195"/>
                      </a:lnTo>
                      <a:lnTo>
                        <a:pt x="180" y="194"/>
                      </a:lnTo>
                      <a:lnTo>
                        <a:pt x="175" y="193"/>
                      </a:lnTo>
                      <a:lnTo>
                        <a:pt x="172" y="193"/>
                      </a:lnTo>
                      <a:lnTo>
                        <a:pt x="169" y="192"/>
                      </a:lnTo>
                      <a:lnTo>
                        <a:pt x="165" y="192"/>
                      </a:lnTo>
                      <a:lnTo>
                        <a:pt x="162" y="192"/>
                      </a:lnTo>
                      <a:lnTo>
                        <a:pt x="159" y="191"/>
                      </a:lnTo>
                      <a:lnTo>
                        <a:pt x="157" y="190"/>
                      </a:lnTo>
                      <a:lnTo>
                        <a:pt x="153" y="190"/>
                      </a:lnTo>
                      <a:lnTo>
                        <a:pt x="149" y="190"/>
                      </a:lnTo>
                      <a:lnTo>
                        <a:pt x="146" y="190"/>
                      </a:lnTo>
                      <a:lnTo>
                        <a:pt x="142" y="190"/>
                      </a:lnTo>
                      <a:lnTo>
                        <a:pt x="139" y="190"/>
                      </a:lnTo>
                      <a:lnTo>
                        <a:pt x="136" y="191"/>
                      </a:lnTo>
                      <a:lnTo>
                        <a:pt x="133" y="192"/>
                      </a:lnTo>
                      <a:lnTo>
                        <a:pt x="130" y="192"/>
                      </a:lnTo>
                      <a:lnTo>
                        <a:pt x="127" y="193"/>
                      </a:lnTo>
                      <a:lnTo>
                        <a:pt x="124" y="194"/>
                      </a:lnTo>
                      <a:lnTo>
                        <a:pt x="122" y="195"/>
                      </a:lnTo>
                      <a:lnTo>
                        <a:pt x="119" y="197"/>
                      </a:lnTo>
                      <a:lnTo>
                        <a:pt x="115" y="200"/>
                      </a:lnTo>
                      <a:lnTo>
                        <a:pt x="111" y="202"/>
                      </a:lnTo>
                      <a:lnTo>
                        <a:pt x="107" y="205"/>
                      </a:lnTo>
                      <a:lnTo>
                        <a:pt x="105" y="206"/>
                      </a:lnTo>
                      <a:lnTo>
                        <a:pt x="102" y="209"/>
                      </a:lnTo>
                      <a:lnTo>
                        <a:pt x="99" y="211"/>
                      </a:lnTo>
                      <a:lnTo>
                        <a:pt x="96" y="214"/>
                      </a:lnTo>
                      <a:lnTo>
                        <a:pt x="93" y="216"/>
                      </a:lnTo>
                      <a:lnTo>
                        <a:pt x="90" y="219"/>
                      </a:lnTo>
                      <a:lnTo>
                        <a:pt x="87" y="220"/>
                      </a:lnTo>
                      <a:lnTo>
                        <a:pt x="85" y="221"/>
                      </a:lnTo>
                      <a:lnTo>
                        <a:pt x="82" y="221"/>
                      </a:lnTo>
                      <a:lnTo>
                        <a:pt x="78" y="222"/>
                      </a:lnTo>
                      <a:lnTo>
                        <a:pt x="75" y="222"/>
                      </a:lnTo>
                      <a:lnTo>
                        <a:pt x="71" y="221"/>
                      </a:lnTo>
                      <a:lnTo>
                        <a:pt x="68" y="221"/>
                      </a:lnTo>
                      <a:lnTo>
                        <a:pt x="64" y="220"/>
                      </a:lnTo>
                      <a:lnTo>
                        <a:pt x="61" y="219"/>
                      </a:lnTo>
                      <a:lnTo>
                        <a:pt x="59" y="216"/>
                      </a:lnTo>
                      <a:lnTo>
                        <a:pt x="55" y="214"/>
                      </a:lnTo>
                      <a:lnTo>
                        <a:pt x="51" y="213"/>
                      </a:lnTo>
                      <a:lnTo>
                        <a:pt x="48" y="211"/>
                      </a:lnTo>
                      <a:lnTo>
                        <a:pt x="45" y="208"/>
                      </a:lnTo>
                      <a:lnTo>
                        <a:pt x="41" y="206"/>
                      </a:lnTo>
                      <a:lnTo>
                        <a:pt x="37" y="205"/>
                      </a:lnTo>
                      <a:lnTo>
                        <a:pt x="34" y="201"/>
                      </a:lnTo>
                      <a:lnTo>
                        <a:pt x="30" y="198"/>
                      </a:lnTo>
                      <a:lnTo>
                        <a:pt x="27" y="195"/>
                      </a:lnTo>
                      <a:lnTo>
                        <a:pt x="24" y="192"/>
                      </a:lnTo>
                      <a:lnTo>
                        <a:pt x="21" y="188"/>
                      </a:lnTo>
                      <a:lnTo>
                        <a:pt x="19" y="185"/>
                      </a:lnTo>
                      <a:lnTo>
                        <a:pt x="17" y="182"/>
                      </a:lnTo>
                      <a:lnTo>
                        <a:pt x="16" y="179"/>
                      </a:lnTo>
                      <a:lnTo>
                        <a:pt x="14" y="176"/>
                      </a:lnTo>
                      <a:lnTo>
                        <a:pt x="12" y="173"/>
                      </a:lnTo>
                      <a:lnTo>
                        <a:pt x="11" y="170"/>
                      </a:lnTo>
                      <a:lnTo>
                        <a:pt x="9" y="166"/>
                      </a:lnTo>
                      <a:lnTo>
                        <a:pt x="7" y="161"/>
                      </a:lnTo>
                      <a:lnTo>
                        <a:pt x="6" y="157"/>
                      </a:lnTo>
                      <a:lnTo>
                        <a:pt x="5" y="153"/>
                      </a:lnTo>
                      <a:lnTo>
                        <a:pt x="4" y="148"/>
                      </a:lnTo>
                      <a:lnTo>
                        <a:pt x="3" y="144"/>
                      </a:lnTo>
                      <a:lnTo>
                        <a:pt x="2" y="138"/>
                      </a:lnTo>
                      <a:lnTo>
                        <a:pt x="2" y="136"/>
                      </a:lnTo>
                      <a:lnTo>
                        <a:pt x="1" y="133"/>
                      </a:lnTo>
                      <a:lnTo>
                        <a:pt x="1" y="131"/>
                      </a:lnTo>
                      <a:lnTo>
                        <a:pt x="1" y="127"/>
                      </a:lnTo>
                      <a:lnTo>
                        <a:pt x="1" y="124"/>
                      </a:lnTo>
                      <a:lnTo>
                        <a:pt x="0" y="121"/>
                      </a:lnTo>
                      <a:lnTo>
                        <a:pt x="0" y="117"/>
                      </a:lnTo>
                      <a:lnTo>
                        <a:pt x="0" y="115"/>
                      </a:lnTo>
                      <a:lnTo>
                        <a:pt x="0" y="112"/>
                      </a:lnTo>
                      <a:lnTo>
                        <a:pt x="0" y="108"/>
                      </a:lnTo>
                      <a:lnTo>
                        <a:pt x="0" y="105"/>
                      </a:lnTo>
                      <a:lnTo>
                        <a:pt x="0" y="102"/>
                      </a:lnTo>
                      <a:lnTo>
                        <a:pt x="1" y="99"/>
                      </a:lnTo>
                      <a:lnTo>
                        <a:pt x="1" y="96"/>
                      </a:lnTo>
                      <a:lnTo>
                        <a:pt x="1" y="93"/>
                      </a:lnTo>
                      <a:lnTo>
                        <a:pt x="1" y="90"/>
                      </a:lnTo>
                      <a:lnTo>
                        <a:pt x="2" y="87"/>
                      </a:lnTo>
                      <a:lnTo>
                        <a:pt x="3" y="84"/>
                      </a:lnTo>
                      <a:lnTo>
                        <a:pt x="3" y="81"/>
                      </a:lnTo>
                      <a:lnTo>
                        <a:pt x="5" y="77"/>
                      </a:lnTo>
                      <a:lnTo>
                        <a:pt x="6" y="74"/>
                      </a:lnTo>
                      <a:lnTo>
                        <a:pt x="7" y="72"/>
                      </a:lnTo>
                      <a:lnTo>
                        <a:pt x="8" y="68"/>
                      </a:lnTo>
                      <a:lnTo>
                        <a:pt x="9" y="66"/>
                      </a:lnTo>
                      <a:lnTo>
                        <a:pt x="11" y="62"/>
                      </a:lnTo>
                      <a:lnTo>
                        <a:pt x="13" y="60"/>
                      </a:lnTo>
                      <a:lnTo>
                        <a:pt x="15" y="57"/>
                      </a:lnTo>
                      <a:lnTo>
                        <a:pt x="17" y="54"/>
                      </a:lnTo>
                      <a:lnTo>
                        <a:pt x="19" y="51"/>
                      </a:lnTo>
                      <a:lnTo>
                        <a:pt x="21" y="48"/>
                      </a:lnTo>
                      <a:lnTo>
                        <a:pt x="22" y="45"/>
                      </a:lnTo>
                      <a:lnTo>
                        <a:pt x="25" y="44"/>
                      </a:lnTo>
                      <a:lnTo>
                        <a:pt x="28" y="40"/>
                      </a:lnTo>
                      <a:lnTo>
                        <a:pt x="31" y="38"/>
                      </a:lnTo>
                      <a:lnTo>
                        <a:pt x="34" y="35"/>
                      </a:lnTo>
                      <a:lnTo>
                        <a:pt x="36" y="33"/>
                      </a:lnTo>
                      <a:lnTo>
                        <a:pt x="40" y="31"/>
                      </a:lnTo>
                      <a:lnTo>
                        <a:pt x="43" y="29"/>
                      </a:lnTo>
                      <a:lnTo>
                        <a:pt x="47" y="26"/>
                      </a:lnTo>
                      <a:lnTo>
                        <a:pt x="51" y="24"/>
                      </a:lnTo>
                      <a:lnTo>
                        <a:pt x="55" y="21"/>
                      </a:lnTo>
                      <a:lnTo>
                        <a:pt x="59" y="20"/>
                      </a:lnTo>
                      <a:lnTo>
                        <a:pt x="63" y="18"/>
                      </a:lnTo>
                      <a:lnTo>
                        <a:pt x="67" y="16"/>
                      </a:lnTo>
                      <a:lnTo>
                        <a:pt x="72" y="15"/>
                      </a:lnTo>
                      <a:lnTo>
                        <a:pt x="77" y="13"/>
                      </a:lnTo>
                      <a:lnTo>
                        <a:pt x="82" y="12"/>
                      </a:lnTo>
                      <a:lnTo>
                        <a:pt x="87" y="10"/>
                      </a:lnTo>
                      <a:lnTo>
                        <a:pt x="93" y="8"/>
                      </a:lnTo>
                      <a:lnTo>
                        <a:pt x="98" y="7"/>
                      </a:lnTo>
                      <a:lnTo>
                        <a:pt x="104" y="6"/>
                      </a:lnTo>
                      <a:lnTo>
                        <a:pt x="109" y="4"/>
                      </a:lnTo>
                      <a:lnTo>
                        <a:pt x="116" y="4"/>
                      </a:lnTo>
                      <a:lnTo>
                        <a:pt x="122" y="2"/>
                      </a:lnTo>
                      <a:lnTo>
                        <a:pt x="129" y="2"/>
                      </a:lnTo>
                      <a:lnTo>
                        <a:pt x="136" y="1"/>
                      </a:lnTo>
                      <a:lnTo>
                        <a:pt x="143" y="1"/>
                      </a:lnTo>
                      <a:lnTo>
                        <a:pt x="151" y="1"/>
                      </a:lnTo>
                      <a:lnTo>
                        <a:pt x="157" y="1"/>
                      </a:lnTo>
                      <a:lnTo>
                        <a:pt x="165" y="0"/>
                      </a:lnTo>
                      <a:lnTo>
                        <a:pt x="174" y="1"/>
                      </a:lnTo>
                      <a:lnTo>
                        <a:pt x="182" y="1"/>
                      </a:lnTo>
                      <a:lnTo>
                        <a:pt x="190" y="1"/>
                      </a:lnTo>
                      <a:lnTo>
                        <a:pt x="199" y="1"/>
                      </a:lnTo>
                      <a:lnTo>
                        <a:pt x="208" y="2"/>
                      </a:lnTo>
                      <a:lnTo>
                        <a:pt x="217" y="2"/>
                      </a:lnTo>
                      <a:lnTo>
                        <a:pt x="227" y="3"/>
                      </a:lnTo>
                      <a:lnTo>
                        <a:pt x="237" y="4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92" name="Freeform 102">
                  <a:extLst>
                    <a:ext uri="{FF2B5EF4-FFF2-40B4-BE49-F238E27FC236}">
                      <a16:creationId xmlns:a16="http://schemas.microsoft.com/office/drawing/2014/main" id="{469AC36B-2BE1-4A0E-BE06-933217C7E6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2" y="1786"/>
                  <a:ext cx="489" cy="219"/>
                </a:xfrm>
                <a:custGeom>
                  <a:avLst/>
                  <a:gdLst>
                    <a:gd name="T0" fmla="*/ 267 w 489"/>
                    <a:gd name="T1" fmla="*/ 6 h 219"/>
                    <a:gd name="T2" fmla="*/ 306 w 489"/>
                    <a:gd name="T3" fmla="*/ 10 h 219"/>
                    <a:gd name="T4" fmla="*/ 340 w 489"/>
                    <a:gd name="T5" fmla="*/ 14 h 219"/>
                    <a:gd name="T6" fmla="*/ 371 w 489"/>
                    <a:gd name="T7" fmla="*/ 19 h 219"/>
                    <a:gd name="T8" fmla="*/ 397 w 489"/>
                    <a:gd name="T9" fmla="*/ 26 h 219"/>
                    <a:gd name="T10" fmla="*/ 420 w 489"/>
                    <a:gd name="T11" fmla="*/ 33 h 219"/>
                    <a:gd name="T12" fmla="*/ 439 w 489"/>
                    <a:gd name="T13" fmla="*/ 42 h 219"/>
                    <a:gd name="T14" fmla="*/ 455 w 489"/>
                    <a:gd name="T15" fmla="*/ 50 h 219"/>
                    <a:gd name="T16" fmla="*/ 473 w 489"/>
                    <a:gd name="T17" fmla="*/ 67 h 219"/>
                    <a:gd name="T18" fmla="*/ 486 w 489"/>
                    <a:gd name="T19" fmla="*/ 90 h 219"/>
                    <a:gd name="T20" fmla="*/ 487 w 489"/>
                    <a:gd name="T21" fmla="*/ 114 h 219"/>
                    <a:gd name="T22" fmla="*/ 479 w 489"/>
                    <a:gd name="T23" fmla="*/ 136 h 219"/>
                    <a:gd name="T24" fmla="*/ 460 w 489"/>
                    <a:gd name="T25" fmla="*/ 155 h 219"/>
                    <a:gd name="T26" fmla="*/ 441 w 489"/>
                    <a:gd name="T27" fmla="*/ 166 h 219"/>
                    <a:gd name="T28" fmla="*/ 425 w 489"/>
                    <a:gd name="T29" fmla="*/ 174 h 219"/>
                    <a:gd name="T30" fmla="*/ 406 w 489"/>
                    <a:gd name="T31" fmla="*/ 179 h 219"/>
                    <a:gd name="T32" fmla="*/ 386 w 489"/>
                    <a:gd name="T33" fmla="*/ 184 h 219"/>
                    <a:gd name="T34" fmla="*/ 362 w 489"/>
                    <a:gd name="T35" fmla="*/ 189 h 219"/>
                    <a:gd name="T36" fmla="*/ 337 w 489"/>
                    <a:gd name="T37" fmla="*/ 193 h 219"/>
                    <a:gd name="T38" fmla="*/ 309 w 489"/>
                    <a:gd name="T39" fmla="*/ 196 h 219"/>
                    <a:gd name="T40" fmla="*/ 280 w 489"/>
                    <a:gd name="T41" fmla="*/ 199 h 219"/>
                    <a:gd name="T42" fmla="*/ 253 w 489"/>
                    <a:gd name="T43" fmla="*/ 198 h 219"/>
                    <a:gd name="T44" fmla="*/ 232 w 489"/>
                    <a:gd name="T45" fmla="*/ 196 h 219"/>
                    <a:gd name="T46" fmla="*/ 213 w 489"/>
                    <a:gd name="T47" fmla="*/ 195 h 219"/>
                    <a:gd name="T48" fmla="*/ 198 w 489"/>
                    <a:gd name="T49" fmla="*/ 193 h 219"/>
                    <a:gd name="T50" fmla="*/ 178 w 489"/>
                    <a:gd name="T51" fmla="*/ 191 h 219"/>
                    <a:gd name="T52" fmla="*/ 161 w 489"/>
                    <a:gd name="T53" fmla="*/ 188 h 219"/>
                    <a:gd name="T54" fmla="*/ 145 w 489"/>
                    <a:gd name="T55" fmla="*/ 186 h 219"/>
                    <a:gd name="T56" fmla="*/ 129 w 489"/>
                    <a:gd name="T57" fmla="*/ 188 h 219"/>
                    <a:gd name="T58" fmla="*/ 112 w 489"/>
                    <a:gd name="T59" fmla="*/ 196 h 219"/>
                    <a:gd name="T60" fmla="*/ 97 w 489"/>
                    <a:gd name="T61" fmla="*/ 208 h 219"/>
                    <a:gd name="T62" fmla="*/ 83 w 489"/>
                    <a:gd name="T63" fmla="*/ 217 h 219"/>
                    <a:gd name="T64" fmla="*/ 66 w 489"/>
                    <a:gd name="T65" fmla="*/ 217 h 219"/>
                    <a:gd name="T66" fmla="*/ 49 w 489"/>
                    <a:gd name="T67" fmla="*/ 207 h 219"/>
                    <a:gd name="T68" fmla="*/ 32 w 489"/>
                    <a:gd name="T69" fmla="*/ 195 h 219"/>
                    <a:gd name="T70" fmla="*/ 18 w 489"/>
                    <a:gd name="T71" fmla="*/ 179 h 219"/>
                    <a:gd name="T72" fmla="*/ 10 w 489"/>
                    <a:gd name="T73" fmla="*/ 162 h 219"/>
                    <a:gd name="T74" fmla="*/ 3 w 489"/>
                    <a:gd name="T75" fmla="*/ 140 h 219"/>
                    <a:gd name="T76" fmla="*/ 1 w 489"/>
                    <a:gd name="T77" fmla="*/ 124 h 219"/>
                    <a:gd name="T78" fmla="*/ 0 w 489"/>
                    <a:gd name="T79" fmla="*/ 109 h 219"/>
                    <a:gd name="T80" fmla="*/ 1 w 489"/>
                    <a:gd name="T81" fmla="*/ 94 h 219"/>
                    <a:gd name="T82" fmla="*/ 4 w 489"/>
                    <a:gd name="T83" fmla="*/ 79 h 219"/>
                    <a:gd name="T84" fmla="*/ 10 w 489"/>
                    <a:gd name="T85" fmla="*/ 64 h 219"/>
                    <a:gd name="T86" fmla="*/ 18 w 489"/>
                    <a:gd name="T87" fmla="*/ 49 h 219"/>
                    <a:gd name="T88" fmla="*/ 33 w 489"/>
                    <a:gd name="T89" fmla="*/ 34 h 219"/>
                    <a:gd name="T90" fmla="*/ 50 w 489"/>
                    <a:gd name="T91" fmla="*/ 23 h 219"/>
                    <a:gd name="T92" fmla="*/ 71 w 489"/>
                    <a:gd name="T93" fmla="*/ 14 h 219"/>
                    <a:gd name="T94" fmla="*/ 96 w 489"/>
                    <a:gd name="T95" fmla="*/ 6 h 219"/>
                    <a:gd name="T96" fmla="*/ 127 w 489"/>
                    <a:gd name="T97" fmla="*/ 2 h 219"/>
                    <a:gd name="T98" fmla="*/ 162 w 489"/>
                    <a:gd name="T99" fmla="*/ 0 h 219"/>
                    <a:gd name="T100" fmla="*/ 204 w 489"/>
                    <a:gd name="T101" fmla="*/ 1 h 219"/>
                    <a:gd name="T102" fmla="*/ 232 w 489"/>
                    <a:gd name="T103" fmla="*/ 4 h 21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89"/>
                    <a:gd name="T157" fmla="*/ 0 h 219"/>
                    <a:gd name="T158" fmla="*/ 489 w 489"/>
                    <a:gd name="T159" fmla="*/ 219 h 21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89" h="219">
                      <a:moveTo>
                        <a:pt x="232" y="4"/>
                      </a:moveTo>
                      <a:lnTo>
                        <a:pt x="241" y="5"/>
                      </a:lnTo>
                      <a:lnTo>
                        <a:pt x="250" y="5"/>
                      </a:lnTo>
                      <a:lnTo>
                        <a:pt x="258" y="5"/>
                      </a:lnTo>
                      <a:lnTo>
                        <a:pt x="267" y="6"/>
                      </a:lnTo>
                      <a:lnTo>
                        <a:pt x="275" y="6"/>
                      </a:lnTo>
                      <a:lnTo>
                        <a:pt x="283" y="7"/>
                      </a:lnTo>
                      <a:lnTo>
                        <a:pt x="290" y="8"/>
                      </a:lnTo>
                      <a:lnTo>
                        <a:pt x="298" y="8"/>
                      </a:lnTo>
                      <a:lnTo>
                        <a:pt x="306" y="10"/>
                      </a:lnTo>
                      <a:lnTo>
                        <a:pt x="312" y="10"/>
                      </a:lnTo>
                      <a:lnTo>
                        <a:pt x="320" y="11"/>
                      </a:lnTo>
                      <a:lnTo>
                        <a:pt x="326" y="13"/>
                      </a:lnTo>
                      <a:lnTo>
                        <a:pt x="334" y="13"/>
                      </a:lnTo>
                      <a:lnTo>
                        <a:pt x="340" y="14"/>
                      </a:lnTo>
                      <a:lnTo>
                        <a:pt x="347" y="15"/>
                      </a:lnTo>
                      <a:lnTo>
                        <a:pt x="353" y="15"/>
                      </a:lnTo>
                      <a:lnTo>
                        <a:pt x="359" y="17"/>
                      </a:lnTo>
                      <a:lnTo>
                        <a:pt x="365" y="18"/>
                      </a:lnTo>
                      <a:lnTo>
                        <a:pt x="371" y="19"/>
                      </a:lnTo>
                      <a:lnTo>
                        <a:pt x="376" y="20"/>
                      </a:lnTo>
                      <a:lnTo>
                        <a:pt x="382" y="21"/>
                      </a:lnTo>
                      <a:lnTo>
                        <a:pt x="387" y="23"/>
                      </a:lnTo>
                      <a:lnTo>
                        <a:pt x="392" y="24"/>
                      </a:lnTo>
                      <a:lnTo>
                        <a:pt x="397" y="26"/>
                      </a:lnTo>
                      <a:lnTo>
                        <a:pt x="402" y="27"/>
                      </a:lnTo>
                      <a:lnTo>
                        <a:pt x="407" y="29"/>
                      </a:lnTo>
                      <a:lnTo>
                        <a:pt x="412" y="30"/>
                      </a:lnTo>
                      <a:lnTo>
                        <a:pt x="415" y="31"/>
                      </a:lnTo>
                      <a:lnTo>
                        <a:pt x="420" y="33"/>
                      </a:lnTo>
                      <a:lnTo>
                        <a:pt x="424" y="34"/>
                      </a:lnTo>
                      <a:lnTo>
                        <a:pt x="428" y="36"/>
                      </a:lnTo>
                      <a:lnTo>
                        <a:pt x="432" y="38"/>
                      </a:lnTo>
                      <a:lnTo>
                        <a:pt x="436" y="40"/>
                      </a:lnTo>
                      <a:lnTo>
                        <a:pt x="439" y="42"/>
                      </a:lnTo>
                      <a:lnTo>
                        <a:pt x="443" y="43"/>
                      </a:lnTo>
                      <a:lnTo>
                        <a:pt x="445" y="45"/>
                      </a:lnTo>
                      <a:lnTo>
                        <a:pt x="449" y="47"/>
                      </a:lnTo>
                      <a:lnTo>
                        <a:pt x="452" y="49"/>
                      </a:lnTo>
                      <a:lnTo>
                        <a:pt x="455" y="50"/>
                      </a:lnTo>
                      <a:lnTo>
                        <a:pt x="458" y="53"/>
                      </a:lnTo>
                      <a:lnTo>
                        <a:pt x="459" y="55"/>
                      </a:lnTo>
                      <a:lnTo>
                        <a:pt x="465" y="58"/>
                      </a:lnTo>
                      <a:lnTo>
                        <a:pt x="469" y="63"/>
                      </a:lnTo>
                      <a:lnTo>
                        <a:pt x="473" y="67"/>
                      </a:lnTo>
                      <a:lnTo>
                        <a:pt x="476" y="71"/>
                      </a:lnTo>
                      <a:lnTo>
                        <a:pt x="479" y="76"/>
                      </a:lnTo>
                      <a:lnTo>
                        <a:pt x="482" y="80"/>
                      </a:lnTo>
                      <a:lnTo>
                        <a:pt x="484" y="85"/>
                      </a:lnTo>
                      <a:lnTo>
                        <a:pt x="486" y="90"/>
                      </a:lnTo>
                      <a:lnTo>
                        <a:pt x="487" y="94"/>
                      </a:lnTo>
                      <a:lnTo>
                        <a:pt x="487" y="99"/>
                      </a:lnTo>
                      <a:lnTo>
                        <a:pt x="488" y="104"/>
                      </a:lnTo>
                      <a:lnTo>
                        <a:pt x="488" y="109"/>
                      </a:lnTo>
                      <a:lnTo>
                        <a:pt x="487" y="114"/>
                      </a:lnTo>
                      <a:lnTo>
                        <a:pt x="487" y="119"/>
                      </a:lnTo>
                      <a:lnTo>
                        <a:pt x="486" y="123"/>
                      </a:lnTo>
                      <a:lnTo>
                        <a:pt x="484" y="129"/>
                      </a:lnTo>
                      <a:lnTo>
                        <a:pt x="482" y="133"/>
                      </a:lnTo>
                      <a:lnTo>
                        <a:pt x="479" y="136"/>
                      </a:lnTo>
                      <a:lnTo>
                        <a:pt x="476" y="140"/>
                      </a:lnTo>
                      <a:lnTo>
                        <a:pt x="473" y="145"/>
                      </a:lnTo>
                      <a:lnTo>
                        <a:pt x="469" y="148"/>
                      </a:lnTo>
                      <a:lnTo>
                        <a:pt x="465" y="152"/>
                      </a:lnTo>
                      <a:lnTo>
                        <a:pt x="460" y="155"/>
                      </a:lnTo>
                      <a:lnTo>
                        <a:pt x="456" y="159"/>
                      </a:lnTo>
                      <a:lnTo>
                        <a:pt x="450" y="162"/>
                      </a:lnTo>
                      <a:lnTo>
                        <a:pt x="447" y="163"/>
                      </a:lnTo>
                      <a:lnTo>
                        <a:pt x="444" y="165"/>
                      </a:lnTo>
                      <a:lnTo>
                        <a:pt x="441" y="166"/>
                      </a:lnTo>
                      <a:lnTo>
                        <a:pt x="439" y="168"/>
                      </a:lnTo>
                      <a:lnTo>
                        <a:pt x="436" y="169"/>
                      </a:lnTo>
                      <a:lnTo>
                        <a:pt x="432" y="171"/>
                      </a:lnTo>
                      <a:lnTo>
                        <a:pt x="428" y="172"/>
                      </a:lnTo>
                      <a:lnTo>
                        <a:pt x="425" y="174"/>
                      </a:lnTo>
                      <a:lnTo>
                        <a:pt x="422" y="174"/>
                      </a:lnTo>
                      <a:lnTo>
                        <a:pt x="418" y="175"/>
                      </a:lnTo>
                      <a:lnTo>
                        <a:pt x="414" y="177"/>
                      </a:lnTo>
                      <a:lnTo>
                        <a:pt x="410" y="179"/>
                      </a:lnTo>
                      <a:lnTo>
                        <a:pt x="406" y="179"/>
                      </a:lnTo>
                      <a:lnTo>
                        <a:pt x="402" y="180"/>
                      </a:lnTo>
                      <a:lnTo>
                        <a:pt x="399" y="182"/>
                      </a:lnTo>
                      <a:lnTo>
                        <a:pt x="394" y="183"/>
                      </a:lnTo>
                      <a:lnTo>
                        <a:pt x="390" y="184"/>
                      </a:lnTo>
                      <a:lnTo>
                        <a:pt x="386" y="184"/>
                      </a:lnTo>
                      <a:lnTo>
                        <a:pt x="381" y="186"/>
                      </a:lnTo>
                      <a:lnTo>
                        <a:pt x="376" y="187"/>
                      </a:lnTo>
                      <a:lnTo>
                        <a:pt x="371" y="188"/>
                      </a:lnTo>
                      <a:lnTo>
                        <a:pt x="367" y="188"/>
                      </a:lnTo>
                      <a:lnTo>
                        <a:pt x="362" y="189"/>
                      </a:lnTo>
                      <a:lnTo>
                        <a:pt x="357" y="190"/>
                      </a:lnTo>
                      <a:lnTo>
                        <a:pt x="352" y="191"/>
                      </a:lnTo>
                      <a:lnTo>
                        <a:pt x="347" y="191"/>
                      </a:lnTo>
                      <a:lnTo>
                        <a:pt x="341" y="193"/>
                      </a:lnTo>
                      <a:lnTo>
                        <a:pt x="337" y="193"/>
                      </a:lnTo>
                      <a:lnTo>
                        <a:pt x="331" y="194"/>
                      </a:lnTo>
                      <a:lnTo>
                        <a:pt x="326" y="195"/>
                      </a:lnTo>
                      <a:lnTo>
                        <a:pt x="321" y="195"/>
                      </a:lnTo>
                      <a:lnTo>
                        <a:pt x="315" y="196"/>
                      </a:lnTo>
                      <a:lnTo>
                        <a:pt x="309" y="196"/>
                      </a:lnTo>
                      <a:lnTo>
                        <a:pt x="303" y="198"/>
                      </a:lnTo>
                      <a:lnTo>
                        <a:pt x="298" y="198"/>
                      </a:lnTo>
                      <a:lnTo>
                        <a:pt x="291" y="198"/>
                      </a:lnTo>
                      <a:lnTo>
                        <a:pt x="286" y="199"/>
                      </a:lnTo>
                      <a:lnTo>
                        <a:pt x="280" y="199"/>
                      </a:lnTo>
                      <a:lnTo>
                        <a:pt x="274" y="198"/>
                      </a:lnTo>
                      <a:lnTo>
                        <a:pt x="268" y="198"/>
                      </a:lnTo>
                      <a:lnTo>
                        <a:pt x="264" y="198"/>
                      </a:lnTo>
                      <a:lnTo>
                        <a:pt x="258" y="198"/>
                      </a:lnTo>
                      <a:lnTo>
                        <a:pt x="253" y="198"/>
                      </a:lnTo>
                      <a:lnTo>
                        <a:pt x="249" y="198"/>
                      </a:lnTo>
                      <a:lnTo>
                        <a:pt x="244" y="198"/>
                      </a:lnTo>
                      <a:lnTo>
                        <a:pt x="239" y="198"/>
                      </a:lnTo>
                      <a:lnTo>
                        <a:pt x="236" y="197"/>
                      </a:lnTo>
                      <a:lnTo>
                        <a:pt x="232" y="196"/>
                      </a:lnTo>
                      <a:lnTo>
                        <a:pt x="228" y="196"/>
                      </a:lnTo>
                      <a:lnTo>
                        <a:pt x="224" y="196"/>
                      </a:lnTo>
                      <a:lnTo>
                        <a:pt x="220" y="196"/>
                      </a:lnTo>
                      <a:lnTo>
                        <a:pt x="217" y="195"/>
                      </a:lnTo>
                      <a:lnTo>
                        <a:pt x="213" y="195"/>
                      </a:lnTo>
                      <a:lnTo>
                        <a:pt x="209" y="195"/>
                      </a:lnTo>
                      <a:lnTo>
                        <a:pt x="206" y="195"/>
                      </a:lnTo>
                      <a:lnTo>
                        <a:pt x="203" y="194"/>
                      </a:lnTo>
                      <a:lnTo>
                        <a:pt x="201" y="193"/>
                      </a:lnTo>
                      <a:lnTo>
                        <a:pt x="198" y="193"/>
                      </a:lnTo>
                      <a:lnTo>
                        <a:pt x="195" y="193"/>
                      </a:lnTo>
                      <a:lnTo>
                        <a:pt x="192" y="193"/>
                      </a:lnTo>
                      <a:lnTo>
                        <a:pt x="187" y="192"/>
                      </a:lnTo>
                      <a:lnTo>
                        <a:pt x="183" y="191"/>
                      </a:lnTo>
                      <a:lnTo>
                        <a:pt x="178" y="191"/>
                      </a:lnTo>
                      <a:lnTo>
                        <a:pt x="174" y="190"/>
                      </a:lnTo>
                      <a:lnTo>
                        <a:pt x="171" y="190"/>
                      </a:lnTo>
                      <a:lnTo>
                        <a:pt x="168" y="189"/>
                      </a:lnTo>
                      <a:lnTo>
                        <a:pt x="164" y="188"/>
                      </a:lnTo>
                      <a:lnTo>
                        <a:pt x="161" y="188"/>
                      </a:lnTo>
                      <a:lnTo>
                        <a:pt x="158" y="188"/>
                      </a:lnTo>
                      <a:lnTo>
                        <a:pt x="156" y="187"/>
                      </a:lnTo>
                      <a:lnTo>
                        <a:pt x="151" y="187"/>
                      </a:lnTo>
                      <a:lnTo>
                        <a:pt x="148" y="186"/>
                      </a:lnTo>
                      <a:lnTo>
                        <a:pt x="145" y="186"/>
                      </a:lnTo>
                      <a:lnTo>
                        <a:pt x="141" y="186"/>
                      </a:lnTo>
                      <a:lnTo>
                        <a:pt x="138" y="187"/>
                      </a:lnTo>
                      <a:lnTo>
                        <a:pt x="134" y="188"/>
                      </a:lnTo>
                      <a:lnTo>
                        <a:pt x="131" y="188"/>
                      </a:lnTo>
                      <a:lnTo>
                        <a:pt x="129" y="188"/>
                      </a:lnTo>
                      <a:lnTo>
                        <a:pt x="125" y="190"/>
                      </a:lnTo>
                      <a:lnTo>
                        <a:pt x="123" y="190"/>
                      </a:lnTo>
                      <a:lnTo>
                        <a:pt x="119" y="192"/>
                      </a:lnTo>
                      <a:lnTo>
                        <a:pt x="116" y="194"/>
                      </a:lnTo>
                      <a:lnTo>
                        <a:pt x="112" y="196"/>
                      </a:lnTo>
                      <a:lnTo>
                        <a:pt x="109" y="199"/>
                      </a:lnTo>
                      <a:lnTo>
                        <a:pt x="106" y="201"/>
                      </a:lnTo>
                      <a:lnTo>
                        <a:pt x="103" y="203"/>
                      </a:lnTo>
                      <a:lnTo>
                        <a:pt x="100" y="206"/>
                      </a:lnTo>
                      <a:lnTo>
                        <a:pt x="97" y="208"/>
                      </a:lnTo>
                      <a:lnTo>
                        <a:pt x="93" y="210"/>
                      </a:lnTo>
                      <a:lnTo>
                        <a:pt x="91" y="212"/>
                      </a:lnTo>
                      <a:lnTo>
                        <a:pt x="88" y="214"/>
                      </a:lnTo>
                      <a:lnTo>
                        <a:pt x="85" y="216"/>
                      </a:lnTo>
                      <a:lnTo>
                        <a:pt x="83" y="217"/>
                      </a:lnTo>
                      <a:lnTo>
                        <a:pt x="79" y="218"/>
                      </a:lnTo>
                      <a:lnTo>
                        <a:pt x="76" y="218"/>
                      </a:lnTo>
                      <a:lnTo>
                        <a:pt x="73" y="218"/>
                      </a:lnTo>
                      <a:lnTo>
                        <a:pt x="69" y="218"/>
                      </a:lnTo>
                      <a:lnTo>
                        <a:pt x="66" y="217"/>
                      </a:lnTo>
                      <a:lnTo>
                        <a:pt x="63" y="214"/>
                      </a:lnTo>
                      <a:lnTo>
                        <a:pt x="60" y="212"/>
                      </a:lnTo>
                      <a:lnTo>
                        <a:pt x="56" y="211"/>
                      </a:lnTo>
                      <a:lnTo>
                        <a:pt x="53" y="209"/>
                      </a:lnTo>
                      <a:lnTo>
                        <a:pt x="49" y="207"/>
                      </a:lnTo>
                      <a:lnTo>
                        <a:pt x="45" y="205"/>
                      </a:lnTo>
                      <a:lnTo>
                        <a:pt x="42" y="203"/>
                      </a:lnTo>
                      <a:lnTo>
                        <a:pt x="38" y="201"/>
                      </a:lnTo>
                      <a:lnTo>
                        <a:pt x="35" y="198"/>
                      </a:lnTo>
                      <a:lnTo>
                        <a:pt x="32" y="195"/>
                      </a:lnTo>
                      <a:lnTo>
                        <a:pt x="29" y="192"/>
                      </a:lnTo>
                      <a:lnTo>
                        <a:pt x="26" y="189"/>
                      </a:lnTo>
                      <a:lnTo>
                        <a:pt x="22" y="186"/>
                      </a:lnTo>
                      <a:lnTo>
                        <a:pt x="19" y="182"/>
                      </a:lnTo>
                      <a:lnTo>
                        <a:pt x="18" y="179"/>
                      </a:lnTo>
                      <a:lnTo>
                        <a:pt x="16" y="175"/>
                      </a:lnTo>
                      <a:lnTo>
                        <a:pt x="14" y="173"/>
                      </a:lnTo>
                      <a:lnTo>
                        <a:pt x="13" y="169"/>
                      </a:lnTo>
                      <a:lnTo>
                        <a:pt x="11" y="166"/>
                      </a:lnTo>
                      <a:lnTo>
                        <a:pt x="10" y="162"/>
                      </a:lnTo>
                      <a:lnTo>
                        <a:pt x="9" y="159"/>
                      </a:lnTo>
                      <a:lnTo>
                        <a:pt x="7" y="154"/>
                      </a:lnTo>
                      <a:lnTo>
                        <a:pt x="6" y="149"/>
                      </a:lnTo>
                      <a:lnTo>
                        <a:pt x="4" y="145"/>
                      </a:lnTo>
                      <a:lnTo>
                        <a:pt x="3" y="140"/>
                      </a:lnTo>
                      <a:lnTo>
                        <a:pt x="3" y="135"/>
                      </a:lnTo>
                      <a:lnTo>
                        <a:pt x="2" y="133"/>
                      </a:lnTo>
                      <a:lnTo>
                        <a:pt x="2" y="130"/>
                      </a:lnTo>
                      <a:lnTo>
                        <a:pt x="2" y="127"/>
                      </a:lnTo>
                      <a:lnTo>
                        <a:pt x="1" y="124"/>
                      </a:lnTo>
                      <a:lnTo>
                        <a:pt x="1" y="121"/>
                      </a:lnTo>
                      <a:lnTo>
                        <a:pt x="1" y="118"/>
                      </a:lnTo>
                      <a:lnTo>
                        <a:pt x="0" y="115"/>
                      </a:lnTo>
                      <a:lnTo>
                        <a:pt x="0" y="112"/>
                      </a:lnTo>
                      <a:lnTo>
                        <a:pt x="0" y="109"/>
                      </a:lnTo>
                      <a:lnTo>
                        <a:pt x="0" y="106"/>
                      </a:lnTo>
                      <a:lnTo>
                        <a:pt x="0" y="103"/>
                      </a:lnTo>
                      <a:lnTo>
                        <a:pt x="0" y="100"/>
                      </a:lnTo>
                      <a:lnTo>
                        <a:pt x="1" y="97"/>
                      </a:lnTo>
                      <a:lnTo>
                        <a:pt x="1" y="94"/>
                      </a:lnTo>
                      <a:lnTo>
                        <a:pt x="2" y="91"/>
                      </a:lnTo>
                      <a:lnTo>
                        <a:pt x="2" y="88"/>
                      </a:lnTo>
                      <a:lnTo>
                        <a:pt x="3" y="85"/>
                      </a:lnTo>
                      <a:lnTo>
                        <a:pt x="3" y="82"/>
                      </a:lnTo>
                      <a:lnTo>
                        <a:pt x="4" y="79"/>
                      </a:lnTo>
                      <a:lnTo>
                        <a:pt x="5" y="76"/>
                      </a:lnTo>
                      <a:lnTo>
                        <a:pt x="6" y="72"/>
                      </a:lnTo>
                      <a:lnTo>
                        <a:pt x="7" y="70"/>
                      </a:lnTo>
                      <a:lnTo>
                        <a:pt x="9" y="67"/>
                      </a:lnTo>
                      <a:lnTo>
                        <a:pt x="10" y="64"/>
                      </a:lnTo>
                      <a:lnTo>
                        <a:pt x="12" y="61"/>
                      </a:lnTo>
                      <a:lnTo>
                        <a:pt x="13" y="58"/>
                      </a:lnTo>
                      <a:lnTo>
                        <a:pt x="15" y="56"/>
                      </a:lnTo>
                      <a:lnTo>
                        <a:pt x="17" y="52"/>
                      </a:lnTo>
                      <a:lnTo>
                        <a:pt x="18" y="49"/>
                      </a:lnTo>
                      <a:lnTo>
                        <a:pt x="21" y="47"/>
                      </a:lnTo>
                      <a:lnTo>
                        <a:pt x="23" y="45"/>
                      </a:lnTo>
                      <a:lnTo>
                        <a:pt x="26" y="42"/>
                      </a:lnTo>
                      <a:lnTo>
                        <a:pt x="31" y="37"/>
                      </a:lnTo>
                      <a:lnTo>
                        <a:pt x="33" y="34"/>
                      </a:lnTo>
                      <a:lnTo>
                        <a:pt x="36" y="32"/>
                      </a:lnTo>
                      <a:lnTo>
                        <a:pt x="40" y="30"/>
                      </a:lnTo>
                      <a:lnTo>
                        <a:pt x="43" y="27"/>
                      </a:lnTo>
                      <a:lnTo>
                        <a:pt x="47" y="26"/>
                      </a:lnTo>
                      <a:lnTo>
                        <a:pt x="50" y="23"/>
                      </a:lnTo>
                      <a:lnTo>
                        <a:pt x="54" y="21"/>
                      </a:lnTo>
                      <a:lnTo>
                        <a:pt x="58" y="19"/>
                      </a:lnTo>
                      <a:lnTo>
                        <a:pt x="63" y="17"/>
                      </a:lnTo>
                      <a:lnTo>
                        <a:pt x="67" y="15"/>
                      </a:lnTo>
                      <a:lnTo>
                        <a:pt x="71" y="14"/>
                      </a:lnTo>
                      <a:lnTo>
                        <a:pt x="75" y="13"/>
                      </a:lnTo>
                      <a:lnTo>
                        <a:pt x="81" y="10"/>
                      </a:lnTo>
                      <a:lnTo>
                        <a:pt x="86" y="9"/>
                      </a:lnTo>
                      <a:lnTo>
                        <a:pt x="91" y="8"/>
                      </a:lnTo>
                      <a:lnTo>
                        <a:pt x="96" y="6"/>
                      </a:lnTo>
                      <a:lnTo>
                        <a:pt x="102" y="5"/>
                      </a:lnTo>
                      <a:lnTo>
                        <a:pt x="108" y="4"/>
                      </a:lnTo>
                      <a:lnTo>
                        <a:pt x="114" y="3"/>
                      </a:lnTo>
                      <a:lnTo>
                        <a:pt x="120" y="2"/>
                      </a:lnTo>
                      <a:lnTo>
                        <a:pt x="127" y="2"/>
                      </a:lnTo>
                      <a:lnTo>
                        <a:pt x="133" y="0"/>
                      </a:lnTo>
                      <a:lnTo>
                        <a:pt x="140" y="0"/>
                      </a:lnTo>
                      <a:lnTo>
                        <a:pt x="148" y="0"/>
                      </a:lnTo>
                      <a:lnTo>
                        <a:pt x="154" y="0"/>
                      </a:lnTo>
                      <a:lnTo>
                        <a:pt x="162" y="0"/>
                      </a:lnTo>
                      <a:lnTo>
                        <a:pt x="170" y="0"/>
                      </a:lnTo>
                      <a:lnTo>
                        <a:pt x="178" y="0"/>
                      </a:lnTo>
                      <a:lnTo>
                        <a:pt x="187" y="0"/>
                      </a:lnTo>
                      <a:lnTo>
                        <a:pt x="195" y="0"/>
                      </a:lnTo>
                      <a:lnTo>
                        <a:pt x="204" y="1"/>
                      </a:lnTo>
                      <a:lnTo>
                        <a:pt x="213" y="2"/>
                      </a:lnTo>
                      <a:lnTo>
                        <a:pt x="222" y="2"/>
                      </a:lnTo>
                      <a:lnTo>
                        <a:pt x="232" y="3"/>
                      </a:lnTo>
                      <a:lnTo>
                        <a:pt x="232" y="4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93" name="Freeform 103">
                  <a:extLst>
                    <a:ext uri="{FF2B5EF4-FFF2-40B4-BE49-F238E27FC236}">
                      <a16:creationId xmlns:a16="http://schemas.microsoft.com/office/drawing/2014/main" id="{0378BA4E-816C-4871-AF49-9FDF3514F3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6" y="1787"/>
                  <a:ext cx="479" cy="215"/>
                </a:xfrm>
                <a:custGeom>
                  <a:avLst/>
                  <a:gdLst>
                    <a:gd name="T0" fmla="*/ 261 w 479"/>
                    <a:gd name="T1" fmla="*/ 7 h 215"/>
                    <a:gd name="T2" fmla="*/ 300 w 479"/>
                    <a:gd name="T3" fmla="*/ 10 h 215"/>
                    <a:gd name="T4" fmla="*/ 334 w 479"/>
                    <a:gd name="T5" fmla="*/ 14 h 215"/>
                    <a:gd name="T6" fmla="*/ 364 w 479"/>
                    <a:gd name="T7" fmla="*/ 20 h 215"/>
                    <a:gd name="T8" fmla="*/ 390 w 479"/>
                    <a:gd name="T9" fmla="*/ 26 h 215"/>
                    <a:gd name="T10" fmla="*/ 412 w 479"/>
                    <a:gd name="T11" fmla="*/ 33 h 215"/>
                    <a:gd name="T12" fmla="*/ 431 w 479"/>
                    <a:gd name="T13" fmla="*/ 42 h 215"/>
                    <a:gd name="T14" fmla="*/ 446 w 479"/>
                    <a:gd name="T15" fmla="*/ 51 h 215"/>
                    <a:gd name="T16" fmla="*/ 467 w 479"/>
                    <a:gd name="T17" fmla="*/ 71 h 215"/>
                    <a:gd name="T18" fmla="*/ 477 w 479"/>
                    <a:gd name="T19" fmla="*/ 94 h 215"/>
                    <a:gd name="T20" fmla="*/ 477 w 479"/>
                    <a:gd name="T21" fmla="*/ 118 h 215"/>
                    <a:gd name="T22" fmla="*/ 467 w 479"/>
                    <a:gd name="T23" fmla="*/ 139 h 215"/>
                    <a:gd name="T24" fmla="*/ 446 w 479"/>
                    <a:gd name="T25" fmla="*/ 157 h 215"/>
                    <a:gd name="T26" fmla="*/ 432 w 479"/>
                    <a:gd name="T27" fmla="*/ 164 h 215"/>
                    <a:gd name="T28" fmla="*/ 416 w 479"/>
                    <a:gd name="T29" fmla="*/ 170 h 215"/>
                    <a:gd name="T30" fmla="*/ 398 w 479"/>
                    <a:gd name="T31" fmla="*/ 177 h 215"/>
                    <a:gd name="T32" fmla="*/ 377 w 479"/>
                    <a:gd name="T33" fmla="*/ 182 h 215"/>
                    <a:gd name="T34" fmla="*/ 354 w 479"/>
                    <a:gd name="T35" fmla="*/ 187 h 215"/>
                    <a:gd name="T36" fmla="*/ 329 w 479"/>
                    <a:gd name="T37" fmla="*/ 190 h 215"/>
                    <a:gd name="T38" fmla="*/ 302 w 479"/>
                    <a:gd name="T39" fmla="*/ 194 h 215"/>
                    <a:gd name="T40" fmla="*/ 273 w 479"/>
                    <a:gd name="T41" fmla="*/ 195 h 215"/>
                    <a:gd name="T42" fmla="*/ 248 w 479"/>
                    <a:gd name="T43" fmla="*/ 195 h 215"/>
                    <a:gd name="T44" fmla="*/ 226 w 479"/>
                    <a:gd name="T45" fmla="*/ 194 h 215"/>
                    <a:gd name="T46" fmla="*/ 208 w 479"/>
                    <a:gd name="T47" fmla="*/ 192 h 215"/>
                    <a:gd name="T48" fmla="*/ 193 w 479"/>
                    <a:gd name="T49" fmla="*/ 190 h 215"/>
                    <a:gd name="T50" fmla="*/ 174 w 479"/>
                    <a:gd name="T51" fmla="*/ 187 h 215"/>
                    <a:gd name="T52" fmla="*/ 158 w 479"/>
                    <a:gd name="T53" fmla="*/ 185 h 215"/>
                    <a:gd name="T54" fmla="*/ 141 w 479"/>
                    <a:gd name="T55" fmla="*/ 183 h 215"/>
                    <a:gd name="T56" fmla="*/ 125 w 479"/>
                    <a:gd name="T57" fmla="*/ 186 h 215"/>
                    <a:gd name="T58" fmla="*/ 107 w 479"/>
                    <a:gd name="T59" fmla="*/ 195 h 215"/>
                    <a:gd name="T60" fmla="*/ 93 w 479"/>
                    <a:gd name="T61" fmla="*/ 205 h 215"/>
                    <a:gd name="T62" fmla="*/ 79 w 479"/>
                    <a:gd name="T63" fmla="*/ 213 h 215"/>
                    <a:gd name="T64" fmla="*/ 62 w 479"/>
                    <a:gd name="T65" fmla="*/ 211 h 215"/>
                    <a:gd name="T66" fmla="*/ 44 w 479"/>
                    <a:gd name="T67" fmla="*/ 202 h 215"/>
                    <a:gd name="T68" fmla="*/ 28 w 479"/>
                    <a:gd name="T69" fmla="*/ 189 h 215"/>
                    <a:gd name="T70" fmla="*/ 15 w 479"/>
                    <a:gd name="T71" fmla="*/ 173 h 215"/>
                    <a:gd name="T72" fmla="*/ 9 w 479"/>
                    <a:gd name="T73" fmla="*/ 155 h 215"/>
                    <a:gd name="T74" fmla="*/ 2 w 479"/>
                    <a:gd name="T75" fmla="*/ 133 h 215"/>
                    <a:gd name="T76" fmla="*/ 0 w 479"/>
                    <a:gd name="T77" fmla="*/ 117 h 215"/>
                    <a:gd name="T78" fmla="*/ 0 w 479"/>
                    <a:gd name="T79" fmla="*/ 102 h 215"/>
                    <a:gd name="T80" fmla="*/ 2 w 479"/>
                    <a:gd name="T81" fmla="*/ 86 h 215"/>
                    <a:gd name="T82" fmla="*/ 6 w 479"/>
                    <a:gd name="T83" fmla="*/ 72 h 215"/>
                    <a:gd name="T84" fmla="*/ 13 w 479"/>
                    <a:gd name="T85" fmla="*/ 57 h 215"/>
                    <a:gd name="T86" fmla="*/ 22 w 479"/>
                    <a:gd name="T87" fmla="*/ 44 h 215"/>
                    <a:gd name="T88" fmla="*/ 38 w 479"/>
                    <a:gd name="T89" fmla="*/ 29 h 215"/>
                    <a:gd name="T90" fmla="*/ 57 w 479"/>
                    <a:gd name="T91" fmla="*/ 19 h 215"/>
                    <a:gd name="T92" fmla="*/ 78 w 479"/>
                    <a:gd name="T93" fmla="*/ 12 h 215"/>
                    <a:gd name="T94" fmla="*/ 105 w 479"/>
                    <a:gd name="T95" fmla="*/ 5 h 215"/>
                    <a:gd name="T96" fmla="*/ 136 w 479"/>
                    <a:gd name="T97" fmla="*/ 1 h 215"/>
                    <a:gd name="T98" fmla="*/ 174 w 479"/>
                    <a:gd name="T99" fmla="*/ 0 h 215"/>
                    <a:gd name="T100" fmla="*/ 217 w 479"/>
                    <a:gd name="T101" fmla="*/ 4 h 21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479"/>
                    <a:gd name="T154" fmla="*/ 0 h 215"/>
                    <a:gd name="T155" fmla="*/ 479 w 479"/>
                    <a:gd name="T156" fmla="*/ 215 h 21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479" h="215">
                      <a:moveTo>
                        <a:pt x="226" y="4"/>
                      </a:moveTo>
                      <a:lnTo>
                        <a:pt x="235" y="5"/>
                      </a:lnTo>
                      <a:lnTo>
                        <a:pt x="244" y="5"/>
                      </a:lnTo>
                      <a:lnTo>
                        <a:pt x="252" y="5"/>
                      </a:lnTo>
                      <a:lnTo>
                        <a:pt x="261" y="7"/>
                      </a:lnTo>
                      <a:lnTo>
                        <a:pt x="269" y="7"/>
                      </a:lnTo>
                      <a:lnTo>
                        <a:pt x="277" y="8"/>
                      </a:lnTo>
                      <a:lnTo>
                        <a:pt x="284" y="9"/>
                      </a:lnTo>
                      <a:lnTo>
                        <a:pt x="292" y="9"/>
                      </a:lnTo>
                      <a:lnTo>
                        <a:pt x="300" y="10"/>
                      </a:lnTo>
                      <a:lnTo>
                        <a:pt x="307" y="12"/>
                      </a:lnTo>
                      <a:lnTo>
                        <a:pt x="314" y="12"/>
                      </a:lnTo>
                      <a:lnTo>
                        <a:pt x="321" y="13"/>
                      </a:lnTo>
                      <a:lnTo>
                        <a:pt x="328" y="13"/>
                      </a:lnTo>
                      <a:lnTo>
                        <a:pt x="334" y="14"/>
                      </a:lnTo>
                      <a:lnTo>
                        <a:pt x="340" y="15"/>
                      </a:lnTo>
                      <a:lnTo>
                        <a:pt x="347" y="16"/>
                      </a:lnTo>
                      <a:lnTo>
                        <a:pt x="352" y="18"/>
                      </a:lnTo>
                      <a:lnTo>
                        <a:pt x="358" y="18"/>
                      </a:lnTo>
                      <a:lnTo>
                        <a:pt x="364" y="20"/>
                      </a:lnTo>
                      <a:lnTo>
                        <a:pt x="370" y="21"/>
                      </a:lnTo>
                      <a:lnTo>
                        <a:pt x="375" y="22"/>
                      </a:lnTo>
                      <a:lnTo>
                        <a:pt x="380" y="25"/>
                      </a:lnTo>
                      <a:lnTo>
                        <a:pt x="385" y="26"/>
                      </a:lnTo>
                      <a:lnTo>
                        <a:pt x="390" y="26"/>
                      </a:lnTo>
                      <a:lnTo>
                        <a:pt x="395" y="28"/>
                      </a:lnTo>
                      <a:lnTo>
                        <a:pt x="400" y="29"/>
                      </a:lnTo>
                      <a:lnTo>
                        <a:pt x="404" y="31"/>
                      </a:lnTo>
                      <a:lnTo>
                        <a:pt x="408" y="32"/>
                      </a:lnTo>
                      <a:lnTo>
                        <a:pt x="412" y="33"/>
                      </a:lnTo>
                      <a:lnTo>
                        <a:pt x="417" y="35"/>
                      </a:lnTo>
                      <a:lnTo>
                        <a:pt x="420" y="37"/>
                      </a:lnTo>
                      <a:lnTo>
                        <a:pt x="424" y="39"/>
                      </a:lnTo>
                      <a:lnTo>
                        <a:pt x="428" y="41"/>
                      </a:lnTo>
                      <a:lnTo>
                        <a:pt x="431" y="42"/>
                      </a:lnTo>
                      <a:lnTo>
                        <a:pt x="435" y="44"/>
                      </a:lnTo>
                      <a:lnTo>
                        <a:pt x="437" y="45"/>
                      </a:lnTo>
                      <a:lnTo>
                        <a:pt x="440" y="47"/>
                      </a:lnTo>
                      <a:lnTo>
                        <a:pt x="443" y="49"/>
                      </a:lnTo>
                      <a:lnTo>
                        <a:pt x="446" y="51"/>
                      </a:lnTo>
                      <a:lnTo>
                        <a:pt x="452" y="55"/>
                      </a:lnTo>
                      <a:lnTo>
                        <a:pt x="455" y="58"/>
                      </a:lnTo>
                      <a:lnTo>
                        <a:pt x="460" y="63"/>
                      </a:lnTo>
                      <a:lnTo>
                        <a:pt x="464" y="66"/>
                      </a:lnTo>
                      <a:lnTo>
                        <a:pt x="467" y="71"/>
                      </a:lnTo>
                      <a:lnTo>
                        <a:pt x="470" y="75"/>
                      </a:lnTo>
                      <a:lnTo>
                        <a:pt x="472" y="79"/>
                      </a:lnTo>
                      <a:lnTo>
                        <a:pt x="474" y="84"/>
                      </a:lnTo>
                      <a:lnTo>
                        <a:pt x="476" y="89"/>
                      </a:lnTo>
                      <a:lnTo>
                        <a:pt x="477" y="94"/>
                      </a:lnTo>
                      <a:lnTo>
                        <a:pt x="478" y="99"/>
                      </a:lnTo>
                      <a:lnTo>
                        <a:pt x="478" y="103"/>
                      </a:lnTo>
                      <a:lnTo>
                        <a:pt x="478" y="108"/>
                      </a:lnTo>
                      <a:lnTo>
                        <a:pt x="478" y="113"/>
                      </a:lnTo>
                      <a:lnTo>
                        <a:pt x="477" y="118"/>
                      </a:lnTo>
                      <a:lnTo>
                        <a:pt x="475" y="122"/>
                      </a:lnTo>
                      <a:lnTo>
                        <a:pt x="474" y="126"/>
                      </a:lnTo>
                      <a:lnTo>
                        <a:pt x="472" y="131"/>
                      </a:lnTo>
                      <a:lnTo>
                        <a:pt x="469" y="135"/>
                      </a:lnTo>
                      <a:lnTo>
                        <a:pt x="467" y="139"/>
                      </a:lnTo>
                      <a:lnTo>
                        <a:pt x="463" y="143"/>
                      </a:lnTo>
                      <a:lnTo>
                        <a:pt x="459" y="146"/>
                      </a:lnTo>
                      <a:lnTo>
                        <a:pt x="455" y="150"/>
                      </a:lnTo>
                      <a:lnTo>
                        <a:pt x="451" y="153"/>
                      </a:lnTo>
                      <a:lnTo>
                        <a:pt x="446" y="157"/>
                      </a:lnTo>
                      <a:lnTo>
                        <a:pt x="443" y="158"/>
                      </a:lnTo>
                      <a:lnTo>
                        <a:pt x="440" y="159"/>
                      </a:lnTo>
                      <a:lnTo>
                        <a:pt x="438" y="161"/>
                      </a:lnTo>
                      <a:lnTo>
                        <a:pt x="435" y="163"/>
                      </a:lnTo>
                      <a:lnTo>
                        <a:pt x="432" y="164"/>
                      </a:lnTo>
                      <a:lnTo>
                        <a:pt x="430" y="166"/>
                      </a:lnTo>
                      <a:lnTo>
                        <a:pt x="425" y="167"/>
                      </a:lnTo>
                      <a:lnTo>
                        <a:pt x="422" y="168"/>
                      </a:lnTo>
                      <a:lnTo>
                        <a:pt x="420" y="169"/>
                      </a:lnTo>
                      <a:lnTo>
                        <a:pt x="416" y="170"/>
                      </a:lnTo>
                      <a:lnTo>
                        <a:pt x="413" y="173"/>
                      </a:lnTo>
                      <a:lnTo>
                        <a:pt x="409" y="173"/>
                      </a:lnTo>
                      <a:lnTo>
                        <a:pt x="405" y="174"/>
                      </a:lnTo>
                      <a:lnTo>
                        <a:pt x="402" y="176"/>
                      </a:lnTo>
                      <a:lnTo>
                        <a:pt x="398" y="177"/>
                      </a:lnTo>
                      <a:lnTo>
                        <a:pt x="394" y="178"/>
                      </a:lnTo>
                      <a:lnTo>
                        <a:pt x="390" y="179"/>
                      </a:lnTo>
                      <a:lnTo>
                        <a:pt x="386" y="180"/>
                      </a:lnTo>
                      <a:lnTo>
                        <a:pt x="382" y="181"/>
                      </a:lnTo>
                      <a:lnTo>
                        <a:pt x="377" y="182"/>
                      </a:lnTo>
                      <a:lnTo>
                        <a:pt x="372" y="183"/>
                      </a:lnTo>
                      <a:lnTo>
                        <a:pt x="368" y="184"/>
                      </a:lnTo>
                      <a:lnTo>
                        <a:pt x="364" y="185"/>
                      </a:lnTo>
                      <a:lnTo>
                        <a:pt x="359" y="186"/>
                      </a:lnTo>
                      <a:lnTo>
                        <a:pt x="354" y="187"/>
                      </a:lnTo>
                      <a:lnTo>
                        <a:pt x="350" y="187"/>
                      </a:lnTo>
                      <a:lnTo>
                        <a:pt x="345" y="188"/>
                      </a:lnTo>
                      <a:lnTo>
                        <a:pt x="339" y="189"/>
                      </a:lnTo>
                      <a:lnTo>
                        <a:pt x="335" y="189"/>
                      </a:lnTo>
                      <a:lnTo>
                        <a:pt x="329" y="190"/>
                      </a:lnTo>
                      <a:lnTo>
                        <a:pt x="324" y="190"/>
                      </a:lnTo>
                      <a:lnTo>
                        <a:pt x="319" y="192"/>
                      </a:lnTo>
                      <a:lnTo>
                        <a:pt x="313" y="192"/>
                      </a:lnTo>
                      <a:lnTo>
                        <a:pt x="308" y="193"/>
                      </a:lnTo>
                      <a:lnTo>
                        <a:pt x="302" y="194"/>
                      </a:lnTo>
                      <a:lnTo>
                        <a:pt x="297" y="194"/>
                      </a:lnTo>
                      <a:lnTo>
                        <a:pt x="291" y="194"/>
                      </a:lnTo>
                      <a:lnTo>
                        <a:pt x="284" y="195"/>
                      </a:lnTo>
                      <a:lnTo>
                        <a:pt x="279" y="195"/>
                      </a:lnTo>
                      <a:lnTo>
                        <a:pt x="273" y="195"/>
                      </a:lnTo>
                      <a:lnTo>
                        <a:pt x="268" y="195"/>
                      </a:lnTo>
                      <a:lnTo>
                        <a:pt x="263" y="195"/>
                      </a:lnTo>
                      <a:lnTo>
                        <a:pt x="258" y="195"/>
                      </a:lnTo>
                      <a:lnTo>
                        <a:pt x="252" y="195"/>
                      </a:lnTo>
                      <a:lnTo>
                        <a:pt x="248" y="195"/>
                      </a:lnTo>
                      <a:lnTo>
                        <a:pt x="243" y="194"/>
                      </a:lnTo>
                      <a:lnTo>
                        <a:pt x="239" y="194"/>
                      </a:lnTo>
                      <a:lnTo>
                        <a:pt x="234" y="194"/>
                      </a:lnTo>
                      <a:lnTo>
                        <a:pt x="231" y="194"/>
                      </a:lnTo>
                      <a:lnTo>
                        <a:pt x="226" y="194"/>
                      </a:lnTo>
                      <a:lnTo>
                        <a:pt x="223" y="193"/>
                      </a:lnTo>
                      <a:lnTo>
                        <a:pt x="218" y="193"/>
                      </a:lnTo>
                      <a:lnTo>
                        <a:pt x="215" y="192"/>
                      </a:lnTo>
                      <a:lnTo>
                        <a:pt x="211" y="192"/>
                      </a:lnTo>
                      <a:lnTo>
                        <a:pt x="208" y="192"/>
                      </a:lnTo>
                      <a:lnTo>
                        <a:pt x="205" y="192"/>
                      </a:lnTo>
                      <a:lnTo>
                        <a:pt x="202" y="191"/>
                      </a:lnTo>
                      <a:lnTo>
                        <a:pt x="199" y="191"/>
                      </a:lnTo>
                      <a:lnTo>
                        <a:pt x="196" y="190"/>
                      </a:lnTo>
                      <a:lnTo>
                        <a:pt x="193" y="190"/>
                      </a:lnTo>
                      <a:lnTo>
                        <a:pt x="191" y="190"/>
                      </a:lnTo>
                      <a:lnTo>
                        <a:pt x="187" y="190"/>
                      </a:lnTo>
                      <a:lnTo>
                        <a:pt x="183" y="189"/>
                      </a:lnTo>
                      <a:lnTo>
                        <a:pt x="179" y="189"/>
                      </a:lnTo>
                      <a:lnTo>
                        <a:pt x="174" y="187"/>
                      </a:lnTo>
                      <a:lnTo>
                        <a:pt x="170" y="187"/>
                      </a:lnTo>
                      <a:lnTo>
                        <a:pt x="167" y="187"/>
                      </a:lnTo>
                      <a:lnTo>
                        <a:pt x="164" y="186"/>
                      </a:lnTo>
                      <a:lnTo>
                        <a:pt x="160" y="185"/>
                      </a:lnTo>
                      <a:lnTo>
                        <a:pt x="158" y="185"/>
                      </a:lnTo>
                      <a:lnTo>
                        <a:pt x="154" y="185"/>
                      </a:lnTo>
                      <a:lnTo>
                        <a:pt x="150" y="184"/>
                      </a:lnTo>
                      <a:lnTo>
                        <a:pt x="147" y="183"/>
                      </a:lnTo>
                      <a:lnTo>
                        <a:pt x="144" y="183"/>
                      </a:lnTo>
                      <a:lnTo>
                        <a:pt x="141" y="183"/>
                      </a:lnTo>
                      <a:lnTo>
                        <a:pt x="137" y="183"/>
                      </a:lnTo>
                      <a:lnTo>
                        <a:pt x="134" y="184"/>
                      </a:lnTo>
                      <a:lnTo>
                        <a:pt x="130" y="185"/>
                      </a:lnTo>
                      <a:lnTo>
                        <a:pt x="127" y="185"/>
                      </a:lnTo>
                      <a:lnTo>
                        <a:pt x="125" y="186"/>
                      </a:lnTo>
                      <a:lnTo>
                        <a:pt x="121" y="187"/>
                      </a:lnTo>
                      <a:lnTo>
                        <a:pt x="117" y="189"/>
                      </a:lnTo>
                      <a:lnTo>
                        <a:pt x="114" y="190"/>
                      </a:lnTo>
                      <a:lnTo>
                        <a:pt x="111" y="192"/>
                      </a:lnTo>
                      <a:lnTo>
                        <a:pt x="107" y="195"/>
                      </a:lnTo>
                      <a:lnTo>
                        <a:pt x="104" y="197"/>
                      </a:lnTo>
                      <a:lnTo>
                        <a:pt x="101" y="200"/>
                      </a:lnTo>
                      <a:lnTo>
                        <a:pt x="98" y="202"/>
                      </a:lnTo>
                      <a:lnTo>
                        <a:pt x="95" y="203"/>
                      </a:lnTo>
                      <a:lnTo>
                        <a:pt x="93" y="205"/>
                      </a:lnTo>
                      <a:lnTo>
                        <a:pt x="89" y="208"/>
                      </a:lnTo>
                      <a:lnTo>
                        <a:pt x="87" y="210"/>
                      </a:lnTo>
                      <a:lnTo>
                        <a:pt x="84" y="211"/>
                      </a:lnTo>
                      <a:lnTo>
                        <a:pt x="82" y="213"/>
                      </a:lnTo>
                      <a:lnTo>
                        <a:pt x="79" y="213"/>
                      </a:lnTo>
                      <a:lnTo>
                        <a:pt x="75" y="214"/>
                      </a:lnTo>
                      <a:lnTo>
                        <a:pt x="72" y="214"/>
                      </a:lnTo>
                      <a:lnTo>
                        <a:pt x="69" y="214"/>
                      </a:lnTo>
                      <a:lnTo>
                        <a:pt x="65" y="213"/>
                      </a:lnTo>
                      <a:lnTo>
                        <a:pt x="62" y="211"/>
                      </a:lnTo>
                      <a:lnTo>
                        <a:pt x="59" y="209"/>
                      </a:lnTo>
                      <a:lnTo>
                        <a:pt x="54" y="207"/>
                      </a:lnTo>
                      <a:lnTo>
                        <a:pt x="51" y="205"/>
                      </a:lnTo>
                      <a:lnTo>
                        <a:pt x="48" y="203"/>
                      </a:lnTo>
                      <a:lnTo>
                        <a:pt x="44" y="202"/>
                      </a:lnTo>
                      <a:lnTo>
                        <a:pt x="41" y="200"/>
                      </a:lnTo>
                      <a:lnTo>
                        <a:pt x="38" y="197"/>
                      </a:lnTo>
                      <a:lnTo>
                        <a:pt x="34" y="195"/>
                      </a:lnTo>
                      <a:lnTo>
                        <a:pt x="31" y="192"/>
                      </a:lnTo>
                      <a:lnTo>
                        <a:pt x="28" y="189"/>
                      </a:lnTo>
                      <a:lnTo>
                        <a:pt x="25" y="186"/>
                      </a:lnTo>
                      <a:lnTo>
                        <a:pt x="22" y="182"/>
                      </a:lnTo>
                      <a:lnTo>
                        <a:pt x="19" y="178"/>
                      </a:lnTo>
                      <a:lnTo>
                        <a:pt x="17" y="176"/>
                      </a:lnTo>
                      <a:lnTo>
                        <a:pt x="15" y="173"/>
                      </a:lnTo>
                      <a:lnTo>
                        <a:pt x="14" y="170"/>
                      </a:lnTo>
                      <a:lnTo>
                        <a:pt x="13" y="167"/>
                      </a:lnTo>
                      <a:lnTo>
                        <a:pt x="11" y="163"/>
                      </a:lnTo>
                      <a:lnTo>
                        <a:pt x="10" y="159"/>
                      </a:lnTo>
                      <a:lnTo>
                        <a:pt x="9" y="155"/>
                      </a:lnTo>
                      <a:lnTo>
                        <a:pt x="7" y="152"/>
                      </a:lnTo>
                      <a:lnTo>
                        <a:pt x="6" y="147"/>
                      </a:lnTo>
                      <a:lnTo>
                        <a:pt x="5" y="143"/>
                      </a:lnTo>
                      <a:lnTo>
                        <a:pt x="4" y="138"/>
                      </a:lnTo>
                      <a:lnTo>
                        <a:pt x="2" y="133"/>
                      </a:lnTo>
                      <a:lnTo>
                        <a:pt x="2" y="128"/>
                      </a:lnTo>
                      <a:lnTo>
                        <a:pt x="2" y="125"/>
                      </a:lnTo>
                      <a:lnTo>
                        <a:pt x="1" y="122"/>
                      </a:lnTo>
                      <a:lnTo>
                        <a:pt x="0" y="120"/>
                      </a:lnTo>
                      <a:lnTo>
                        <a:pt x="0" y="117"/>
                      </a:lnTo>
                      <a:lnTo>
                        <a:pt x="0" y="114"/>
                      </a:lnTo>
                      <a:lnTo>
                        <a:pt x="0" y="111"/>
                      </a:lnTo>
                      <a:lnTo>
                        <a:pt x="0" y="107"/>
                      </a:lnTo>
                      <a:lnTo>
                        <a:pt x="0" y="105"/>
                      </a:lnTo>
                      <a:lnTo>
                        <a:pt x="0" y="102"/>
                      </a:lnTo>
                      <a:lnTo>
                        <a:pt x="0" y="99"/>
                      </a:lnTo>
                      <a:lnTo>
                        <a:pt x="0" y="95"/>
                      </a:lnTo>
                      <a:lnTo>
                        <a:pt x="1" y="92"/>
                      </a:lnTo>
                      <a:lnTo>
                        <a:pt x="2" y="89"/>
                      </a:lnTo>
                      <a:lnTo>
                        <a:pt x="2" y="86"/>
                      </a:lnTo>
                      <a:lnTo>
                        <a:pt x="2" y="84"/>
                      </a:lnTo>
                      <a:lnTo>
                        <a:pt x="3" y="81"/>
                      </a:lnTo>
                      <a:lnTo>
                        <a:pt x="4" y="78"/>
                      </a:lnTo>
                      <a:lnTo>
                        <a:pt x="5" y="75"/>
                      </a:lnTo>
                      <a:lnTo>
                        <a:pt x="6" y="72"/>
                      </a:lnTo>
                      <a:lnTo>
                        <a:pt x="7" y="69"/>
                      </a:lnTo>
                      <a:lnTo>
                        <a:pt x="9" y="66"/>
                      </a:lnTo>
                      <a:lnTo>
                        <a:pt x="10" y="63"/>
                      </a:lnTo>
                      <a:lnTo>
                        <a:pt x="11" y="60"/>
                      </a:lnTo>
                      <a:lnTo>
                        <a:pt x="13" y="57"/>
                      </a:lnTo>
                      <a:lnTo>
                        <a:pt x="14" y="55"/>
                      </a:lnTo>
                      <a:lnTo>
                        <a:pt x="15" y="52"/>
                      </a:lnTo>
                      <a:lnTo>
                        <a:pt x="18" y="49"/>
                      </a:lnTo>
                      <a:lnTo>
                        <a:pt x="20" y="47"/>
                      </a:lnTo>
                      <a:lnTo>
                        <a:pt x="22" y="44"/>
                      </a:lnTo>
                      <a:lnTo>
                        <a:pt x="27" y="39"/>
                      </a:lnTo>
                      <a:lnTo>
                        <a:pt x="29" y="36"/>
                      </a:lnTo>
                      <a:lnTo>
                        <a:pt x="32" y="34"/>
                      </a:lnTo>
                      <a:lnTo>
                        <a:pt x="35" y="32"/>
                      </a:lnTo>
                      <a:lnTo>
                        <a:pt x="38" y="29"/>
                      </a:lnTo>
                      <a:lnTo>
                        <a:pt x="42" y="28"/>
                      </a:lnTo>
                      <a:lnTo>
                        <a:pt x="45" y="26"/>
                      </a:lnTo>
                      <a:lnTo>
                        <a:pt x="49" y="23"/>
                      </a:lnTo>
                      <a:lnTo>
                        <a:pt x="52" y="21"/>
                      </a:lnTo>
                      <a:lnTo>
                        <a:pt x="57" y="19"/>
                      </a:lnTo>
                      <a:lnTo>
                        <a:pt x="60" y="17"/>
                      </a:lnTo>
                      <a:lnTo>
                        <a:pt x="64" y="15"/>
                      </a:lnTo>
                      <a:lnTo>
                        <a:pt x="69" y="14"/>
                      </a:lnTo>
                      <a:lnTo>
                        <a:pt x="73" y="13"/>
                      </a:lnTo>
                      <a:lnTo>
                        <a:pt x="78" y="12"/>
                      </a:lnTo>
                      <a:lnTo>
                        <a:pt x="83" y="9"/>
                      </a:lnTo>
                      <a:lnTo>
                        <a:pt x="88" y="8"/>
                      </a:lnTo>
                      <a:lnTo>
                        <a:pt x="94" y="7"/>
                      </a:lnTo>
                      <a:lnTo>
                        <a:pt x="99" y="5"/>
                      </a:lnTo>
                      <a:lnTo>
                        <a:pt x="105" y="5"/>
                      </a:lnTo>
                      <a:lnTo>
                        <a:pt x="111" y="4"/>
                      </a:lnTo>
                      <a:lnTo>
                        <a:pt x="117" y="3"/>
                      </a:lnTo>
                      <a:lnTo>
                        <a:pt x="123" y="2"/>
                      </a:lnTo>
                      <a:lnTo>
                        <a:pt x="130" y="1"/>
                      </a:lnTo>
                      <a:lnTo>
                        <a:pt x="136" y="1"/>
                      </a:lnTo>
                      <a:lnTo>
                        <a:pt x="144" y="1"/>
                      </a:lnTo>
                      <a:lnTo>
                        <a:pt x="150" y="0"/>
                      </a:lnTo>
                      <a:lnTo>
                        <a:pt x="158" y="0"/>
                      </a:lnTo>
                      <a:lnTo>
                        <a:pt x="166" y="0"/>
                      </a:lnTo>
                      <a:lnTo>
                        <a:pt x="174" y="0"/>
                      </a:lnTo>
                      <a:lnTo>
                        <a:pt x="182" y="1"/>
                      </a:lnTo>
                      <a:lnTo>
                        <a:pt x="191" y="1"/>
                      </a:lnTo>
                      <a:lnTo>
                        <a:pt x="199" y="1"/>
                      </a:lnTo>
                      <a:lnTo>
                        <a:pt x="208" y="2"/>
                      </a:lnTo>
                      <a:lnTo>
                        <a:pt x="217" y="4"/>
                      </a:lnTo>
                      <a:lnTo>
                        <a:pt x="226" y="4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94" name="Freeform 104">
                  <a:extLst>
                    <a:ext uri="{FF2B5EF4-FFF2-40B4-BE49-F238E27FC236}">
                      <a16:creationId xmlns:a16="http://schemas.microsoft.com/office/drawing/2014/main" id="{DBDED077-B2CC-4DF2-A1AE-0931F916CC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0" y="1789"/>
                  <a:ext cx="469" cy="210"/>
                </a:xfrm>
                <a:custGeom>
                  <a:avLst/>
                  <a:gdLst>
                    <a:gd name="T0" fmla="*/ 247 w 469"/>
                    <a:gd name="T1" fmla="*/ 5 h 210"/>
                    <a:gd name="T2" fmla="*/ 279 w 469"/>
                    <a:gd name="T3" fmla="*/ 9 h 210"/>
                    <a:gd name="T4" fmla="*/ 308 w 469"/>
                    <a:gd name="T5" fmla="*/ 11 h 210"/>
                    <a:gd name="T6" fmla="*/ 333 w 469"/>
                    <a:gd name="T7" fmla="*/ 15 h 210"/>
                    <a:gd name="T8" fmla="*/ 357 w 469"/>
                    <a:gd name="T9" fmla="*/ 20 h 210"/>
                    <a:gd name="T10" fmla="*/ 378 w 469"/>
                    <a:gd name="T11" fmla="*/ 25 h 210"/>
                    <a:gd name="T12" fmla="*/ 397 w 469"/>
                    <a:gd name="T13" fmla="*/ 30 h 210"/>
                    <a:gd name="T14" fmla="*/ 413 w 469"/>
                    <a:gd name="T15" fmla="*/ 37 h 210"/>
                    <a:gd name="T16" fmla="*/ 426 w 469"/>
                    <a:gd name="T17" fmla="*/ 43 h 210"/>
                    <a:gd name="T18" fmla="*/ 437 w 469"/>
                    <a:gd name="T19" fmla="*/ 50 h 210"/>
                    <a:gd name="T20" fmla="*/ 455 w 469"/>
                    <a:gd name="T21" fmla="*/ 66 h 210"/>
                    <a:gd name="T22" fmla="*/ 465 w 469"/>
                    <a:gd name="T23" fmla="*/ 83 h 210"/>
                    <a:gd name="T24" fmla="*/ 468 w 469"/>
                    <a:gd name="T25" fmla="*/ 102 h 210"/>
                    <a:gd name="T26" fmla="*/ 466 w 469"/>
                    <a:gd name="T27" fmla="*/ 120 h 210"/>
                    <a:gd name="T28" fmla="*/ 457 w 469"/>
                    <a:gd name="T29" fmla="*/ 136 h 210"/>
                    <a:gd name="T30" fmla="*/ 441 w 469"/>
                    <a:gd name="T31" fmla="*/ 150 h 210"/>
                    <a:gd name="T32" fmla="*/ 426 w 469"/>
                    <a:gd name="T33" fmla="*/ 159 h 210"/>
                    <a:gd name="T34" fmla="*/ 414 w 469"/>
                    <a:gd name="T35" fmla="*/ 165 h 210"/>
                    <a:gd name="T36" fmla="*/ 400 w 469"/>
                    <a:gd name="T37" fmla="*/ 171 h 210"/>
                    <a:gd name="T38" fmla="*/ 385 w 469"/>
                    <a:gd name="T39" fmla="*/ 174 h 210"/>
                    <a:gd name="T40" fmla="*/ 368 w 469"/>
                    <a:gd name="T41" fmla="*/ 179 h 210"/>
                    <a:gd name="T42" fmla="*/ 351 w 469"/>
                    <a:gd name="T43" fmla="*/ 182 h 210"/>
                    <a:gd name="T44" fmla="*/ 332 w 469"/>
                    <a:gd name="T45" fmla="*/ 185 h 210"/>
                    <a:gd name="T46" fmla="*/ 311 w 469"/>
                    <a:gd name="T47" fmla="*/ 187 h 210"/>
                    <a:gd name="T48" fmla="*/ 290 w 469"/>
                    <a:gd name="T49" fmla="*/ 190 h 210"/>
                    <a:gd name="T50" fmla="*/ 267 w 469"/>
                    <a:gd name="T51" fmla="*/ 192 h 210"/>
                    <a:gd name="T52" fmla="*/ 246 w 469"/>
                    <a:gd name="T53" fmla="*/ 190 h 210"/>
                    <a:gd name="T54" fmla="*/ 229 w 469"/>
                    <a:gd name="T55" fmla="*/ 190 h 210"/>
                    <a:gd name="T56" fmla="*/ 213 w 469"/>
                    <a:gd name="T57" fmla="*/ 188 h 210"/>
                    <a:gd name="T58" fmla="*/ 200 w 469"/>
                    <a:gd name="T59" fmla="*/ 187 h 210"/>
                    <a:gd name="T60" fmla="*/ 188 w 469"/>
                    <a:gd name="T61" fmla="*/ 187 h 210"/>
                    <a:gd name="T62" fmla="*/ 170 w 469"/>
                    <a:gd name="T63" fmla="*/ 184 h 210"/>
                    <a:gd name="T64" fmla="*/ 157 w 469"/>
                    <a:gd name="T65" fmla="*/ 181 h 210"/>
                    <a:gd name="T66" fmla="*/ 143 w 469"/>
                    <a:gd name="T67" fmla="*/ 180 h 210"/>
                    <a:gd name="T68" fmla="*/ 130 w 469"/>
                    <a:gd name="T69" fmla="*/ 180 h 210"/>
                    <a:gd name="T70" fmla="*/ 119 w 469"/>
                    <a:gd name="T71" fmla="*/ 183 h 210"/>
                    <a:gd name="T72" fmla="*/ 105 w 469"/>
                    <a:gd name="T73" fmla="*/ 190 h 210"/>
                    <a:gd name="T74" fmla="*/ 93 w 469"/>
                    <a:gd name="T75" fmla="*/ 200 h 210"/>
                    <a:gd name="T76" fmla="*/ 82 w 469"/>
                    <a:gd name="T77" fmla="*/ 207 h 210"/>
                    <a:gd name="T78" fmla="*/ 71 w 469"/>
                    <a:gd name="T79" fmla="*/ 209 h 210"/>
                    <a:gd name="T80" fmla="*/ 56 w 469"/>
                    <a:gd name="T81" fmla="*/ 204 h 210"/>
                    <a:gd name="T82" fmla="*/ 43 w 469"/>
                    <a:gd name="T83" fmla="*/ 197 h 210"/>
                    <a:gd name="T84" fmla="*/ 30 w 469"/>
                    <a:gd name="T85" fmla="*/ 187 h 210"/>
                    <a:gd name="T86" fmla="*/ 19 w 469"/>
                    <a:gd name="T87" fmla="*/ 174 h 210"/>
                    <a:gd name="T88" fmla="*/ 12 w 469"/>
                    <a:gd name="T89" fmla="*/ 163 h 210"/>
                    <a:gd name="T90" fmla="*/ 7 w 469"/>
                    <a:gd name="T91" fmla="*/ 148 h 210"/>
                    <a:gd name="T92" fmla="*/ 3 w 469"/>
                    <a:gd name="T93" fmla="*/ 130 h 210"/>
                    <a:gd name="T94" fmla="*/ 1 w 469"/>
                    <a:gd name="T95" fmla="*/ 116 h 210"/>
                    <a:gd name="T96" fmla="*/ 0 w 469"/>
                    <a:gd name="T97" fmla="*/ 105 h 210"/>
                    <a:gd name="T98" fmla="*/ 1 w 469"/>
                    <a:gd name="T99" fmla="*/ 93 h 210"/>
                    <a:gd name="T100" fmla="*/ 3 w 469"/>
                    <a:gd name="T101" fmla="*/ 82 h 210"/>
                    <a:gd name="T102" fmla="*/ 6 w 469"/>
                    <a:gd name="T103" fmla="*/ 70 h 210"/>
                    <a:gd name="T104" fmla="*/ 10 w 469"/>
                    <a:gd name="T105" fmla="*/ 59 h 210"/>
                    <a:gd name="T106" fmla="*/ 17 w 469"/>
                    <a:gd name="T107" fmla="*/ 47 h 210"/>
                    <a:gd name="T108" fmla="*/ 31 w 469"/>
                    <a:gd name="T109" fmla="*/ 33 h 210"/>
                    <a:gd name="T110" fmla="*/ 43 w 469"/>
                    <a:gd name="T111" fmla="*/ 24 h 210"/>
                    <a:gd name="T112" fmla="*/ 58 w 469"/>
                    <a:gd name="T113" fmla="*/ 16 h 210"/>
                    <a:gd name="T114" fmla="*/ 76 w 469"/>
                    <a:gd name="T115" fmla="*/ 10 h 210"/>
                    <a:gd name="T116" fmla="*/ 96 w 469"/>
                    <a:gd name="T117" fmla="*/ 5 h 210"/>
                    <a:gd name="T118" fmla="*/ 120 w 469"/>
                    <a:gd name="T119" fmla="*/ 2 h 210"/>
                    <a:gd name="T120" fmla="*/ 146 w 469"/>
                    <a:gd name="T121" fmla="*/ 0 h 210"/>
                    <a:gd name="T122" fmla="*/ 178 w 469"/>
                    <a:gd name="T123" fmla="*/ 0 h 210"/>
                    <a:gd name="T124" fmla="*/ 212 w 469"/>
                    <a:gd name="T125" fmla="*/ 3 h 21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69"/>
                    <a:gd name="T190" fmla="*/ 0 h 210"/>
                    <a:gd name="T191" fmla="*/ 469 w 469"/>
                    <a:gd name="T192" fmla="*/ 210 h 210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69" h="210">
                      <a:moveTo>
                        <a:pt x="221" y="4"/>
                      </a:moveTo>
                      <a:lnTo>
                        <a:pt x="230" y="5"/>
                      </a:lnTo>
                      <a:lnTo>
                        <a:pt x="239" y="5"/>
                      </a:lnTo>
                      <a:lnTo>
                        <a:pt x="247" y="5"/>
                      </a:lnTo>
                      <a:lnTo>
                        <a:pt x="256" y="6"/>
                      </a:lnTo>
                      <a:lnTo>
                        <a:pt x="263" y="7"/>
                      </a:lnTo>
                      <a:lnTo>
                        <a:pt x="271" y="7"/>
                      </a:lnTo>
                      <a:lnTo>
                        <a:pt x="279" y="9"/>
                      </a:lnTo>
                      <a:lnTo>
                        <a:pt x="286" y="10"/>
                      </a:lnTo>
                      <a:lnTo>
                        <a:pt x="294" y="10"/>
                      </a:lnTo>
                      <a:lnTo>
                        <a:pt x="301" y="11"/>
                      </a:lnTo>
                      <a:lnTo>
                        <a:pt x="308" y="11"/>
                      </a:lnTo>
                      <a:lnTo>
                        <a:pt x="315" y="12"/>
                      </a:lnTo>
                      <a:lnTo>
                        <a:pt x="322" y="13"/>
                      </a:lnTo>
                      <a:lnTo>
                        <a:pt x="328" y="14"/>
                      </a:lnTo>
                      <a:lnTo>
                        <a:pt x="333" y="15"/>
                      </a:lnTo>
                      <a:lnTo>
                        <a:pt x="341" y="16"/>
                      </a:lnTo>
                      <a:lnTo>
                        <a:pt x="346" y="17"/>
                      </a:lnTo>
                      <a:lnTo>
                        <a:pt x="352" y="18"/>
                      </a:lnTo>
                      <a:lnTo>
                        <a:pt x="357" y="20"/>
                      </a:lnTo>
                      <a:lnTo>
                        <a:pt x="363" y="21"/>
                      </a:lnTo>
                      <a:lnTo>
                        <a:pt x="368" y="23"/>
                      </a:lnTo>
                      <a:lnTo>
                        <a:pt x="373" y="24"/>
                      </a:lnTo>
                      <a:lnTo>
                        <a:pt x="378" y="25"/>
                      </a:lnTo>
                      <a:lnTo>
                        <a:pt x="383" y="26"/>
                      </a:lnTo>
                      <a:lnTo>
                        <a:pt x="388" y="27"/>
                      </a:lnTo>
                      <a:lnTo>
                        <a:pt x="392" y="29"/>
                      </a:lnTo>
                      <a:lnTo>
                        <a:pt x="397" y="30"/>
                      </a:lnTo>
                      <a:lnTo>
                        <a:pt x="401" y="31"/>
                      </a:lnTo>
                      <a:lnTo>
                        <a:pt x="405" y="33"/>
                      </a:lnTo>
                      <a:lnTo>
                        <a:pt x="409" y="35"/>
                      </a:lnTo>
                      <a:lnTo>
                        <a:pt x="413" y="37"/>
                      </a:lnTo>
                      <a:lnTo>
                        <a:pt x="416" y="39"/>
                      </a:lnTo>
                      <a:lnTo>
                        <a:pt x="420" y="40"/>
                      </a:lnTo>
                      <a:lnTo>
                        <a:pt x="422" y="42"/>
                      </a:lnTo>
                      <a:lnTo>
                        <a:pt x="426" y="43"/>
                      </a:lnTo>
                      <a:lnTo>
                        <a:pt x="429" y="45"/>
                      </a:lnTo>
                      <a:lnTo>
                        <a:pt x="432" y="46"/>
                      </a:lnTo>
                      <a:lnTo>
                        <a:pt x="435" y="48"/>
                      </a:lnTo>
                      <a:lnTo>
                        <a:pt x="437" y="50"/>
                      </a:lnTo>
                      <a:lnTo>
                        <a:pt x="442" y="53"/>
                      </a:lnTo>
                      <a:lnTo>
                        <a:pt x="447" y="58"/>
                      </a:lnTo>
                      <a:lnTo>
                        <a:pt x="451" y="62"/>
                      </a:lnTo>
                      <a:lnTo>
                        <a:pt x="455" y="66"/>
                      </a:lnTo>
                      <a:lnTo>
                        <a:pt x="458" y="70"/>
                      </a:lnTo>
                      <a:lnTo>
                        <a:pt x="461" y="74"/>
                      </a:lnTo>
                      <a:lnTo>
                        <a:pt x="463" y="79"/>
                      </a:lnTo>
                      <a:lnTo>
                        <a:pt x="465" y="83"/>
                      </a:lnTo>
                      <a:lnTo>
                        <a:pt x="466" y="87"/>
                      </a:lnTo>
                      <a:lnTo>
                        <a:pt x="466" y="92"/>
                      </a:lnTo>
                      <a:lnTo>
                        <a:pt x="468" y="97"/>
                      </a:lnTo>
                      <a:lnTo>
                        <a:pt x="468" y="102"/>
                      </a:lnTo>
                      <a:lnTo>
                        <a:pt x="468" y="106"/>
                      </a:lnTo>
                      <a:lnTo>
                        <a:pt x="468" y="111"/>
                      </a:lnTo>
                      <a:lnTo>
                        <a:pt x="466" y="115"/>
                      </a:lnTo>
                      <a:lnTo>
                        <a:pt x="466" y="120"/>
                      </a:lnTo>
                      <a:lnTo>
                        <a:pt x="465" y="124"/>
                      </a:lnTo>
                      <a:lnTo>
                        <a:pt x="462" y="128"/>
                      </a:lnTo>
                      <a:lnTo>
                        <a:pt x="460" y="132"/>
                      </a:lnTo>
                      <a:lnTo>
                        <a:pt x="457" y="136"/>
                      </a:lnTo>
                      <a:lnTo>
                        <a:pt x="454" y="140"/>
                      </a:lnTo>
                      <a:lnTo>
                        <a:pt x="450" y="143"/>
                      </a:lnTo>
                      <a:lnTo>
                        <a:pt x="446" y="147"/>
                      </a:lnTo>
                      <a:lnTo>
                        <a:pt x="441" y="150"/>
                      </a:lnTo>
                      <a:lnTo>
                        <a:pt x="436" y="153"/>
                      </a:lnTo>
                      <a:lnTo>
                        <a:pt x="431" y="156"/>
                      </a:lnTo>
                      <a:lnTo>
                        <a:pt x="429" y="158"/>
                      </a:lnTo>
                      <a:lnTo>
                        <a:pt x="426" y="159"/>
                      </a:lnTo>
                      <a:lnTo>
                        <a:pt x="423" y="161"/>
                      </a:lnTo>
                      <a:lnTo>
                        <a:pt x="420" y="162"/>
                      </a:lnTo>
                      <a:lnTo>
                        <a:pt x="417" y="164"/>
                      </a:lnTo>
                      <a:lnTo>
                        <a:pt x="414" y="165"/>
                      </a:lnTo>
                      <a:lnTo>
                        <a:pt x="411" y="166"/>
                      </a:lnTo>
                      <a:lnTo>
                        <a:pt x="407" y="167"/>
                      </a:lnTo>
                      <a:lnTo>
                        <a:pt x="404" y="168"/>
                      </a:lnTo>
                      <a:lnTo>
                        <a:pt x="400" y="171"/>
                      </a:lnTo>
                      <a:lnTo>
                        <a:pt x="397" y="171"/>
                      </a:lnTo>
                      <a:lnTo>
                        <a:pt x="392" y="172"/>
                      </a:lnTo>
                      <a:lnTo>
                        <a:pt x="389" y="173"/>
                      </a:lnTo>
                      <a:lnTo>
                        <a:pt x="385" y="174"/>
                      </a:lnTo>
                      <a:lnTo>
                        <a:pt x="381" y="176"/>
                      </a:lnTo>
                      <a:lnTo>
                        <a:pt x="378" y="176"/>
                      </a:lnTo>
                      <a:lnTo>
                        <a:pt x="373" y="177"/>
                      </a:lnTo>
                      <a:lnTo>
                        <a:pt x="368" y="179"/>
                      </a:lnTo>
                      <a:lnTo>
                        <a:pt x="365" y="180"/>
                      </a:lnTo>
                      <a:lnTo>
                        <a:pt x="360" y="180"/>
                      </a:lnTo>
                      <a:lnTo>
                        <a:pt x="355" y="181"/>
                      </a:lnTo>
                      <a:lnTo>
                        <a:pt x="351" y="182"/>
                      </a:lnTo>
                      <a:lnTo>
                        <a:pt x="346" y="183"/>
                      </a:lnTo>
                      <a:lnTo>
                        <a:pt x="342" y="183"/>
                      </a:lnTo>
                      <a:lnTo>
                        <a:pt x="337" y="185"/>
                      </a:lnTo>
                      <a:lnTo>
                        <a:pt x="332" y="185"/>
                      </a:lnTo>
                      <a:lnTo>
                        <a:pt x="327" y="185"/>
                      </a:lnTo>
                      <a:lnTo>
                        <a:pt x="322" y="187"/>
                      </a:lnTo>
                      <a:lnTo>
                        <a:pt x="317" y="187"/>
                      </a:lnTo>
                      <a:lnTo>
                        <a:pt x="311" y="187"/>
                      </a:lnTo>
                      <a:lnTo>
                        <a:pt x="306" y="188"/>
                      </a:lnTo>
                      <a:lnTo>
                        <a:pt x="300" y="188"/>
                      </a:lnTo>
                      <a:lnTo>
                        <a:pt x="295" y="189"/>
                      </a:lnTo>
                      <a:lnTo>
                        <a:pt x="290" y="190"/>
                      </a:lnTo>
                      <a:lnTo>
                        <a:pt x="283" y="190"/>
                      </a:lnTo>
                      <a:lnTo>
                        <a:pt x="278" y="191"/>
                      </a:lnTo>
                      <a:lnTo>
                        <a:pt x="272" y="192"/>
                      </a:lnTo>
                      <a:lnTo>
                        <a:pt x="267" y="192"/>
                      </a:lnTo>
                      <a:lnTo>
                        <a:pt x="261" y="191"/>
                      </a:lnTo>
                      <a:lnTo>
                        <a:pt x="256" y="191"/>
                      </a:lnTo>
                      <a:lnTo>
                        <a:pt x="251" y="191"/>
                      </a:lnTo>
                      <a:lnTo>
                        <a:pt x="246" y="190"/>
                      </a:lnTo>
                      <a:lnTo>
                        <a:pt x="242" y="190"/>
                      </a:lnTo>
                      <a:lnTo>
                        <a:pt x="237" y="190"/>
                      </a:lnTo>
                      <a:lnTo>
                        <a:pt x="233" y="190"/>
                      </a:lnTo>
                      <a:lnTo>
                        <a:pt x="229" y="190"/>
                      </a:lnTo>
                      <a:lnTo>
                        <a:pt x="225" y="190"/>
                      </a:lnTo>
                      <a:lnTo>
                        <a:pt x="220" y="189"/>
                      </a:lnTo>
                      <a:lnTo>
                        <a:pt x="216" y="189"/>
                      </a:lnTo>
                      <a:lnTo>
                        <a:pt x="213" y="188"/>
                      </a:lnTo>
                      <a:lnTo>
                        <a:pt x="210" y="188"/>
                      </a:lnTo>
                      <a:lnTo>
                        <a:pt x="206" y="188"/>
                      </a:lnTo>
                      <a:lnTo>
                        <a:pt x="203" y="188"/>
                      </a:lnTo>
                      <a:lnTo>
                        <a:pt x="200" y="187"/>
                      </a:lnTo>
                      <a:lnTo>
                        <a:pt x="197" y="187"/>
                      </a:lnTo>
                      <a:lnTo>
                        <a:pt x="194" y="187"/>
                      </a:lnTo>
                      <a:lnTo>
                        <a:pt x="191" y="187"/>
                      </a:lnTo>
                      <a:lnTo>
                        <a:pt x="188" y="187"/>
                      </a:lnTo>
                      <a:lnTo>
                        <a:pt x="183" y="185"/>
                      </a:lnTo>
                      <a:lnTo>
                        <a:pt x="178" y="185"/>
                      </a:lnTo>
                      <a:lnTo>
                        <a:pt x="174" y="185"/>
                      </a:lnTo>
                      <a:lnTo>
                        <a:pt x="170" y="184"/>
                      </a:lnTo>
                      <a:lnTo>
                        <a:pt x="166" y="183"/>
                      </a:lnTo>
                      <a:lnTo>
                        <a:pt x="163" y="183"/>
                      </a:lnTo>
                      <a:lnTo>
                        <a:pt x="160" y="182"/>
                      </a:lnTo>
                      <a:lnTo>
                        <a:pt x="157" y="181"/>
                      </a:lnTo>
                      <a:lnTo>
                        <a:pt x="154" y="181"/>
                      </a:lnTo>
                      <a:lnTo>
                        <a:pt x="151" y="181"/>
                      </a:lnTo>
                      <a:lnTo>
                        <a:pt x="147" y="180"/>
                      </a:lnTo>
                      <a:lnTo>
                        <a:pt x="143" y="180"/>
                      </a:lnTo>
                      <a:lnTo>
                        <a:pt x="141" y="180"/>
                      </a:lnTo>
                      <a:lnTo>
                        <a:pt x="137" y="180"/>
                      </a:lnTo>
                      <a:lnTo>
                        <a:pt x="133" y="180"/>
                      </a:lnTo>
                      <a:lnTo>
                        <a:pt x="130" y="180"/>
                      </a:lnTo>
                      <a:lnTo>
                        <a:pt x="127" y="181"/>
                      </a:lnTo>
                      <a:lnTo>
                        <a:pt x="125" y="181"/>
                      </a:lnTo>
                      <a:lnTo>
                        <a:pt x="121" y="182"/>
                      </a:lnTo>
                      <a:lnTo>
                        <a:pt x="119" y="183"/>
                      </a:lnTo>
                      <a:lnTo>
                        <a:pt x="115" y="185"/>
                      </a:lnTo>
                      <a:lnTo>
                        <a:pt x="111" y="187"/>
                      </a:lnTo>
                      <a:lnTo>
                        <a:pt x="108" y="188"/>
                      </a:lnTo>
                      <a:lnTo>
                        <a:pt x="105" y="190"/>
                      </a:lnTo>
                      <a:lnTo>
                        <a:pt x="102" y="193"/>
                      </a:lnTo>
                      <a:lnTo>
                        <a:pt x="98" y="195"/>
                      </a:lnTo>
                      <a:lnTo>
                        <a:pt x="96" y="198"/>
                      </a:lnTo>
                      <a:lnTo>
                        <a:pt x="93" y="200"/>
                      </a:lnTo>
                      <a:lnTo>
                        <a:pt x="91" y="201"/>
                      </a:lnTo>
                      <a:lnTo>
                        <a:pt x="88" y="203"/>
                      </a:lnTo>
                      <a:lnTo>
                        <a:pt x="85" y="205"/>
                      </a:lnTo>
                      <a:lnTo>
                        <a:pt x="82" y="207"/>
                      </a:lnTo>
                      <a:lnTo>
                        <a:pt x="79" y="208"/>
                      </a:lnTo>
                      <a:lnTo>
                        <a:pt x="76" y="209"/>
                      </a:lnTo>
                      <a:lnTo>
                        <a:pt x="74" y="209"/>
                      </a:lnTo>
                      <a:lnTo>
                        <a:pt x="71" y="209"/>
                      </a:lnTo>
                      <a:lnTo>
                        <a:pt x="67" y="209"/>
                      </a:lnTo>
                      <a:lnTo>
                        <a:pt x="64" y="208"/>
                      </a:lnTo>
                      <a:lnTo>
                        <a:pt x="60" y="206"/>
                      </a:lnTo>
                      <a:lnTo>
                        <a:pt x="56" y="204"/>
                      </a:lnTo>
                      <a:lnTo>
                        <a:pt x="53" y="203"/>
                      </a:lnTo>
                      <a:lnTo>
                        <a:pt x="50" y="201"/>
                      </a:lnTo>
                      <a:lnTo>
                        <a:pt x="46" y="200"/>
                      </a:lnTo>
                      <a:lnTo>
                        <a:pt x="43" y="197"/>
                      </a:lnTo>
                      <a:lnTo>
                        <a:pt x="40" y="195"/>
                      </a:lnTo>
                      <a:lnTo>
                        <a:pt x="36" y="193"/>
                      </a:lnTo>
                      <a:lnTo>
                        <a:pt x="33" y="190"/>
                      </a:lnTo>
                      <a:lnTo>
                        <a:pt x="30" y="187"/>
                      </a:lnTo>
                      <a:lnTo>
                        <a:pt x="27" y="185"/>
                      </a:lnTo>
                      <a:lnTo>
                        <a:pt x="24" y="181"/>
                      </a:lnTo>
                      <a:lnTo>
                        <a:pt x="21" y="178"/>
                      </a:lnTo>
                      <a:lnTo>
                        <a:pt x="19" y="174"/>
                      </a:lnTo>
                      <a:lnTo>
                        <a:pt x="17" y="172"/>
                      </a:lnTo>
                      <a:lnTo>
                        <a:pt x="15" y="169"/>
                      </a:lnTo>
                      <a:lnTo>
                        <a:pt x="13" y="166"/>
                      </a:lnTo>
                      <a:lnTo>
                        <a:pt x="12" y="163"/>
                      </a:lnTo>
                      <a:lnTo>
                        <a:pt x="10" y="159"/>
                      </a:lnTo>
                      <a:lnTo>
                        <a:pt x="9" y="156"/>
                      </a:lnTo>
                      <a:lnTo>
                        <a:pt x="8" y="151"/>
                      </a:lnTo>
                      <a:lnTo>
                        <a:pt x="7" y="148"/>
                      </a:lnTo>
                      <a:lnTo>
                        <a:pt x="6" y="144"/>
                      </a:lnTo>
                      <a:lnTo>
                        <a:pt x="5" y="139"/>
                      </a:lnTo>
                      <a:lnTo>
                        <a:pt x="4" y="135"/>
                      </a:lnTo>
                      <a:lnTo>
                        <a:pt x="3" y="130"/>
                      </a:lnTo>
                      <a:lnTo>
                        <a:pt x="2" y="126"/>
                      </a:lnTo>
                      <a:lnTo>
                        <a:pt x="2" y="122"/>
                      </a:lnTo>
                      <a:lnTo>
                        <a:pt x="1" y="119"/>
                      </a:lnTo>
                      <a:lnTo>
                        <a:pt x="1" y="116"/>
                      </a:lnTo>
                      <a:lnTo>
                        <a:pt x="1" y="114"/>
                      </a:lnTo>
                      <a:lnTo>
                        <a:pt x="1" y="111"/>
                      </a:lnTo>
                      <a:lnTo>
                        <a:pt x="0" y="108"/>
                      </a:lnTo>
                      <a:lnTo>
                        <a:pt x="0" y="105"/>
                      </a:lnTo>
                      <a:lnTo>
                        <a:pt x="0" y="102"/>
                      </a:lnTo>
                      <a:lnTo>
                        <a:pt x="1" y="99"/>
                      </a:lnTo>
                      <a:lnTo>
                        <a:pt x="1" y="96"/>
                      </a:lnTo>
                      <a:lnTo>
                        <a:pt x="1" y="93"/>
                      </a:lnTo>
                      <a:lnTo>
                        <a:pt x="1" y="90"/>
                      </a:lnTo>
                      <a:lnTo>
                        <a:pt x="2" y="87"/>
                      </a:lnTo>
                      <a:lnTo>
                        <a:pt x="2" y="84"/>
                      </a:lnTo>
                      <a:lnTo>
                        <a:pt x="3" y="82"/>
                      </a:lnTo>
                      <a:lnTo>
                        <a:pt x="3" y="79"/>
                      </a:lnTo>
                      <a:lnTo>
                        <a:pt x="4" y="76"/>
                      </a:lnTo>
                      <a:lnTo>
                        <a:pt x="5" y="73"/>
                      </a:lnTo>
                      <a:lnTo>
                        <a:pt x="6" y="70"/>
                      </a:lnTo>
                      <a:lnTo>
                        <a:pt x="7" y="67"/>
                      </a:lnTo>
                      <a:lnTo>
                        <a:pt x="8" y="64"/>
                      </a:lnTo>
                      <a:lnTo>
                        <a:pt x="9" y="61"/>
                      </a:lnTo>
                      <a:lnTo>
                        <a:pt x="10" y="59"/>
                      </a:lnTo>
                      <a:lnTo>
                        <a:pt x="11" y="56"/>
                      </a:lnTo>
                      <a:lnTo>
                        <a:pt x="13" y="53"/>
                      </a:lnTo>
                      <a:lnTo>
                        <a:pt x="15" y="50"/>
                      </a:lnTo>
                      <a:lnTo>
                        <a:pt x="17" y="47"/>
                      </a:lnTo>
                      <a:lnTo>
                        <a:pt x="19" y="45"/>
                      </a:lnTo>
                      <a:lnTo>
                        <a:pt x="24" y="40"/>
                      </a:lnTo>
                      <a:lnTo>
                        <a:pt x="28" y="35"/>
                      </a:lnTo>
                      <a:lnTo>
                        <a:pt x="31" y="33"/>
                      </a:lnTo>
                      <a:lnTo>
                        <a:pt x="34" y="31"/>
                      </a:lnTo>
                      <a:lnTo>
                        <a:pt x="37" y="28"/>
                      </a:lnTo>
                      <a:lnTo>
                        <a:pt x="40" y="26"/>
                      </a:lnTo>
                      <a:lnTo>
                        <a:pt x="43" y="24"/>
                      </a:lnTo>
                      <a:lnTo>
                        <a:pt x="47" y="23"/>
                      </a:lnTo>
                      <a:lnTo>
                        <a:pt x="50" y="20"/>
                      </a:lnTo>
                      <a:lnTo>
                        <a:pt x="55" y="18"/>
                      </a:lnTo>
                      <a:lnTo>
                        <a:pt x="58" y="16"/>
                      </a:lnTo>
                      <a:lnTo>
                        <a:pt x="62" y="15"/>
                      </a:lnTo>
                      <a:lnTo>
                        <a:pt x="67" y="13"/>
                      </a:lnTo>
                      <a:lnTo>
                        <a:pt x="71" y="12"/>
                      </a:lnTo>
                      <a:lnTo>
                        <a:pt x="76" y="10"/>
                      </a:lnTo>
                      <a:lnTo>
                        <a:pt x="80" y="10"/>
                      </a:lnTo>
                      <a:lnTo>
                        <a:pt x="85" y="7"/>
                      </a:lnTo>
                      <a:lnTo>
                        <a:pt x="91" y="7"/>
                      </a:lnTo>
                      <a:lnTo>
                        <a:pt x="96" y="5"/>
                      </a:lnTo>
                      <a:lnTo>
                        <a:pt x="102" y="4"/>
                      </a:lnTo>
                      <a:lnTo>
                        <a:pt x="108" y="3"/>
                      </a:lnTo>
                      <a:lnTo>
                        <a:pt x="113" y="2"/>
                      </a:lnTo>
                      <a:lnTo>
                        <a:pt x="120" y="2"/>
                      </a:lnTo>
                      <a:lnTo>
                        <a:pt x="126" y="1"/>
                      </a:lnTo>
                      <a:lnTo>
                        <a:pt x="133" y="0"/>
                      </a:lnTo>
                      <a:lnTo>
                        <a:pt x="140" y="0"/>
                      </a:lnTo>
                      <a:lnTo>
                        <a:pt x="146" y="0"/>
                      </a:lnTo>
                      <a:lnTo>
                        <a:pt x="154" y="0"/>
                      </a:lnTo>
                      <a:lnTo>
                        <a:pt x="161" y="0"/>
                      </a:lnTo>
                      <a:lnTo>
                        <a:pt x="169" y="0"/>
                      </a:lnTo>
                      <a:lnTo>
                        <a:pt x="178" y="0"/>
                      </a:lnTo>
                      <a:lnTo>
                        <a:pt x="185" y="0"/>
                      </a:lnTo>
                      <a:lnTo>
                        <a:pt x="194" y="2"/>
                      </a:lnTo>
                      <a:lnTo>
                        <a:pt x="202" y="2"/>
                      </a:lnTo>
                      <a:lnTo>
                        <a:pt x="212" y="3"/>
                      </a:lnTo>
                      <a:lnTo>
                        <a:pt x="220" y="3"/>
                      </a:lnTo>
                      <a:lnTo>
                        <a:pt x="221" y="4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95" name="Freeform 105">
                  <a:extLst>
                    <a:ext uri="{FF2B5EF4-FFF2-40B4-BE49-F238E27FC236}">
                      <a16:creationId xmlns:a16="http://schemas.microsoft.com/office/drawing/2014/main" id="{B6A4510A-8FD1-4EA2-ABCB-24F4B0BA79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5" y="1791"/>
                  <a:ext cx="458" cy="205"/>
                </a:xfrm>
                <a:custGeom>
                  <a:avLst/>
                  <a:gdLst>
                    <a:gd name="T0" fmla="*/ 240 w 458"/>
                    <a:gd name="T1" fmla="*/ 5 h 205"/>
                    <a:gd name="T2" fmla="*/ 273 w 458"/>
                    <a:gd name="T3" fmla="*/ 8 h 205"/>
                    <a:gd name="T4" fmla="*/ 301 w 458"/>
                    <a:gd name="T5" fmla="*/ 11 h 205"/>
                    <a:gd name="T6" fmla="*/ 327 w 458"/>
                    <a:gd name="T7" fmla="*/ 14 h 205"/>
                    <a:gd name="T8" fmla="*/ 350 w 458"/>
                    <a:gd name="T9" fmla="*/ 21 h 205"/>
                    <a:gd name="T10" fmla="*/ 371 w 458"/>
                    <a:gd name="T11" fmla="*/ 25 h 205"/>
                    <a:gd name="T12" fmla="*/ 387 w 458"/>
                    <a:gd name="T13" fmla="*/ 30 h 205"/>
                    <a:gd name="T14" fmla="*/ 404 w 458"/>
                    <a:gd name="T15" fmla="*/ 37 h 205"/>
                    <a:gd name="T16" fmla="*/ 416 w 458"/>
                    <a:gd name="T17" fmla="*/ 43 h 205"/>
                    <a:gd name="T18" fmla="*/ 428 w 458"/>
                    <a:gd name="T19" fmla="*/ 50 h 205"/>
                    <a:gd name="T20" fmla="*/ 445 w 458"/>
                    <a:gd name="T21" fmla="*/ 65 h 205"/>
                    <a:gd name="T22" fmla="*/ 454 w 458"/>
                    <a:gd name="T23" fmla="*/ 81 h 205"/>
                    <a:gd name="T24" fmla="*/ 457 w 458"/>
                    <a:gd name="T25" fmla="*/ 100 h 205"/>
                    <a:gd name="T26" fmla="*/ 455 w 458"/>
                    <a:gd name="T27" fmla="*/ 117 h 205"/>
                    <a:gd name="T28" fmla="*/ 446 w 458"/>
                    <a:gd name="T29" fmla="*/ 133 h 205"/>
                    <a:gd name="T30" fmla="*/ 431 w 458"/>
                    <a:gd name="T31" fmla="*/ 147 h 205"/>
                    <a:gd name="T32" fmla="*/ 415 w 458"/>
                    <a:gd name="T33" fmla="*/ 156 h 205"/>
                    <a:gd name="T34" fmla="*/ 404 w 458"/>
                    <a:gd name="T35" fmla="*/ 162 h 205"/>
                    <a:gd name="T36" fmla="*/ 391 w 458"/>
                    <a:gd name="T37" fmla="*/ 166 h 205"/>
                    <a:gd name="T38" fmla="*/ 376 w 458"/>
                    <a:gd name="T39" fmla="*/ 170 h 205"/>
                    <a:gd name="T40" fmla="*/ 360 w 458"/>
                    <a:gd name="T41" fmla="*/ 175 h 205"/>
                    <a:gd name="T42" fmla="*/ 342 w 458"/>
                    <a:gd name="T43" fmla="*/ 178 h 205"/>
                    <a:gd name="T44" fmla="*/ 323 w 458"/>
                    <a:gd name="T45" fmla="*/ 181 h 205"/>
                    <a:gd name="T46" fmla="*/ 303 w 458"/>
                    <a:gd name="T47" fmla="*/ 183 h 205"/>
                    <a:gd name="T48" fmla="*/ 282 w 458"/>
                    <a:gd name="T49" fmla="*/ 186 h 205"/>
                    <a:gd name="T50" fmla="*/ 259 w 458"/>
                    <a:gd name="T51" fmla="*/ 187 h 205"/>
                    <a:gd name="T52" fmla="*/ 240 w 458"/>
                    <a:gd name="T53" fmla="*/ 186 h 205"/>
                    <a:gd name="T54" fmla="*/ 222 w 458"/>
                    <a:gd name="T55" fmla="*/ 186 h 205"/>
                    <a:gd name="T56" fmla="*/ 207 w 458"/>
                    <a:gd name="T57" fmla="*/ 185 h 205"/>
                    <a:gd name="T58" fmla="*/ 193 w 458"/>
                    <a:gd name="T59" fmla="*/ 183 h 205"/>
                    <a:gd name="T60" fmla="*/ 182 w 458"/>
                    <a:gd name="T61" fmla="*/ 183 h 205"/>
                    <a:gd name="T62" fmla="*/ 167 w 458"/>
                    <a:gd name="T63" fmla="*/ 181 h 205"/>
                    <a:gd name="T64" fmla="*/ 153 w 458"/>
                    <a:gd name="T65" fmla="*/ 178 h 205"/>
                    <a:gd name="T66" fmla="*/ 140 w 458"/>
                    <a:gd name="T67" fmla="*/ 176 h 205"/>
                    <a:gd name="T68" fmla="*/ 127 w 458"/>
                    <a:gd name="T69" fmla="*/ 176 h 205"/>
                    <a:gd name="T70" fmla="*/ 114 w 458"/>
                    <a:gd name="T71" fmla="*/ 179 h 205"/>
                    <a:gd name="T72" fmla="*/ 101 w 458"/>
                    <a:gd name="T73" fmla="*/ 187 h 205"/>
                    <a:gd name="T74" fmla="*/ 89 w 458"/>
                    <a:gd name="T75" fmla="*/ 196 h 205"/>
                    <a:gd name="T76" fmla="*/ 79 w 458"/>
                    <a:gd name="T77" fmla="*/ 202 h 205"/>
                    <a:gd name="T78" fmla="*/ 67 w 458"/>
                    <a:gd name="T79" fmla="*/ 204 h 205"/>
                    <a:gd name="T80" fmla="*/ 53 w 458"/>
                    <a:gd name="T81" fmla="*/ 199 h 205"/>
                    <a:gd name="T82" fmla="*/ 40 w 458"/>
                    <a:gd name="T83" fmla="*/ 192 h 205"/>
                    <a:gd name="T84" fmla="*/ 27 w 458"/>
                    <a:gd name="T85" fmla="*/ 183 h 205"/>
                    <a:gd name="T86" fmla="*/ 16 w 458"/>
                    <a:gd name="T87" fmla="*/ 169 h 205"/>
                    <a:gd name="T88" fmla="*/ 10 w 458"/>
                    <a:gd name="T89" fmla="*/ 157 h 205"/>
                    <a:gd name="T90" fmla="*/ 5 w 458"/>
                    <a:gd name="T91" fmla="*/ 143 h 205"/>
                    <a:gd name="T92" fmla="*/ 1 w 458"/>
                    <a:gd name="T93" fmla="*/ 125 h 205"/>
                    <a:gd name="T94" fmla="*/ 0 w 458"/>
                    <a:gd name="T95" fmla="*/ 111 h 205"/>
                    <a:gd name="T96" fmla="*/ 0 w 458"/>
                    <a:gd name="T97" fmla="*/ 100 h 205"/>
                    <a:gd name="T98" fmla="*/ 0 w 458"/>
                    <a:gd name="T99" fmla="*/ 88 h 205"/>
                    <a:gd name="T100" fmla="*/ 2 w 458"/>
                    <a:gd name="T101" fmla="*/ 77 h 205"/>
                    <a:gd name="T102" fmla="*/ 5 w 458"/>
                    <a:gd name="T103" fmla="*/ 66 h 205"/>
                    <a:gd name="T104" fmla="*/ 10 w 458"/>
                    <a:gd name="T105" fmla="*/ 54 h 205"/>
                    <a:gd name="T106" fmla="*/ 21 w 458"/>
                    <a:gd name="T107" fmla="*/ 39 h 205"/>
                    <a:gd name="T108" fmla="*/ 35 w 458"/>
                    <a:gd name="T109" fmla="*/ 27 h 205"/>
                    <a:gd name="T110" fmla="*/ 48 w 458"/>
                    <a:gd name="T111" fmla="*/ 19 h 205"/>
                    <a:gd name="T112" fmla="*/ 64 w 458"/>
                    <a:gd name="T113" fmla="*/ 12 h 205"/>
                    <a:gd name="T114" fmla="*/ 82 w 458"/>
                    <a:gd name="T115" fmla="*/ 8 h 205"/>
                    <a:gd name="T116" fmla="*/ 104 w 458"/>
                    <a:gd name="T117" fmla="*/ 3 h 205"/>
                    <a:gd name="T118" fmla="*/ 128 w 458"/>
                    <a:gd name="T119" fmla="*/ 0 h 205"/>
                    <a:gd name="T120" fmla="*/ 156 w 458"/>
                    <a:gd name="T121" fmla="*/ 0 h 205"/>
                    <a:gd name="T122" fmla="*/ 188 w 458"/>
                    <a:gd name="T123" fmla="*/ 1 h 205"/>
                    <a:gd name="T124" fmla="*/ 215 w 458"/>
                    <a:gd name="T125" fmla="*/ 3 h 20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58"/>
                    <a:gd name="T190" fmla="*/ 0 h 205"/>
                    <a:gd name="T191" fmla="*/ 458 w 458"/>
                    <a:gd name="T192" fmla="*/ 205 h 205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58" h="205">
                      <a:moveTo>
                        <a:pt x="215" y="3"/>
                      </a:moveTo>
                      <a:lnTo>
                        <a:pt x="223" y="4"/>
                      </a:lnTo>
                      <a:lnTo>
                        <a:pt x="232" y="5"/>
                      </a:lnTo>
                      <a:lnTo>
                        <a:pt x="240" y="5"/>
                      </a:lnTo>
                      <a:lnTo>
                        <a:pt x="249" y="6"/>
                      </a:lnTo>
                      <a:lnTo>
                        <a:pt x="256" y="7"/>
                      </a:lnTo>
                      <a:lnTo>
                        <a:pt x="265" y="8"/>
                      </a:lnTo>
                      <a:lnTo>
                        <a:pt x="273" y="8"/>
                      </a:lnTo>
                      <a:lnTo>
                        <a:pt x="280" y="9"/>
                      </a:lnTo>
                      <a:lnTo>
                        <a:pt x="287" y="9"/>
                      </a:lnTo>
                      <a:lnTo>
                        <a:pt x="294" y="10"/>
                      </a:lnTo>
                      <a:lnTo>
                        <a:pt x="301" y="11"/>
                      </a:lnTo>
                      <a:lnTo>
                        <a:pt x="308" y="12"/>
                      </a:lnTo>
                      <a:lnTo>
                        <a:pt x="314" y="13"/>
                      </a:lnTo>
                      <a:lnTo>
                        <a:pt x="321" y="14"/>
                      </a:lnTo>
                      <a:lnTo>
                        <a:pt x="327" y="14"/>
                      </a:lnTo>
                      <a:lnTo>
                        <a:pt x="333" y="16"/>
                      </a:lnTo>
                      <a:lnTo>
                        <a:pt x="339" y="17"/>
                      </a:lnTo>
                      <a:lnTo>
                        <a:pt x="344" y="18"/>
                      </a:lnTo>
                      <a:lnTo>
                        <a:pt x="350" y="21"/>
                      </a:lnTo>
                      <a:lnTo>
                        <a:pt x="355" y="21"/>
                      </a:lnTo>
                      <a:lnTo>
                        <a:pt x="361" y="22"/>
                      </a:lnTo>
                      <a:lnTo>
                        <a:pt x="365" y="24"/>
                      </a:lnTo>
                      <a:lnTo>
                        <a:pt x="371" y="25"/>
                      </a:lnTo>
                      <a:lnTo>
                        <a:pt x="375" y="25"/>
                      </a:lnTo>
                      <a:lnTo>
                        <a:pt x="379" y="27"/>
                      </a:lnTo>
                      <a:lnTo>
                        <a:pt x="384" y="29"/>
                      </a:lnTo>
                      <a:lnTo>
                        <a:pt x="387" y="30"/>
                      </a:lnTo>
                      <a:lnTo>
                        <a:pt x="393" y="31"/>
                      </a:lnTo>
                      <a:lnTo>
                        <a:pt x="396" y="33"/>
                      </a:lnTo>
                      <a:lnTo>
                        <a:pt x="400" y="35"/>
                      </a:lnTo>
                      <a:lnTo>
                        <a:pt x="404" y="37"/>
                      </a:lnTo>
                      <a:lnTo>
                        <a:pt x="408" y="38"/>
                      </a:lnTo>
                      <a:lnTo>
                        <a:pt x="411" y="39"/>
                      </a:lnTo>
                      <a:lnTo>
                        <a:pt x="413" y="41"/>
                      </a:lnTo>
                      <a:lnTo>
                        <a:pt x="416" y="43"/>
                      </a:lnTo>
                      <a:lnTo>
                        <a:pt x="420" y="44"/>
                      </a:lnTo>
                      <a:lnTo>
                        <a:pt x="423" y="45"/>
                      </a:lnTo>
                      <a:lnTo>
                        <a:pt x="426" y="48"/>
                      </a:lnTo>
                      <a:lnTo>
                        <a:pt x="428" y="50"/>
                      </a:lnTo>
                      <a:lnTo>
                        <a:pt x="433" y="53"/>
                      </a:lnTo>
                      <a:lnTo>
                        <a:pt x="437" y="57"/>
                      </a:lnTo>
                      <a:lnTo>
                        <a:pt x="441" y="60"/>
                      </a:lnTo>
                      <a:lnTo>
                        <a:pt x="445" y="65"/>
                      </a:lnTo>
                      <a:lnTo>
                        <a:pt x="447" y="69"/>
                      </a:lnTo>
                      <a:lnTo>
                        <a:pt x="450" y="73"/>
                      </a:lnTo>
                      <a:lnTo>
                        <a:pt x="452" y="77"/>
                      </a:lnTo>
                      <a:lnTo>
                        <a:pt x="454" y="81"/>
                      </a:lnTo>
                      <a:lnTo>
                        <a:pt x="455" y="86"/>
                      </a:lnTo>
                      <a:lnTo>
                        <a:pt x="456" y="90"/>
                      </a:lnTo>
                      <a:lnTo>
                        <a:pt x="457" y="95"/>
                      </a:lnTo>
                      <a:lnTo>
                        <a:pt x="457" y="100"/>
                      </a:lnTo>
                      <a:lnTo>
                        <a:pt x="457" y="104"/>
                      </a:lnTo>
                      <a:lnTo>
                        <a:pt x="457" y="109"/>
                      </a:lnTo>
                      <a:lnTo>
                        <a:pt x="456" y="113"/>
                      </a:lnTo>
                      <a:lnTo>
                        <a:pt x="455" y="117"/>
                      </a:lnTo>
                      <a:lnTo>
                        <a:pt x="453" y="122"/>
                      </a:lnTo>
                      <a:lnTo>
                        <a:pt x="451" y="125"/>
                      </a:lnTo>
                      <a:lnTo>
                        <a:pt x="449" y="129"/>
                      </a:lnTo>
                      <a:lnTo>
                        <a:pt x="446" y="133"/>
                      </a:lnTo>
                      <a:lnTo>
                        <a:pt x="443" y="137"/>
                      </a:lnTo>
                      <a:lnTo>
                        <a:pt x="439" y="140"/>
                      </a:lnTo>
                      <a:lnTo>
                        <a:pt x="436" y="144"/>
                      </a:lnTo>
                      <a:lnTo>
                        <a:pt x="431" y="147"/>
                      </a:lnTo>
                      <a:lnTo>
                        <a:pt x="426" y="149"/>
                      </a:lnTo>
                      <a:lnTo>
                        <a:pt x="421" y="154"/>
                      </a:lnTo>
                      <a:lnTo>
                        <a:pt x="419" y="154"/>
                      </a:lnTo>
                      <a:lnTo>
                        <a:pt x="415" y="156"/>
                      </a:lnTo>
                      <a:lnTo>
                        <a:pt x="413" y="157"/>
                      </a:lnTo>
                      <a:lnTo>
                        <a:pt x="410" y="159"/>
                      </a:lnTo>
                      <a:lnTo>
                        <a:pt x="407" y="160"/>
                      </a:lnTo>
                      <a:lnTo>
                        <a:pt x="404" y="162"/>
                      </a:lnTo>
                      <a:lnTo>
                        <a:pt x="400" y="163"/>
                      </a:lnTo>
                      <a:lnTo>
                        <a:pt x="397" y="164"/>
                      </a:lnTo>
                      <a:lnTo>
                        <a:pt x="394" y="164"/>
                      </a:lnTo>
                      <a:lnTo>
                        <a:pt x="391" y="166"/>
                      </a:lnTo>
                      <a:lnTo>
                        <a:pt x="387" y="168"/>
                      </a:lnTo>
                      <a:lnTo>
                        <a:pt x="384" y="169"/>
                      </a:lnTo>
                      <a:lnTo>
                        <a:pt x="379" y="170"/>
                      </a:lnTo>
                      <a:lnTo>
                        <a:pt x="376" y="170"/>
                      </a:lnTo>
                      <a:lnTo>
                        <a:pt x="372" y="172"/>
                      </a:lnTo>
                      <a:lnTo>
                        <a:pt x="368" y="173"/>
                      </a:lnTo>
                      <a:lnTo>
                        <a:pt x="363" y="174"/>
                      </a:lnTo>
                      <a:lnTo>
                        <a:pt x="360" y="175"/>
                      </a:lnTo>
                      <a:lnTo>
                        <a:pt x="355" y="175"/>
                      </a:lnTo>
                      <a:lnTo>
                        <a:pt x="351" y="177"/>
                      </a:lnTo>
                      <a:lnTo>
                        <a:pt x="347" y="178"/>
                      </a:lnTo>
                      <a:lnTo>
                        <a:pt x="342" y="178"/>
                      </a:lnTo>
                      <a:lnTo>
                        <a:pt x="338" y="179"/>
                      </a:lnTo>
                      <a:lnTo>
                        <a:pt x="333" y="179"/>
                      </a:lnTo>
                      <a:lnTo>
                        <a:pt x="328" y="181"/>
                      </a:lnTo>
                      <a:lnTo>
                        <a:pt x="323" y="181"/>
                      </a:lnTo>
                      <a:lnTo>
                        <a:pt x="318" y="182"/>
                      </a:lnTo>
                      <a:lnTo>
                        <a:pt x="313" y="183"/>
                      </a:lnTo>
                      <a:lnTo>
                        <a:pt x="308" y="183"/>
                      </a:lnTo>
                      <a:lnTo>
                        <a:pt x="303" y="183"/>
                      </a:lnTo>
                      <a:lnTo>
                        <a:pt x="298" y="184"/>
                      </a:lnTo>
                      <a:lnTo>
                        <a:pt x="292" y="185"/>
                      </a:lnTo>
                      <a:lnTo>
                        <a:pt x="287" y="185"/>
                      </a:lnTo>
                      <a:lnTo>
                        <a:pt x="282" y="186"/>
                      </a:lnTo>
                      <a:lnTo>
                        <a:pt x="276" y="186"/>
                      </a:lnTo>
                      <a:lnTo>
                        <a:pt x="270" y="186"/>
                      </a:lnTo>
                      <a:lnTo>
                        <a:pt x="265" y="187"/>
                      </a:lnTo>
                      <a:lnTo>
                        <a:pt x="259" y="187"/>
                      </a:lnTo>
                      <a:lnTo>
                        <a:pt x="254" y="187"/>
                      </a:lnTo>
                      <a:lnTo>
                        <a:pt x="249" y="186"/>
                      </a:lnTo>
                      <a:lnTo>
                        <a:pt x="244" y="186"/>
                      </a:lnTo>
                      <a:lnTo>
                        <a:pt x="240" y="186"/>
                      </a:lnTo>
                      <a:lnTo>
                        <a:pt x="235" y="186"/>
                      </a:lnTo>
                      <a:lnTo>
                        <a:pt x="230" y="186"/>
                      </a:lnTo>
                      <a:lnTo>
                        <a:pt x="226" y="186"/>
                      </a:lnTo>
                      <a:lnTo>
                        <a:pt x="222" y="186"/>
                      </a:lnTo>
                      <a:lnTo>
                        <a:pt x="218" y="185"/>
                      </a:lnTo>
                      <a:lnTo>
                        <a:pt x="214" y="185"/>
                      </a:lnTo>
                      <a:lnTo>
                        <a:pt x="210" y="185"/>
                      </a:lnTo>
                      <a:lnTo>
                        <a:pt x="207" y="185"/>
                      </a:lnTo>
                      <a:lnTo>
                        <a:pt x="204" y="185"/>
                      </a:lnTo>
                      <a:lnTo>
                        <a:pt x="200" y="184"/>
                      </a:lnTo>
                      <a:lnTo>
                        <a:pt x="196" y="184"/>
                      </a:lnTo>
                      <a:lnTo>
                        <a:pt x="193" y="183"/>
                      </a:lnTo>
                      <a:lnTo>
                        <a:pt x="191" y="183"/>
                      </a:lnTo>
                      <a:lnTo>
                        <a:pt x="188" y="183"/>
                      </a:lnTo>
                      <a:lnTo>
                        <a:pt x="185" y="183"/>
                      </a:lnTo>
                      <a:lnTo>
                        <a:pt x="182" y="183"/>
                      </a:lnTo>
                      <a:lnTo>
                        <a:pt x="180" y="182"/>
                      </a:lnTo>
                      <a:lnTo>
                        <a:pt x="175" y="181"/>
                      </a:lnTo>
                      <a:lnTo>
                        <a:pt x="171" y="181"/>
                      </a:lnTo>
                      <a:lnTo>
                        <a:pt x="167" y="181"/>
                      </a:lnTo>
                      <a:lnTo>
                        <a:pt x="163" y="179"/>
                      </a:lnTo>
                      <a:lnTo>
                        <a:pt x="159" y="179"/>
                      </a:lnTo>
                      <a:lnTo>
                        <a:pt x="156" y="179"/>
                      </a:lnTo>
                      <a:lnTo>
                        <a:pt x="153" y="178"/>
                      </a:lnTo>
                      <a:lnTo>
                        <a:pt x="151" y="178"/>
                      </a:lnTo>
                      <a:lnTo>
                        <a:pt x="148" y="177"/>
                      </a:lnTo>
                      <a:lnTo>
                        <a:pt x="144" y="177"/>
                      </a:lnTo>
                      <a:lnTo>
                        <a:pt x="140" y="176"/>
                      </a:lnTo>
                      <a:lnTo>
                        <a:pt x="138" y="175"/>
                      </a:lnTo>
                      <a:lnTo>
                        <a:pt x="135" y="175"/>
                      </a:lnTo>
                      <a:lnTo>
                        <a:pt x="131" y="175"/>
                      </a:lnTo>
                      <a:lnTo>
                        <a:pt x="127" y="176"/>
                      </a:lnTo>
                      <a:lnTo>
                        <a:pt x="124" y="177"/>
                      </a:lnTo>
                      <a:lnTo>
                        <a:pt x="120" y="178"/>
                      </a:lnTo>
                      <a:lnTo>
                        <a:pt x="118" y="178"/>
                      </a:lnTo>
                      <a:lnTo>
                        <a:pt x="114" y="179"/>
                      </a:lnTo>
                      <a:lnTo>
                        <a:pt x="110" y="181"/>
                      </a:lnTo>
                      <a:lnTo>
                        <a:pt x="106" y="183"/>
                      </a:lnTo>
                      <a:lnTo>
                        <a:pt x="104" y="185"/>
                      </a:lnTo>
                      <a:lnTo>
                        <a:pt x="101" y="187"/>
                      </a:lnTo>
                      <a:lnTo>
                        <a:pt x="97" y="190"/>
                      </a:lnTo>
                      <a:lnTo>
                        <a:pt x="94" y="191"/>
                      </a:lnTo>
                      <a:lnTo>
                        <a:pt x="91" y="194"/>
                      </a:lnTo>
                      <a:lnTo>
                        <a:pt x="89" y="196"/>
                      </a:lnTo>
                      <a:lnTo>
                        <a:pt x="86" y="198"/>
                      </a:lnTo>
                      <a:lnTo>
                        <a:pt x="84" y="199"/>
                      </a:lnTo>
                      <a:lnTo>
                        <a:pt x="81" y="201"/>
                      </a:lnTo>
                      <a:lnTo>
                        <a:pt x="79" y="202"/>
                      </a:lnTo>
                      <a:lnTo>
                        <a:pt x="75" y="203"/>
                      </a:lnTo>
                      <a:lnTo>
                        <a:pt x="73" y="204"/>
                      </a:lnTo>
                      <a:lnTo>
                        <a:pt x="70" y="204"/>
                      </a:lnTo>
                      <a:lnTo>
                        <a:pt x="67" y="204"/>
                      </a:lnTo>
                      <a:lnTo>
                        <a:pt x="64" y="204"/>
                      </a:lnTo>
                      <a:lnTo>
                        <a:pt x="60" y="202"/>
                      </a:lnTo>
                      <a:lnTo>
                        <a:pt x="56" y="201"/>
                      </a:lnTo>
                      <a:lnTo>
                        <a:pt x="53" y="199"/>
                      </a:lnTo>
                      <a:lnTo>
                        <a:pt x="50" y="198"/>
                      </a:lnTo>
                      <a:lnTo>
                        <a:pt x="46" y="196"/>
                      </a:lnTo>
                      <a:lnTo>
                        <a:pt x="43" y="194"/>
                      </a:lnTo>
                      <a:lnTo>
                        <a:pt x="40" y="192"/>
                      </a:lnTo>
                      <a:lnTo>
                        <a:pt x="36" y="190"/>
                      </a:lnTo>
                      <a:lnTo>
                        <a:pt x="34" y="188"/>
                      </a:lnTo>
                      <a:lnTo>
                        <a:pt x="30" y="185"/>
                      </a:lnTo>
                      <a:lnTo>
                        <a:pt x="27" y="183"/>
                      </a:lnTo>
                      <a:lnTo>
                        <a:pt x="24" y="179"/>
                      </a:lnTo>
                      <a:lnTo>
                        <a:pt x="21" y="177"/>
                      </a:lnTo>
                      <a:lnTo>
                        <a:pt x="19" y="173"/>
                      </a:lnTo>
                      <a:lnTo>
                        <a:pt x="16" y="169"/>
                      </a:lnTo>
                      <a:lnTo>
                        <a:pt x="14" y="166"/>
                      </a:lnTo>
                      <a:lnTo>
                        <a:pt x="13" y="163"/>
                      </a:lnTo>
                      <a:lnTo>
                        <a:pt x="12" y="161"/>
                      </a:lnTo>
                      <a:lnTo>
                        <a:pt x="10" y="157"/>
                      </a:lnTo>
                      <a:lnTo>
                        <a:pt x="9" y="154"/>
                      </a:lnTo>
                      <a:lnTo>
                        <a:pt x="8" y="150"/>
                      </a:lnTo>
                      <a:lnTo>
                        <a:pt x="6" y="147"/>
                      </a:lnTo>
                      <a:lnTo>
                        <a:pt x="5" y="143"/>
                      </a:lnTo>
                      <a:lnTo>
                        <a:pt x="4" y="139"/>
                      </a:lnTo>
                      <a:lnTo>
                        <a:pt x="3" y="134"/>
                      </a:lnTo>
                      <a:lnTo>
                        <a:pt x="2" y="129"/>
                      </a:lnTo>
                      <a:lnTo>
                        <a:pt x="1" y="125"/>
                      </a:lnTo>
                      <a:lnTo>
                        <a:pt x="1" y="119"/>
                      </a:lnTo>
                      <a:lnTo>
                        <a:pt x="0" y="116"/>
                      </a:lnTo>
                      <a:lnTo>
                        <a:pt x="0" y="114"/>
                      </a:lnTo>
                      <a:lnTo>
                        <a:pt x="0" y="111"/>
                      </a:lnTo>
                      <a:lnTo>
                        <a:pt x="0" y="109"/>
                      </a:lnTo>
                      <a:lnTo>
                        <a:pt x="0" y="105"/>
                      </a:lnTo>
                      <a:lnTo>
                        <a:pt x="0" y="103"/>
                      </a:lnTo>
                      <a:lnTo>
                        <a:pt x="0" y="100"/>
                      </a:lnTo>
                      <a:lnTo>
                        <a:pt x="0" y="97"/>
                      </a:lnTo>
                      <a:lnTo>
                        <a:pt x="0" y="94"/>
                      </a:lnTo>
                      <a:lnTo>
                        <a:pt x="0" y="91"/>
                      </a:lnTo>
                      <a:lnTo>
                        <a:pt x="0" y="88"/>
                      </a:lnTo>
                      <a:lnTo>
                        <a:pt x="1" y="85"/>
                      </a:lnTo>
                      <a:lnTo>
                        <a:pt x="1" y="82"/>
                      </a:lnTo>
                      <a:lnTo>
                        <a:pt x="1" y="80"/>
                      </a:lnTo>
                      <a:lnTo>
                        <a:pt x="2" y="77"/>
                      </a:lnTo>
                      <a:lnTo>
                        <a:pt x="3" y="74"/>
                      </a:lnTo>
                      <a:lnTo>
                        <a:pt x="3" y="71"/>
                      </a:lnTo>
                      <a:lnTo>
                        <a:pt x="4" y="68"/>
                      </a:lnTo>
                      <a:lnTo>
                        <a:pt x="5" y="66"/>
                      </a:lnTo>
                      <a:lnTo>
                        <a:pt x="6" y="62"/>
                      </a:lnTo>
                      <a:lnTo>
                        <a:pt x="8" y="60"/>
                      </a:lnTo>
                      <a:lnTo>
                        <a:pt x="9" y="57"/>
                      </a:lnTo>
                      <a:lnTo>
                        <a:pt x="10" y="54"/>
                      </a:lnTo>
                      <a:lnTo>
                        <a:pt x="12" y="51"/>
                      </a:lnTo>
                      <a:lnTo>
                        <a:pt x="14" y="49"/>
                      </a:lnTo>
                      <a:lnTo>
                        <a:pt x="18" y="44"/>
                      </a:lnTo>
                      <a:lnTo>
                        <a:pt x="21" y="39"/>
                      </a:lnTo>
                      <a:lnTo>
                        <a:pt x="27" y="34"/>
                      </a:lnTo>
                      <a:lnTo>
                        <a:pt x="29" y="32"/>
                      </a:lnTo>
                      <a:lnTo>
                        <a:pt x="32" y="29"/>
                      </a:lnTo>
                      <a:lnTo>
                        <a:pt x="35" y="27"/>
                      </a:lnTo>
                      <a:lnTo>
                        <a:pt x="38" y="25"/>
                      </a:lnTo>
                      <a:lnTo>
                        <a:pt x="41" y="24"/>
                      </a:lnTo>
                      <a:lnTo>
                        <a:pt x="44" y="22"/>
                      </a:lnTo>
                      <a:lnTo>
                        <a:pt x="48" y="19"/>
                      </a:lnTo>
                      <a:lnTo>
                        <a:pt x="51" y="17"/>
                      </a:lnTo>
                      <a:lnTo>
                        <a:pt x="55" y="16"/>
                      </a:lnTo>
                      <a:lnTo>
                        <a:pt x="59" y="14"/>
                      </a:lnTo>
                      <a:lnTo>
                        <a:pt x="64" y="12"/>
                      </a:lnTo>
                      <a:lnTo>
                        <a:pt x="68" y="11"/>
                      </a:lnTo>
                      <a:lnTo>
                        <a:pt x="73" y="9"/>
                      </a:lnTo>
                      <a:lnTo>
                        <a:pt x="77" y="8"/>
                      </a:lnTo>
                      <a:lnTo>
                        <a:pt x="82" y="8"/>
                      </a:lnTo>
                      <a:lnTo>
                        <a:pt x="87" y="6"/>
                      </a:lnTo>
                      <a:lnTo>
                        <a:pt x="92" y="5"/>
                      </a:lnTo>
                      <a:lnTo>
                        <a:pt x="98" y="3"/>
                      </a:lnTo>
                      <a:lnTo>
                        <a:pt x="104" y="3"/>
                      </a:lnTo>
                      <a:lnTo>
                        <a:pt x="109" y="2"/>
                      </a:lnTo>
                      <a:lnTo>
                        <a:pt x="116" y="1"/>
                      </a:lnTo>
                      <a:lnTo>
                        <a:pt x="121" y="1"/>
                      </a:lnTo>
                      <a:lnTo>
                        <a:pt x="128" y="0"/>
                      </a:lnTo>
                      <a:lnTo>
                        <a:pt x="135" y="0"/>
                      </a:lnTo>
                      <a:lnTo>
                        <a:pt x="141" y="0"/>
                      </a:lnTo>
                      <a:lnTo>
                        <a:pt x="149" y="0"/>
                      </a:lnTo>
                      <a:lnTo>
                        <a:pt x="156" y="0"/>
                      </a:lnTo>
                      <a:lnTo>
                        <a:pt x="164" y="0"/>
                      </a:lnTo>
                      <a:lnTo>
                        <a:pt x="171" y="0"/>
                      </a:lnTo>
                      <a:lnTo>
                        <a:pt x="180" y="0"/>
                      </a:lnTo>
                      <a:lnTo>
                        <a:pt x="188" y="1"/>
                      </a:lnTo>
                      <a:lnTo>
                        <a:pt x="196" y="1"/>
                      </a:lnTo>
                      <a:lnTo>
                        <a:pt x="205" y="2"/>
                      </a:lnTo>
                      <a:lnTo>
                        <a:pt x="214" y="3"/>
                      </a:lnTo>
                      <a:lnTo>
                        <a:pt x="215" y="3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96" name="Freeform 106">
                  <a:extLst>
                    <a:ext uri="{FF2B5EF4-FFF2-40B4-BE49-F238E27FC236}">
                      <a16:creationId xmlns:a16="http://schemas.microsoft.com/office/drawing/2014/main" id="{8F7FC778-6A15-4F18-A361-9474EDF38C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8" y="1792"/>
                  <a:ext cx="449" cy="201"/>
                </a:xfrm>
                <a:custGeom>
                  <a:avLst/>
                  <a:gdLst>
                    <a:gd name="T0" fmla="*/ 236 w 449"/>
                    <a:gd name="T1" fmla="*/ 7 h 201"/>
                    <a:gd name="T2" fmla="*/ 267 w 449"/>
                    <a:gd name="T3" fmla="*/ 8 h 201"/>
                    <a:gd name="T4" fmla="*/ 296 w 449"/>
                    <a:gd name="T5" fmla="*/ 12 h 201"/>
                    <a:gd name="T6" fmla="*/ 321 w 449"/>
                    <a:gd name="T7" fmla="*/ 15 h 201"/>
                    <a:gd name="T8" fmla="*/ 344 w 449"/>
                    <a:gd name="T9" fmla="*/ 21 h 201"/>
                    <a:gd name="T10" fmla="*/ 364 w 449"/>
                    <a:gd name="T11" fmla="*/ 25 h 201"/>
                    <a:gd name="T12" fmla="*/ 382 w 449"/>
                    <a:gd name="T13" fmla="*/ 31 h 201"/>
                    <a:gd name="T14" fmla="*/ 397 w 449"/>
                    <a:gd name="T15" fmla="*/ 37 h 201"/>
                    <a:gd name="T16" fmla="*/ 410 w 449"/>
                    <a:gd name="T17" fmla="*/ 43 h 201"/>
                    <a:gd name="T18" fmla="*/ 423 w 449"/>
                    <a:gd name="T19" fmla="*/ 52 h 201"/>
                    <a:gd name="T20" fmla="*/ 438 w 449"/>
                    <a:gd name="T21" fmla="*/ 67 h 201"/>
                    <a:gd name="T22" fmla="*/ 446 w 449"/>
                    <a:gd name="T23" fmla="*/ 83 h 201"/>
                    <a:gd name="T24" fmla="*/ 448 w 449"/>
                    <a:gd name="T25" fmla="*/ 101 h 201"/>
                    <a:gd name="T26" fmla="*/ 445 w 449"/>
                    <a:gd name="T27" fmla="*/ 118 h 201"/>
                    <a:gd name="T28" fmla="*/ 436 w 449"/>
                    <a:gd name="T29" fmla="*/ 133 h 201"/>
                    <a:gd name="T30" fmla="*/ 420 w 449"/>
                    <a:gd name="T31" fmla="*/ 147 h 201"/>
                    <a:gd name="T32" fmla="*/ 405 w 449"/>
                    <a:gd name="T33" fmla="*/ 155 h 201"/>
                    <a:gd name="T34" fmla="*/ 393 w 449"/>
                    <a:gd name="T35" fmla="*/ 160 h 201"/>
                    <a:gd name="T36" fmla="*/ 379 w 449"/>
                    <a:gd name="T37" fmla="*/ 165 h 201"/>
                    <a:gd name="T38" fmla="*/ 364 w 449"/>
                    <a:gd name="T39" fmla="*/ 169 h 201"/>
                    <a:gd name="T40" fmla="*/ 348 w 449"/>
                    <a:gd name="T41" fmla="*/ 173 h 201"/>
                    <a:gd name="T42" fmla="*/ 331 w 449"/>
                    <a:gd name="T43" fmla="*/ 176 h 201"/>
                    <a:gd name="T44" fmla="*/ 311 w 449"/>
                    <a:gd name="T45" fmla="*/ 179 h 201"/>
                    <a:gd name="T46" fmla="*/ 291 w 449"/>
                    <a:gd name="T47" fmla="*/ 182 h 201"/>
                    <a:gd name="T48" fmla="*/ 270 w 449"/>
                    <a:gd name="T49" fmla="*/ 183 h 201"/>
                    <a:gd name="T50" fmla="*/ 249 w 449"/>
                    <a:gd name="T51" fmla="*/ 184 h 201"/>
                    <a:gd name="T52" fmla="*/ 230 w 449"/>
                    <a:gd name="T53" fmla="*/ 183 h 201"/>
                    <a:gd name="T54" fmla="*/ 214 w 449"/>
                    <a:gd name="T55" fmla="*/ 182 h 201"/>
                    <a:gd name="T56" fmla="*/ 199 w 449"/>
                    <a:gd name="T57" fmla="*/ 182 h 201"/>
                    <a:gd name="T58" fmla="*/ 187 w 449"/>
                    <a:gd name="T59" fmla="*/ 180 h 201"/>
                    <a:gd name="T60" fmla="*/ 172 w 449"/>
                    <a:gd name="T61" fmla="*/ 178 h 201"/>
                    <a:gd name="T62" fmla="*/ 156 w 449"/>
                    <a:gd name="T63" fmla="*/ 176 h 201"/>
                    <a:gd name="T64" fmla="*/ 144 w 449"/>
                    <a:gd name="T65" fmla="*/ 174 h 201"/>
                    <a:gd name="T66" fmla="*/ 131 w 449"/>
                    <a:gd name="T67" fmla="*/ 173 h 201"/>
                    <a:gd name="T68" fmla="*/ 117 w 449"/>
                    <a:gd name="T69" fmla="*/ 175 h 201"/>
                    <a:gd name="T70" fmla="*/ 103 w 449"/>
                    <a:gd name="T71" fmla="*/ 182 h 201"/>
                    <a:gd name="T72" fmla="*/ 91 w 449"/>
                    <a:gd name="T73" fmla="*/ 190 h 201"/>
                    <a:gd name="T74" fmla="*/ 81 w 449"/>
                    <a:gd name="T75" fmla="*/ 197 h 201"/>
                    <a:gd name="T76" fmla="*/ 70 w 449"/>
                    <a:gd name="T77" fmla="*/ 200 h 201"/>
                    <a:gd name="T78" fmla="*/ 57 w 449"/>
                    <a:gd name="T79" fmla="*/ 198 h 201"/>
                    <a:gd name="T80" fmla="*/ 44 w 449"/>
                    <a:gd name="T81" fmla="*/ 192 h 201"/>
                    <a:gd name="T82" fmla="*/ 32 w 449"/>
                    <a:gd name="T83" fmla="*/ 182 h 201"/>
                    <a:gd name="T84" fmla="*/ 20 w 449"/>
                    <a:gd name="T85" fmla="*/ 171 h 201"/>
                    <a:gd name="T86" fmla="*/ 13 w 449"/>
                    <a:gd name="T87" fmla="*/ 158 h 201"/>
                    <a:gd name="T88" fmla="*/ 7 w 449"/>
                    <a:gd name="T89" fmla="*/ 144 h 201"/>
                    <a:gd name="T90" fmla="*/ 2 w 449"/>
                    <a:gd name="T91" fmla="*/ 127 h 201"/>
                    <a:gd name="T92" fmla="*/ 1 w 449"/>
                    <a:gd name="T93" fmla="*/ 112 h 201"/>
                    <a:gd name="T94" fmla="*/ 0 w 449"/>
                    <a:gd name="T95" fmla="*/ 101 h 201"/>
                    <a:gd name="T96" fmla="*/ 1 w 449"/>
                    <a:gd name="T97" fmla="*/ 89 h 201"/>
                    <a:gd name="T98" fmla="*/ 2 w 449"/>
                    <a:gd name="T99" fmla="*/ 79 h 201"/>
                    <a:gd name="T100" fmla="*/ 5 w 449"/>
                    <a:gd name="T101" fmla="*/ 67 h 201"/>
                    <a:gd name="T102" fmla="*/ 10 w 449"/>
                    <a:gd name="T103" fmla="*/ 57 h 201"/>
                    <a:gd name="T104" fmla="*/ 22 w 449"/>
                    <a:gd name="T105" fmla="*/ 39 h 201"/>
                    <a:gd name="T106" fmla="*/ 37 w 449"/>
                    <a:gd name="T107" fmla="*/ 25 h 201"/>
                    <a:gd name="T108" fmla="*/ 51 w 449"/>
                    <a:gd name="T109" fmla="*/ 18 h 201"/>
                    <a:gd name="T110" fmla="*/ 67 w 449"/>
                    <a:gd name="T111" fmla="*/ 11 h 201"/>
                    <a:gd name="T112" fmla="*/ 85 w 449"/>
                    <a:gd name="T113" fmla="*/ 7 h 201"/>
                    <a:gd name="T114" fmla="*/ 107 w 449"/>
                    <a:gd name="T115" fmla="*/ 2 h 201"/>
                    <a:gd name="T116" fmla="*/ 132 w 449"/>
                    <a:gd name="T117" fmla="*/ 0 h 201"/>
                    <a:gd name="T118" fmla="*/ 160 w 449"/>
                    <a:gd name="T119" fmla="*/ 0 h 201"/>
                    <a:gd name="T120" fmla="*/ 192 w 449"/>
                    <a:gd name="T121" fmla="*/ 2 h 201"/>
                    <a:gd name="T122" fmla="*/ 210 w 449"/>
                    <a:gd name="T123" fmla="*/ 4 h 20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49"/>
                    <a:gd name="T187" fmla="*/ 0 h 201"/>
                    <a:gd name="T188" fmla="*/ 449 w 449"/>
                    <a:gd name="T189" fmla="*/ 201 h 20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49" h="201">
                      <a:moveTo>
                        <a:pt x="210" y="4"/>
                      </a:moveTo>
                      <a:lnTo>
                        <a:pt x="219" y="5"/>
                      </a:lnTo>
                      <a:lnTo>
                        <a:pt x="227" y="6"/>
                      </a:lnTo>
                      <a:lnTo>
                        <a:pt x="236" y="7"/>
                      </a:lnTo>
                      <a:lnTo>
                        <a:pt x="244" y="7"/>
                      </a:lnTo>
                      <a:lnTo>
                        <a:pt x="252" y="7"/>
                      </a:lnTo>
                      <a:lnTo>
                        <a:pt x="260" y="8"/>
                      </a:lnTo>
                      <a:lnTo>
                        <a:pt x="267" y="8"/>
                      </a:lnTo>
                      <a:lnTo>
                        <a:pt x="275" y="9"/>
                      </a:lnTo>
                      <a:lnTo>
                        <a:pt x="282" y="10"/>
                      </a:lnTo>
                      <a:lnTo>
                        <a:pt x="289" y="11"/>
                      </a:lnTo>
                      <a:lnTo>
                        <a:pt x="296" y="12"/>
                      </a:lnTo>
                      <a:lnTo>
                        <a:pt x="303" y="13"/>
                      </a:lnTo>
                      <a:lnTo>
                        <a:pt x="309" y="13"/>
                      </a:lnTo>
                      <a:lnTo>
                        <a:pt x="315" y="15"/>
                      </a:lnTo>
                      <a:lnTo>
                        <a:pt x="321" y="15"/>
                      </a:lnTo>
                      <a:lnTo>
                        <a:pt x="327" y="17"/>
                      </a:lnTo>
                      <a:lnTo>
                        <a:pt x="333" y="18"/>
                      </a:lnTo>
                      <a:lnTo>
                        <a:pt x="339" y="20"/>
                      </a:lnTo>
                      <a:lnTo>
                        <a:pt x="344" y="21"/>
                      </a:lnTo>
                      <a:lnTo>
                        <a:pt x="349" y="21"/>
                      </a:lnTo>
                      <a:lnTo>
                        <a:pt x="355" y="23"/>
                      </a:lnTo>
                      <a:lnTo>
                        <a:pt x="359" y="24"/>
                      </a:lnTo>
                      <a:lnTo>
                        <a:pt x="364" y="25"/>
                      </a:lnTo>
                      <a:lnTo>
                        <a:pt x="369" y="26"/>
                      </a:lnTo>
                      <a:lnTo>
                        <a:pt x="373" y="28"/>
                      </a:lnTo>
                      <a:lnTo>
                        <a:pt x="378" y="29"/>
                      </a:lnTo>
                      <a:lnTo>
                        <a:pt x="382" y="31"/>
                      </a:lnTo>
                      <a:lnTo>
                        <a:pt x="386" y="32"/>
                      </a:lnTo>
                      <a:lnTo>
                        <a:pt x="390" y="34"/>
                      </a:lnTo>
                      <a:lnTo>
                        <a:pt x="394" y="36"/>
                      </a:lnTo>
                      <a:lnTo>
                        <a:pt x="397" y="37"/>
                      </a:lnTo>
                      <a:lnTo>
                        <a:pt x="400" y="38"/>
                      </a:lnTo>
                      <a:lnTo>
                        <a:pt x="404" y="40"/>
                      </a:lnTo>
                      <a:lnTo>
                        <a:pt x="407" y="41"/>
                      </a:lnTo>
                      <a:lnTo>
                        <a:pt x="410" y="43"/>
                      </a:lnTo>
                      <a:lnTo>
                        <a:pt x="413" y="44"/>
                      </a:lnTo>
                      <a:lnTo>
                        <a:pt x="416" y="46"/>
                      </a:lnTo>
                      <a:lnTo>
                        <a:pt x="418" y="48"/>
                      </a:lnTo>
                      <a:lnTo>
                        <a:pt x="423" y="52"/>
                      </a:lnTo>
                      <a:lnTo>
                        <a:pt x="427" y="55"/>
                      </a:lnTo>
                      <a:lnTo>
                        <a:pt x="431" y="59"/>
                      </a:lnTo>
                      <a:lnTo>
                        <a:pt x="435" y="63"/>
                      </a:lnTo>
                      <a:lnTo>
                        <a:pt x="438" y="67"/>
                      </a:lnTo>
                      <a:lnTo>
                        <a:pt x="440" y="71"/>
                      </a:lnTo>
                      <a:lnTo>
                        <a:pt x="443" y="75"/>
                      </a:lnTo>
                      <a:lnTo>
                        <a:pt x="444" y="79"/>
                      </a:lnTo>
                      <a:lnTo>
                        <a:pt x="446" y="83"/>
                      </a:lnTo>
                      <a:lnTo>
                        <a:pt x="447" y="87"/>
                      </a:lnTo>
                      <a:lnTo>
                        <a:pt x="447" y="92"/>
                      </a:lnTo>
                      <a:lnTo>
                        <a:pt x="448" y="97"/>
                      </a:lnTo>
                      <a:lnTo>
                        <a:pt x="448" y="101"/>
                      </a:lnTo>
                      <a:lnTo>
                        <a:pt x="448" y="106"/>
                      </a:lnTo>
                      <a:lnTo>
                        <a:pt x="447" y="109"/>
                      </a:lnTo>
                      <a:lnTo>
                        <a:pt x="447" y="114"/>
                      </a:lnTo>
                      <a:lnTo>
                        <a:pt x="445" y="118"/>
                      </a:lnTo>
                      <a:lnTo>
                        <a:pt x="443" y="123"/>
                      </a:lnTo>
                      <a:lnTo>
                        <a:pt x="442" y="126"/>
                      </a:lnTo>
                      <a:lnTo>
                        <a:pt x="439" y="129"/>
                      </a:lnTo>
                      <a:lnTo>
                        <a:pt x="436" y="133"/>
                      </a:lnTo>
                      <a:lnTo>
                        <a:pt x="433" y="137"/>
                      </a:lnTo>
                      <a:lnTo>
                        <a:pt x="428" y="140"/>
                      </a:lnTo>
                      <a:lnTo>
                        <a:pt x="425" y="143"/>
                      </a:lnTo>
                      <a:lnTo>
                        <a:pt x="420" y="147"/>
                      </a:lnTo>
                      <a:lnTo>
                        <a:pt x="416" y="149"/>
                      </a:lnTo>
                      <a:lnTo>
                        <a:pt x="410" y="153"/>
                      </a:lnTo>
                      <a:lnTo>
                        <a:pt x="408" y="154"/>
                      </a:lnTo>
                      <a:lnTo>
                        <a:pt x="405" y="155"/>
                      </a:lnTo>
                      <a:lnTo>
                        <a:pt x="402" y="156"/>
                      </a:lnTo>
                      <a:lnTo>
                        <a:pt x="399" y="158"/>
                      </a:lnTo>
                      <a:lnTo>
                        <a:pt x="396" y="159"/>
                      </a:lnTo>
                      <a:lnTo>
                        <a:pt x="393" y="160"/>
                      </a:lnTo>
                      <a:lnTo>
                        <a:pt x="390" y="162"/>
                      </a:lnTo>
                      <a:lnTo>
                        <a:pt x="386" y="162"/>
                      </a:lnTo>
                      <a:lnTo>
                        <a:pt x="383" y="163"/>
                      </a:lnTo>
                      <a:lnTo>
                        <a:pt x="379" y="165"/>
                      </a:lnTo>
                      <a:lnTo>
                        <a:pt x="375" y="166"/>
                      </a:lnTo>
                      <a:lnTo>
                        <a:pt x="372" y="168"/>
                      </a:lnTo>
                      <a:lnTo>
                        <a:pt x="368" y="168"/>
                      </a:lnTo>
                      <a:lnTo>
                        <a:pt x="364" y="169"/>
                      </a:lnTo>
                      <a:lnTo>
                        <a:pt x="360" y="170"/>
                      </a:lnTo>
                      <a:lnTo>
                        <a:pt x="356" y="171"/>
                      </a:lnTo>
                      <a:lnTo>
                        <a:pt x="352" y="172"/>
                      </a:lnTo>
                      <a:lnTo>
                        <a:pt x="348" y="173"/>
                      </a:lnTo>
                      <a:lnTo>
                        <a:pt x="344" y="174"/>
                      </a:lnTo>
                      <a:lnTo>
                        <a:pt x="340" y="174"/>
                      </a:lnTo>
                      <a:lnTo>
                        <a:pt x="335" y="176"/>
                      </a:lnTo>
                      <a:lnTo>
                        <a:pt x="331" y="176"/>
                      </a:lnTo>
                      <a:lnTo>
                        <a:pt x="325" y="177"/>
                      </a:lnTo>
                      <a:lnTo>
                        <a:pt x="321" y="178"/>
                      </a:lnTo>
                      <a:lnTo>
                        <a:pt x="317" y="178"/>
                      </a:lnTo>
                      <a:lnTo>
                        <a:pt x="311" y="179"/>
                      </a:lnTo>
                      <a:lnTo>
                        <a:pt x="307" y="180"/>
                      </a:lnTo>
                      <a:lnTo>
                        <a:pt x="302" y="180"/>
                      </a:lnTo>
                      <a:lnTo>
                        <a:pt x="296" y="181"/>
                      </a:lnTo>
                      <a:lnTo>
                        <a:pt x="291" y="182"/>
                      </a:lnTo>
                      <a:lnTo>
                        <a:pt x="286" y="182"/>
                      </a:lnTo>
                      <a:lnTo>
                        <a:pt x="281" y="182"/>
                      </a:lnTo>
                      <a:lnTo>
                        <a:pt x="275" y="182"/>
                      </a:lnTo>
                      <a:lnTo>
                        <a:pt x="270" y="183"/>
                      </a:lnTo>
                      <a:lnTo>
                        <a:pt x="264" y="184"/>
                      </a:lnTo>
                      <a:lnTo>
                        <a:pt x="259" y="184"/>
                      </a:lnTo>
                      <a:lnTo>
                        <a:pt x="253" y="184"/>
                      </a:lnTo>
                      <a:lnTo>
                        <a:pt x="249" y="184"/>
                      </a:lnTo>
                      <a:lnTo>
                        <a:pt x="244" y="184"/>
                      </a:lnTo>
                      <a:lnTo>
                        <a:pt x="238" y="184"/>
                      </a:lnTo>
                      <a:lnTo>
                        <a:pt x="235" y="184"/>
                      </a:lnTo>
                      <a:lnTo>
                        <a:pt x="230" y="183"/>
                      </a:lnTo>
                      <a:lnTo>
                        <a:pt x="225" y="183"/>
                      </a:lnTo>
                      <a:lnTo>
                        <a:pt x="221" y="182"/>
                      </a:lnTo>
                      <a:lnTo>
                        <a:pt x="217" y="182"/>
                      </a:lnTo>
                      <a:lnTo>
                        <a:pt x="214" y="182"/>
                      </a:lnTo>
                      <a:lnTo>
                        <a:pt x="209" y="182"/>
                      </a:lnTo>
                      <a:lnTo>
                        <a:pt x="206" y="182"/>
                      </a:lnTo>
                      <a:lnTo>
                        <a:pt x="203" y="182"/>
                      </a:lnTo>
                      <a:lnTo>
                        <a:pt x="199" y="182"/>
                      </a:lnTo>
                      <a:lnTo>
                        <a:pt x="196" y="182"/>
                      </a:lnTo>
                      <a:lnTo>
                        <a:pt x="193" y="181"/>
                      </a:lnTo>
                      <a:lnTo>
                        <a:pt x="190" y="181"/>
                      </a:lnTo>
                      <a:lnTo>
                        <a:pt x="187" y="180"/>
                      </a:lnTo>
                      <a:lnTo>
                        <a:pt x="185" y="180"/>
                      </a:lnTo>
                      <a:lnTo>
                        <a:pt x="182" y="180"/>
                      </a:lnTo>
                      <a:lnTo>
                        <a:pt x="177" y="179"/>
                      </a:lnTo>
                      <a:lnTo>
                        <a:pt x="172" y="178"/>
                      </a:lnTo>
                      <a:lnTo>
                        <a:pt x="167" y="178"/>
                      </a:lnTo>
                      <a:lnTo>
                        <a:pt x="164" y="177"/>
                      </a:lnTo>
                      <a:lnTo>
                        <a:pt x="159" y="177"/>
                      </a:lnTo>
                      <a:lnTo>
                        <a:pt x="156" y="176"/>
                      </a:lnTo>
                      <a:lnTo>
                        <a:pt x="153" y="176"/>
                      </a:lnTo>
                      <a:lnTo>
                        <a:pt x="150" y="175"/>
                      </a:lnTo>
                      <a:lnTo>
                        <a:pt x="148" y="174"/>
                      </a:lnTo>
                      <a:lnTo>
                        <a:pt x="144" y="174"/>
                      </a:lnTo>
                      <a:lnTo>
                        <a:pt x="140" y="173"/>
                      </a:lnTo>
                      <a:lnTo>
                        <a:pt x="137" y="173"/>
                      </a:lnTo>
                      <a:lnTo>
                        <a:pt x="134" y="173"/>
                      </a:lnTo>
                      <a:lnTo>
                        <a:pt x="131" y="173"/>
                      </a:lnTo>
                      <a:lnTo>
                        <a:pt x="128" y="173"/>
                      </a:lnTo>
                      <a:lnTo>
                        <a:pt x="124" y="173"/>
                      </a:lnTo>
                      <a:lnTo>
                        <a:pt x="120" y="174"/>
                      </a:lnTo>
                      <a:lnTo>
                        <a:pt x="117" y="175"/>
                      </a:lnTo>
                      <a:lnTo>
                        <a:pt x="113" y="177"/>
                      </a:lnTo>
                      <a:lnTo>
                        <a:pt x="110" y="178"/>
                      </a:lnTo>
                      <a:lnTo>
                        <a:pt x="106" y="180"/>
                      </a:lnTo>
                      <a:lnTo>
                        <a:pt x="103" y="182"/>
                      </a:lnTo>
                      <a:lnTo>
                        <a:pt x="100" y="183"/>
                      </a:lnTo>
                      <a:lnTo>
                        <a:pt x="97" y="185"/>
                      </a:lnTo>
                      <a:lnTo>
                        <a:pt x="94" y="187"/>
                      </a:lnTo>
                      <a:lnTo>
                        <a:pt x="91" y="190"/>
                      </a:lnTo>
                      <a:lnTo>
                        <a:pt x="88" y="192"/>
                      </a:lnTo>
                      <a:lnTo>
                        <a:pt x="86" y="193"/>
                      </a:lnTo>
                      <a:lnTo>
                        <a:pt x="83" y="195"/>
                      </a:lnTo>
                      <a:lnTo>
                        <a:pt x="81" y="197"/>
                      </a:lnTo>
                      <a:lnTo>
                        <a:pt x="78" y="198"/>
                      </a:lnTo>
                      <a:lnTo>
                        <a:pt x="76" y="200"/>
                      </a:lnTo>
                      <a:lnTo>
                        <a:pt x="72" y="200"/>
                      </a:lnTo>
                      <a:lnTo>
                        <a:pt x="70" y="200"/>
                      </a:lnTo>
                      <a:lnTo>
                        <a:pt x="67" y="200"/>
                      </a:lnTo>
                      <a:lnTo>
                        <a:pt x="64" y="200"/>
                      </a:lnTo>
                      <a:lnTo>
                        <a:pt x="61" y="199"/>
                      </a:lnTo>
                      <a:lnTo>
                        <a:pt x="57" y="198"/>
                      </a:lnTo>
                      <a:lnTo>
                        <a:pt x="53" y="196"/>
                      </a:lnTo>
                      <a:lnTo>
                        <a:pt x="50" y="195"/>
                      </a:lnTo>
                      <a:lnTo>
                        <a:pt x="47" y="193"/>
                      </a:lnTo>
                      <a:lnTo>
                        <a:pt x="44" y="192"/>
                      </a:lnTo>
                      <a:lnTo>
                        <a:pt x="40" y="189"/>
                      </a:lnTo>
                      <a:lnTo>
                        <a:pt x="37" y="187"/>
                      </a:lnTo>
                      <a:lnTo>
                        <a:pt x="34" y="185"/>
                      </a:lnTo>
                      <a:lnTo>
                        <a:pt x="32" y="182"/>
                      </a:lnTo>
                      <a:lnTo>
                        <a:pt x="28" y="180"/>
                      </a:lnTo>
                      <a:lnTo>
                        <a:pt x="26" y="178"/>
                      </a:lnTo>
                      <a:lnTo>
                        <a:pt x="22" y="174"/>
                      </a:lnTo>
                      <a:lnTo>
                        <a:pt x="20" y="171"/>
                      </a:lnTo>
                      <a:lnTo>
                        <a:pt x="17" y="168"/>
                      </a:lnTo>
                      <a:lnTo>
                        <a:pt x="16" y="163"/>
                      </a:lnTo>
                      <a:lnTo>
                        <a:pt x="14" y="161"/>
                      </a:lnTo>
                      <a:lnTo>
                        <a:pt x="13" y="158"/>
                      </a:lnTo>
                      <a:lnTo>
                        <a:pt x="11" y="155"/>
                      </a:lnTo>
                      <a:lnTo>
                        <a:pt x="10" y="152"/>
                      </a:lnTo>
                      <a:lnTo>
                        <a:pt x="8" y="147"/>
                      </a:lnTo>
                      <a:lnTo>
                        <a:pt x="7" y="144"/>
                      </a:lnTo>
                      <a:lnTo>
                        <a:pt x="6" y="140"/>
                      </a:lnTo>
                      <a:lnTo>
                        <a:pt x="5" y="136"/>
                      </a:lnTo>
                      <a:lnTo>
                        <a:pt x="3" y="132"/>
                      </a:lnTo>
                      <a:lnTo>
                        <a:pt x="2" y="127"/>
                      </a:lnTo>
                      <a:lnTo>
                        <a:pt x="2" y="123"/>
                      </a:lnTo>
                      <a:lnTo>
                        <a:pt x="2" y="117"/>
                      </a:lnTo>
                      <a:lnTo>
                        <a:pt x="1" y="115"/>
                      </a:lnTo>
                      <a:lnTo>
                        <a:pt x="1" y="112"/>
                      </a:lnTo>
                      <a:lnTo>
                        <a:pt x="1" y="109"/>
                      </a:lnTo>
                      <a:lnTo>
                        <a:pt x="0" y="107"/>
                      </a:lnTo>
                      <a:lnTo>
                        <a:pt x="0" y="104"/>
                      </a:lnTo>
                      <a:lnTo>
                        <a:pt x="0" y="101"/>
                      </a:lnTo>
                      <a:lnTo>
                        <a:pt x="0" y="98"/>
                      </a:lnTo>
                      <a:lnTo>
                        <a:pt x="0" y="95"/>
                      </a:lnTo>
                      <a:lnTo>
                        <a:pt x="0" y="93"/>
                      </a:lnTo>
                      <a:lnTo>
                        <a:pt x="1" y="89"/>
                      </a:lnTo>
                      <a:lnTo>
                        <a:pt x="1" y="87"/>
                      </a:lnTo>
                      <a:lnTo>
                        <a:pt x="1" y="84"/>
                      </a:lnTo>
                      <a:lnTo>
                        <a:pt x="2" y="81"/>
                      </a:lnTo>
                      <a:lnTo>
                        <a:pt x="2" y="79"/>
                      </a:lnTo>
                      <a:lnTo>
                        <a:pt x="2" y="76"/>
                      </a:lnTo>
                      <a:lnTo>
                        <a:pt x="3" y="73"/>
                      </a:lnTo>
                      <a:lnTo>
                        <a:pt x="4" y="70"/>
                      </a:lnTo>
                      <a:lnTo>
                        <a:pt x="5" y="67"/>
                      </a:lnTo>
                      <a:lnTo>
                        <a:pt x="6" y="65"/>
                      </a:lnTo>
                      <a:lnTo>
                        <a:pt x="7" y="62"/>
                      </a:lnTo>
                      <a:lnTo>
                        <a:pt x="8" y="59"/>
                      </a:lnTo>
                      <a:lnTo>
                        <a:pt x="10" y="57"/>
                      </a:lnTo>
                      <a:lnTo>
                        <a:pt x="11" y="54"/>
                      </a:lnTo>
                      <a:lnTo>
                        <a:pt x="14" y="49"/>
                      </a:lnTo>
                      <a:lnTo>
                        <a:pt x="17" y="43"/>
                      </a:lnTo>
                      <a:lnTo>
                        <a:pt x="22" y="39"/>
                      </a:lnTo>
                      <a:lnTo>
                        <a:pt x="26" y="34"/>
                      </a:lnTo>
                      <a:lnTo>
                        <a:pt x="32" y="29"/>
                      </a:lnTo>
                      <a:lnTo>
                        <a:pt x="34" y="27"/>
                      </a:lnTo>
                      <a:lnTo>
                        <a:pt x="37" y="25"/>
                      </a:lnTo>
                      <a:lnTo>
                        <a:pt x="40" y="23"/>
                      </a:lnTo>
                      <a:lnTo>
                        <a:pt x="43" y="21"/>
                      </a:lnTo>
                      <a:lnTo>
                        <a:pt x="47" y="20"/>
                      </a:lnTo>
                      <a:lnTo>
                        <a:pt x="51" y="18"/>
                      </a:lnTo>
                      <a:lnTo>
                        <a:pt x="54" y="16"/>
                      </a:lnTo>
                      <a:lnTo>
                        <a:pt x="58" y="14"/>
                      </a:lnTo>
                      <a:lnTo>
                        <a:pt x="63" y="13"/>
                      </a:lnTo>
                      <a:lnTo>
                        <a:pt x="67" y="11"/>
                      </a:lnTo>
                      <a:lnTo>
                        <a:pt x="71" y="9"/>
                      </a:lnTo>
                      <a:lnTo>
                        <a:pt x="76" y="8"/>
                      </a:lnTo>
                      <a:lnTo>
                        <a:pt x="80" y="8"/>
                      </a:lnTo>
                      <a:lnTo>
                        <a:pt x="85" y="7"/>
                      </a:lnTo>
                      <a:lnTo>
                        <a:pt x="90" y="5"/>
                      </a:lnTo>
                      <a:lnTo>
                        <a:pt x="96" y="4"/>
                      </a:lnTo>
                      <a:lnTo>
                        <a:pt x="102" y="4"/>
                      </a:lnTo>
                      <a:lnTo>
                        <a:pt x="107" y="2"/>
                      </a:lnTo>
                      <a:lnTo>
                        <a:pt x="113" y="2"/>
                      </a:lnTo>
                      <a:lnTo>
                        <a:pt x="119" y="1"/>
                      </a:lnTo>
                      <a:lnTo>
                        <a:pt x="125" y="0"/>
                      </a:lnTo>
                      <a:lnTo>
                        <a:pt x="132" y="0"/>
                      </a:lnTo>
                      <a:lnTo>
                        <a:pt x="138" y="0"/>
                      </a:lnTo>
                      <a:lnTo>
                        <a:pt x="146" y="0"/>
                      </a:lnTo>
                      <a:lnTo>
                        <a:pt x="153" y="0"/>
                      </a:lnTo>
                      <a:lnTo>
                        <a:pt x="160" y="0"/>
                      </a:lnTo>
                      <a:lnTo>
                        <a:pt x="168" y="0"/>
                      </a:lnTo>
                      <a:lnTo>
                        <a:pt x="175" y="0"/>
                      </a:lnTo>
                      <a:lnTo>
                        <a:pt x="184" y="1"/>
                      </a:lnTo>
                      <a:lnTo>
                        <a:pt x="192" y="2"/>
                      </a:lnTo>
                      <a:lnTo>
                        <a:pt x="201" y="3"/>
                      </a:lnTo>
                      <a:lnTo>
                        <a:pt x="209" y="4"/>
                      </a:lnTo>
                      <a:lnTo>
                        <a:pt x="210" y="4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97" name="Freeform 107">
                  <a:extLst>
                    <a:ext uri="{FF2B5EF4-FFF2-40B4-BE49-F238E27FC236}">
                      <a16:creationId xmlns:a16="http://schemas.microsoft.com/office/drawing/2014/main" id="{BB4E497D-59FC-4589-8DBF-61AADA7063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1" y="1799"/>
                  <a:ext cx="5" cy="34"/>
                </a:xfrm>
                <a:custGeom>
                  <a:avLst/>
                  <a:gdLst>
                    <a:gd name="T0" fmla="*/ 4 w 5"/>
                    <a:gd name="T1" fmla="*/ 0 h 34"/>
                    <a:gd name="T2" fmla="*/ 4 w 5"/>
                    <a:gd name="T3" fmla="*/ 1 h 34"/>
                    <a:gd name="T4" fmla="*/ 4 w 5"/>
                    <a:gd name="T5" fmla="*/ 1 h 34"/>
                    <a:gd name="T6" fmla="*/ 4 w 5"/>
                    <a:gd name="T7" fmla="*/ 2 h 34"/>
                    <a:gd name="T8" fmla="*/ 3 w 5"/>
                    <a:gd name="T9" fmla="*/ 3 h 34"/>
                    <a:gd name="T10" fmla="*/ 3 w 5"/>
                    <a:gd name="T11" fmla="*/ 4 h 34"/>
                    <a:gd name="T12" fmla="*/ 2 w 5"/>
                    <a:gd name="T13" fmla="*/ 5 h 34"/>
                    <a:gd name="T14" fmla="*/ 2 w 5"/>
                    <a:gd name="T15" fmla="*/ 6 h 34"/>
                    <a:gd name="T16" fmla="*/ 2 w 5"/>
                    <a:gd name="T17" fmla="*/ 6 h 34"/>
                    <a:gd name="T18" fmla="*/ 2 w 5"/>
                    <a:gd name="T19" fmla="*/ 7 h 34"/>
                    <a:gd name="T20" fmla="*/ 2 w 5"/>
                    <a:gd name="T21" fmla="*/ 8 h 34"/>
                    <a:gd name="T22" fmla="*/ 1 w 5"/>
                    <a:gd name="T23" fmla="*/ 9 h 34"/>
                    <a:gd name="T24" fmla="*/ 1 w 5"/>
                    <a:gd name="T25" fmla="*/ 10 h 34"/>
                    <a:gd name="T26" fmla="*/ 1 w 5"/>
                    <a:gd name="T27" fmla="*/ 10 h 34"/>
                    <a:gd name="T28" fmla="*/ 1 w 5"/>
                    <a:gd name="T29" fmla="*/ 11 h 34"/>
                    <a:gd name="T30" fmla="*/ 1 w 5"/>
                    <a:gd name="T31" fmla="*/ 13 h 34"/>
                    <a:gd name="T32" fmla="*/ 0 w 5"/>
                    <a:gd name="T33" fmla="*/ 13 h 34"/>
                    <a:gd name="T34" fmla="*/ 0 w 5"/>
                    <a:gd name="T35" fmla="*/ 14 h 34"/>
                    <a:gd name="T36" fmla="*/ 0 w 5"/>
                    <a:gd name="T37" fmla="*/ 14 h 34"/>
                    <a:gd name="T38" fmla="*/ 0 w 5"/>
                    <a:gd name="T39" fmla="*/ 15 h 34"/>
                    <a:gd name="T40" fmla="*/ 0 w 5"/>
                    <a:gd name="T41" fmla="*/ 16 h 34"/>
                    <a:gd name="T42" fmla="*/ 0 w 5"/>
                    <a:gd name="T43" fmla="*/ 17 h 34"/>
                    <a:gd name="T44" fmla="*/ 0 w 5"/>
                    <a:gd name="T45" fmla="*/ 17 h 34"/>
                    <a:gd name="T46" fmla="*/ 0 w 5"/>
                    <a:gd name="T47" fmla="*/ 18 h 34"/>
                    <a:gd name="T48" fmla="*/ 0 w 5"/>
                    <a:gd name="T49" fmla="*/ 19 h 34"/>
                    <a:gd name="T50" fmla="*/ 0 w 5"/>
                    <a:gd name="T51" fmla="*/ 19 h 34"/>
                    <a:gd name="T52" fmla="*/ 0 w 5"/>
                    <a:gd name="T53" fmla="*/ 20 h 34"/>
                    <a:gd name="T54" fmla="*/ 0 w 5"/>
                    <a:gd name="T55" fmla="*/ 21 h 34"/>
                    <a:gd name="T56" fmla="*/ 0 w 5"/>
                    <a:gd name="T57" fmla="*/ 22 h 34"/>
                    <a:gd name="T58" fmla="*/ 0 w 5"/>
                    <a:gd name="T59" fmla="*/ 22 h 34"/>
                    <a:gd name="T60" fmla="*/ 0 w 5"/>
                    <a:gd name="T61" fmla="*/ 23 h 34"/>
                    <a:gd name="T62" fmla="*/ 0 w 5"/>
                    <a:gd name="T63" fmla="*/ 24 h 34"/>
                    <a:gd name="T64" fmla="*/ 2 w 5"/>
                    <a:gd name="T65" fmla="*/ 33 h 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"/>
                    <a:gd name="T100" fmla="*/ 0 h 34"/>
                    <a:gd name="T101" fmla="*/ 5 w 5"/>
                    <a:gd name="T102" fmla="*/ 34 h 3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" h="34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2" y="8"/>
                      </a:lnTo>
                      <a:lnTo>
                        <a:pt x="1" y="9"/>
                      </a:lnTo>
                      <a:lnTo>
                        <a:pt x="1" y="10"/>
                      </a:lnTo>
                      <a:lnTo>
                        <a:pt x="1" y="11"/>
                      </a:lnTo>
                      <a:lnTo>
                        <a:pt x="1" y="13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5"/>
                      </a:lnTo>
                      <a:lnTo>
                        <a:pt x="2" y="33"/>
                      </a:lnTo>
                    </a:path>
                  </a:pathLst>
                </a:cu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98" name="Freeform 108">
                  <a:extLst>
                    <a:ext uri="{FF2B5EF4-FFF2-40B4-BE49-F238E27FC236}">
                      <a16:creationId xmlns:a16="http://schemas.microsoft.com/office/drawing/2014/main" id="{C168BC85-13B0-4977-8CA0-BA0B355EE5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45" y="1813"/>
                  <a:ext cx="40" cy="16"/>
                </a:xfrm>
                <a:custGeom>
                  <a:avLst/>
                  <a:gdLst>
                    <a:gd name="T0" fmla="*/ 0 w 40"/>
                    <a:gd name="T1" fmla="*/ 10 h 16"/>
                    <a:gd name="T2" fmla="*/ 1 w 40"/>
                    <a:gd name="T3" fmla="*/ 11 h 16"/>
                    <a:gd name="T4" fmla="*/ 3 w 40"/>
                    <a:gd name="T5" fmla="*/ 11 h 16"/>
                    <a:gd name="T6" fmla="*/ 5 w 40"/>
                    <a:gd name="T7" fmla="*/ 12 h 16"/>
                    <a:gd name="T8" fmla="*/ 7 w 40"/>
                    <a:gd name="T9" fmla="*/ 13 h 16"/>
                    <a:gd name="T10" fmla="*/ 9 w 40"/>
                    <a:gd name="T11" fmla="*/ 13 h 16"/>
                    <a:gd name="T12" fmla="*/ 10 w 40"/>
                    <a:gd name="T13" fmla="*/ 14 h 16"/>
                    <a:gd name="T14" fmla="*/ 12 w 40"/>
                    <a:gd name="T15" fmla="*/ 15 h 16"/>
                    <a:gd name="T16" fmla="*/ 13 w 40"/>
                    <a:gd name="T17" fmla="*/ 15 h 16"/>
                    <a:gd name="T18" fmla="*/ 14 w 40"/>
                    <a:gd name="T19" fmla="*/ 15 h 16"/>
                    <a:gd name="T20" fmla="*/ 16 w 40"/>
                    <a:gd name="T21" fmla="*/ 15 h 16"/>
                    <a:gd name="T22" fmla="*/ 17 w 40"/>
                    <a:gd name="T23" fmla="*/ 15 h 16"/>
                    <a:gd name="T24" fmla="*/ 18 w 40"/>
                    <a:gd name="T25" fmla="*/ 15 h 16"/>
                    <a:gd name="T26" fmla="*/ 20 w 40"/>
                    <a:gd name="T27" fmla="*/ 15 h 16"/>
                    <a:gd name="T28" fmla="*/ 21 w 40"/>
                    <a:gd name="T29" fmla="*/ 15 h 16"/>
                    <a:gd name="T30" fmla="*/ 22 w 40"/>
                    <a:gd name="T31" fmla="*/ 15 h 16"/>
                    <a:gd name="T32" fmla="*/ 24 w 40"/>
                    <a:gd name="T33" fmla="*/ 14 h 16"/>
                    <a:gd name="T34" fmla="*/ 24 w 40"/>
                    <a:gd name="T35" fmla="*/ 13 h 16"/>
                    <a:gd name="T36" fmla="*/ 26 w 40"/>
                    <a:gd name="T37" fmla="*/ 13 h 16"/>
                    <a:gd name="T38" fmla="*/ 27 w 40"/>
                    <a:gd name="T39" fmla="*/ 12 h 16"/>
                    <a:gd name="T40" fmla="*/ 28 w 40"/>
                    <a:gd name="T41" fmla="*/ 11 h 16"/>
                    <a:gd name="T42" fmla="*/ 29 w 40"/>
                    <a:gd name="T43" fmla="*/ 11 h 16"/>
                    <a:gd name="T44" fmla="*/ 30 w 40"/>
                    <a:gd name="T45" fmla="*/ 10 h 16"/>
                    <a:gd name="T46" fmla="*/ 30 w 40"/>
                    <a:gd name="T47" fmla="*/ 9 h 16"/>
                    <a:gd name="T48" fmla="*/ 31 w 40"/>
                    <a:gd name="T49" fmla="*/ 8 h 16"/>
                    <a:gd name="T50" fmla="*/ 33 w 40"/>
                    <a:gd name="T51" fmla="*/ 7 h 16"/>
                    <a:gd name="T52" fmla="*/ 33 w 40"/>
                    <a:gd name="T53" fmla="*/ 6 h 16"/>
                    <a:gd name="T54" fmla="*/ 35 w 40"/>
                    <a:gd name="T55" fmla="*/ 5 h 16"/>
                    <a:gd name="T56" fmla="*/ 36 w 40"/>
                    <a:gd name="T57" fmla="*/ 4 h 16"/>
                    <a:gd name="T58" fmla="*/ 36 w 40"/>
                    <a:gd name="T59" fmla="*/ 3 h 16"/>
                    <a:gd name="T60" fmla="*/ 37 w 40"/>
                    <a:gd name="T61" fmla="*/ 2 h 16"/>
                    <a:gd name="T62" fmla="*/ 38 w 40"/>
                    <a:gd name="T63" fmla="*/ 0 h 1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0"/>
                    <a:gd name="T97" fmla="*/ 0 h 16"/>
                    <a:gd name="T98" fmla="*/ 40 w 40"/>
                    <a:gd name="T99" fmla="*/ 16 h 1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0" h="16">
                      <a:moveTo>
                        <a:pt x="0" y="9"/>
                      </a:move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1" y="11"/>
                      </a:lnTo>
                      <a:lnTo>
                        <a:pt x="3" y="11"/>
                      </a:lnTo>
                      <a:lnTo>
                        <a:pt x="5" y="12"/>
                      </a:lnTo>
                      <a:lnTo>
                        <a:pt x="6" y="12"/>
                      </a:lnTo>
                      <a:lnTo>
                        <a:pt x="7" y="13"/>
                      </a:lnTo>
                      <a:lnTo>
                        <a:pt x="8" y="13"/>
                      </a:lnTo>
                      <a:lnTo>
                        <a:pt x="9" y="13"/>
                      </a:lnTo>
                      <a:lnTo>
                        <a:pt x="10" y="14"/>
                      </a:lnTo>
                      <a:lnTo>
                        <a:pt x="11" y="15"/>
                      </a:lnTo>
                      <a:lnTo>
                        <a:pt x="12" y="15"/>
                      </a:lnTo>
                      <a:lnTo>
                        <a:pt x="13" y="15"/>
                      </a:lnTo>
                      <a:lnTo>
                        <a:pt x="14" y="15"/>
                      </a:lnTo>
                      <a:lnTo>
                        <a:pt x="16" y="15"/>
                      </a:lnTo>
                      <a:lnTo>
                        <a:pt x="17" y="15"/>
                      </a:lnTo>
                      <a:lnTo>
                        <a:pt x="18" y="15"/>
                      </a:lnTo>
                      <a:lnTo>
                        <a:pt x="19" y="15"/>
                      </a:lnTo>
                      <a:lnTo>
                        <a:pt x="20" y="15"/>
                      </a:lnTo>
                      <a:lnTo>
                        <a:pt x="21" y="15"/>
                      </a:lnTo>
                      <a:lnTo>
                        <a:pt x="22" y="15"/>
                      </a:lnTo>
                      <a:lnTo>
                        <a:pt x="22" y="14"/>
                      </a:lnTo>
                      <a:lnTo>
                        <a:pt x="24" y="14"/>
                      </a:lnTo>
                      <a:lnTo>
                        <a:pt x="24" y="13"/>
                      </a:lnTo>
                      <a:lnTo>
                        <a:pt x="25" y="13"/>
                      </a:lnTo>
                      <a:lnTo>
                        <a:pt x="26" y="13"/>
                      </a:lnTo>
                      <a:lnTo>
                        <a:pt x="26" y="12"/>
                      </a:lnTo>
                      <a:lnTo>
                        <a:pt x="27" y="12"/>
                      </a:lnTo>
                      <a:lnTo>
                        <a:pt x="28" y="11"/>
                      </a:lnTo>
                      <a:lnTo>
                        <a:pt x="29" y="11"/>
                      </a:lnTo>
                      <a:lnTo>
                        <a:pt x="29" y="10"/>
                      </a:lnTo>
                      <a:lnTo>
                        <a:pt x="30" y="10"/>
                      </a:lnTo>
                      <a:lnTo>
                        <a:pt x="30" y="9"/>
                      </a:lnTo>
                      <a:lnTo>
                        <a:pt x="30" y="8"/>
                      </a:lnTo>
                      <a:lnTo>
                        <a:pt x="31" y="8"/>
                      </a:lnTo>
                      <a:lnTo>
                        <a:pt x="32" y="7"/>
                      </a:lnTo>
                      <a:lnTo>
                        <a:pt x="33" y="7"/>
                      </a:lnTo>
                      <a:lnTo>
                        <a:pt x="33" y="6"/>
                      </a:lnTo>
                      <a:lnTo>
                        <a:pt x="35" y="6"/>
                      </a:lnTo>
                      <a:lnTo>
                        <a:pt x="35" y="5"/>
                      </a:lnTo>
                      <a:lnTo>
                        <a:pt x="36" y="4"/>
                      </a:lnTo>
                      <a:lnTo>
                        <a:pt x="36" y="3"/>
                      </a:lnTo>
                      <a:lnTo>
                        <a:pt x="37" y="2"/>
                      </a:lnTo>
                      <a:lnTo>
                        <a:pt x="38" y="0"/>
                      </a:lnTo>
                      <a:lnTo>
                        <a:pt x="39" y="0"/>
                      </a:lnTo>
                    </a:path>
                  </a:pathLst>
                </a:cu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99" name="Freeform 109">
                  <a:extLst>
                    <a:ext uri="{FF2B5EF4-FFF2-40B4-BE49-F238E27FC236}">
                      <a16:creationId xmlns:a16="http://schemas.microsoft.com/office/drawing/2014/main" id="{C478C35D-E677-4E77-A96E-633D75BC44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31" y="1945"/>
                  <a:ext cx="4" cy="48"/>
                </a:xfrm>
                <a:custGeom>
                  <a:avLst/>
                  <a:gdLst>
                    <a:gd name="T0" fmla="*/ 3 w 4"/>
                    <a:gd name="T1" fmla="*/ 47 h 48"/>
                    <a:gd name="T2" fmla="*/ 3 w 4"/>
                    <a:gd name="T3" fmla="*/ 45 h 48"/>
                    <a:gd name="T4" fmla="*/ 2 w 4"/>
                    <a:gd name="T5" fmla="*/ 44 h 48"/>
                    <a:gd name="T6" fmla="*/ 2 w 4"/>
                    <a:gd name="T7" fmla="*/ 42 h 48"/>
                    <a:gd name="T8" fmla="*/ 1 w 4"/>
                    <a:gd name="T9" fmla="*/ 40 h 48"/>
                    <a:gd name="T10" fmla="*/ 1 w 4"/>
                    <a:gd name="T11" fmla="*/ 39 h 48"/>
                    <a:gd name="T12" fmla="*/ 1 w 4"/>
                    <a:gd name="T13" fmla="*/ 37 h 48"/>
                    <a:gd name="T14" fmla="*/ 1 w 4"/>
                    <a:gd name="T15" fmla="*/ 36 h 48"/>
                    <a:gd name="T16" fmla="*/ 1 w 4"/>
                    <a:gd name="T17" fmla="*/ 34 h 48"/>
                    <a:gd name="T18" fmla="*/ 1 w 4"/>
                    <a:gd name="T19" fmla="*/ 33 h 48"/>
                    <a:gd name="T20" fmla="*/ 1 w 4"/>
                    <a:gd name="T21" fmla="*/ 31 h 48"/>
                    <a:gd name="T22" fmla="*/ 1 w 4"/>
                    <a:gd name="T23" fmla="*/ 31 h 48"/>
                    <a:gd name="T24" fmla="*/ 0 w 4"/>
                    <a:gd name="T25" fmla="*/ 29 h 48"/>
                    <a:gd name="T26" fmla="*/ 0 w 4"/>
                    <a:gd name="T27" fmla="*/ 28 h 48"/>
                    <a:gd name="T28" fmla="*/ 0 w 4"/>
                    <a:gd name="T29" fmla="*/ 27 h 48"/>
                    <a:gd name="T30" fmla="*/ 0 w 4"/>
                    <a:gd name="T31" fmla="*/ 25 h 48"/>
                    <a:gd name="T32" fmla="*/ 0 w 4"/>
                    <a:gd name="T33" fmla="*/ 24 h 48"/>
                    <a:gd name="T34" fmla="*/ 0 w 4"/>
                    <a:gd name="T35" fmla="*/ 23 h 48"/>
                    <a:gd name="T36" fmla="*/ 0 w 4"/>
                    <a:gd name="T37" fmla="*/ 21 h 48"/>
                    <a:gd name="T38" fmla="*/ 0 w 4"/>
                    <a:gd name="T39" fmla="*/ 20 h 48"/>
                    <a:gd name="T40" fmla="*/ 0 w 4"/>
                    <a:gd name="T41" fmla="*/ 18 h 48"/>
                    <a:gd name="T42" fmla="*/ 0 w 4"/>
                    <a:gd name="T43" fmla="*/ 17 h 48"/>
                    <a:gd name="T44" fmla="*/ 1 w 4"/>
                    <a:gd name="T45" fmla="*/ 16 h 48"/>
                    <a:gd name="T46" fmla="*/ 1 w 4"/>
                    <a:gd name="T47" fmla="*/ 15 h 48"/>
                    <a:gd name="T48" fmla="*/ 1 w 4"/>
                    <a:gd name="T49" fmla="*/ 12 h 48"/>
                    <a:gd name="T50" fmla="*/ 1 w 4"/>
                    <a:gd name="T51" fmla="*/ 11 h 48"/>
                    <a:gd name="T52" fmla="*/ 1 w 4"/>
                    <a:gd name="T53" fmla="*/ 9 h 48"/>
                    <a:gd name="T54" fmla="*/ 1 w 4"/>
                    <a:gd name="T55" fmla="*/ 8 h 48"/>
                    <a:gd name="T56" fmla="*/ 1 w 4"/>
                    <a:gd name="T57" fmla="*/ 6 h 48"/>
                    <a:gd name="T58" fmla="*/ 2 w 4"/>
                    <a:gd name="T59" fmla="*/ 5 h 48"/>
                    <a:gd name="T60" fmla="*/ 2 w 4"/>
                    <a:gd name="T61" fmla="*/ 3 h 48"/>
                    <a:gd name="T62" fmla="*/ 3 w 4"/>
                    <a:gd name="T63" fmla="*/ 1 h 4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"/>
                    <a:gd name="T97" fmla="*/ 0 h 48"/>
                    <a:gd name="T98" fmla="*/ 4 w 4"/>
                    <a:gd name="T99" fmla="*/ 48 h 4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" h="48">
                      <a:moveTo>
                        <a:pt x="3" y="47"/>
                      </a:moveTo>
                      <a:lnTo>
                        <a:pt x="3" y="47"/>
                      </a:lnTo>
                      <a:lnTo>
                        <a:pt x="3" y="45"/>
                      </a:lnTo>
                      <a:lnTo>
                        <a:pt x="2" y="44"/>
                      </a:lnTo>
                      <a:lnTo>
                        <a:pt x="2" y="42"/>
                      </a:lnTo>
                      <a:lnTo>
                        <a:pt x="1" y="41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1" y="38"/>
                      </a:lnTo>
                      <a:lnTo>
                        <a:pt x="1" y="37"/>
                      </a:lnTo>
                      <a:lnTo>
                        <a:pt x="1" y="36"/>
                      </a:lnTo>
                      <a:lnTo>
                        <a:pt x="1" y="35"/>
                      </a:lnTo>
                      <a:lnTo>
                        <a:pt x="1" y="34"/>
                      </a:lnTo>
                      <a:lnTo>
                        <a:pt x="1" y="33"/>
                      </a:lnTo>
                      <a:lnTo>
                        <a:pt x="1" y="32"/>
                      </a:lnTo>
                      <a:lnTo>
                        <a:pt x="1" y="31"/>
                      </a:lnTo>
                      <a:lnTo>
                        <a:pt x="0" y="29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6"/>
                      </a:lnTo>
                      <a:lnTo>
                        <a:pt x="0" y="25"/>
                      </a:lnTo>
                      <a:lnTo>
                        <a:pt x="0" y="24"/>
                      </a:ln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1" y="12"/>
                      </a:lnTo>
                      <a:lnTo>
                        <a:pt x="1" y="11"/>
                      </a:lnTo>
                      <a:lnTo>
                        <a:pt x="1" y="10"/>
                      </a:lnTo>
                      <a:lnTo>
                        <a:pt x="1" y="9"/>
                      </a:lnTo>
                      <a:lnTo>
                        <a:pt x="1" y="8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00" name="Freeform 110">
                  <a:extLst>
                    <a:ext uri="{FF2B5EF4-FFF2-40B4-BE49-F238E27FC236}">
                      <a16:creationId xmlns:a16="http://schemas.microsoft.com/office/drawing/2014/main" id="{2BEC1578-266F-408D-9319-F947CE66AB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2" y="1910"/>
                  <a:ext cx="22" cy="72"/>
                </a:xfrm>
                <a:custGeom>
                  <a:avLst/>
                  <a:gdLst>
                    <a:gd name="T0" fmla="*/ 1 w 22"/>
                    <a:gd name="T1" fmla="*/ 70 h 72"/>
                    <a:gd name="T2" fmla="*/ 3 w 22"/>
                    <a:gd name="T3" fmla="*/ 67 h 72"/>
                    <a:gd name="T4" fmla="*/ 4 w 22"/>
                    <a:gd name="T5" fmla="*/ 66 h 72"/>
                    <a:gd name="T6" fmla="*/ 5 w 22"/>
                    <a:gd name="T7" fmla="*/ 64 h 72"/>
                    <a:gd name="T8" fmla="*/ 6 w 22"/>
                    <a:gd name="T9" fmla="*/ 62 h 72"/>
                    <a:gd name="T10" fmla="*/ 8 w 22"/>
                    <a:gd name="T11" fmla="*/ 60 h 72"/>
                    <a:gd name="T12" fmla="*/ 9 w 22"/>
                    <a:gd name="T13" fmla="*/ 58 h 72"/>
                    <a:gd name="T14" fmla="*/ 10 w 22"/>
                    <a:gd name="T15" fmla="*/ 56 h 72"/>
                    <a:gd name="T16" fmla="*/ 11 w 22"/>
                    <a:gd name="T17" fmla="*/ 55 h 72"/>
                    <a:gd name="T18" fmla="*/ 13 w 22"/>
                    <a:gd name="T19" fmla="*/ 53 h 72"/>
                    <a:gd name="T20" fmla="*/ 13 w 22"/>
                    <a:gd name="T21" fmla="*/ 51 h 72"/>
                    <a:gd name="T22" fmla="*/ 15 w 22"/>
                    <a:gd name="T23" fmla="*/ 50 h 72"/>
                    <a:gd name="T24" fmla="*/ 16 w 22"/>
                    <a:gd name="T25" fmla="*/ 47 h 72"/>
                    <a:gd name="T26" fmla="*/ 17 w 22"/>
                    <a:gd name="T27" fmla="*/ 45 h 72"/>
                    <a:gd name="T28" fmla="*/ 18 w 22"/>
                    <a:gd name="T29" fmla="*/ 44 h 72"/>
                    <a:gd name="T30" fmla="*/ 18 w 22"/>
                    <a:gd name="T31" fmla="*/ 42 h 72"/>
                    <a:gd name="T32" fmla="*/ 19 w 22"/>
                    <a:gd name="T33" fmla="*/ 40 h 72"/>
                    <a:gd name="T34" fmla="*/ 19 w 22"/>
                    <a:gd name="T35" fmla="*/ 38 h 72"/>
                    <a:gd name="T36" fmla="*/ 20 w 22"/>
                    <a:gd name="T37" fmla="*/ 36 h 72"/>
                    <a:gd name="T38" fmla="*/ 21 w 22"/>
                    <a:gd name="T39" fmla="*/ 35 h 72"/>
                    <a:gd name="T40" fmla="*/ 21 w 22"/>
                    <a:gd name="T41" fmla="*/ 32 h 72"/>
                    <a:gd name="T42" fmla="*/ 21 w 22"/>
                    <a:gd name="T43" fmla="*/ 29 h 72"/>
                    <a:gd name="T44" fmla="*/ 21 w 22"/>
                    <a:gd name="T45" fmla="*/ 27 h 72"/>
                    <a:gd name="T46" fmla="*/ 21 w 22"/>
                    <a:gd name="T47" fmla="*/ 25 h 72"/>
                    <a:gd name="T48" fmla="*/ 21 w 22"/>
                    <a:gd name="T49" fmla="*/ 22 h 72"/>
                    <a:gd name="T50" fmla="*/ 21 w 22"/>
                    <a:gd name="T51" fmla="*/ 20 h 72"/>
                    <a:gd name="T52" fmla="*/ 21 w 22"/>
                    <a:gd name="T53" fmla="*/ 17 h 72"/>
                    <a:gd name="T54" fmla="*/ 21 w 22"/>
                    <a:gd name="T55" fmla="*/ 14 h 72"/>
                    <a:gd name="T56" fmla="*/ 21 w 22"/>
                    <a:gd name="T57" fmla="*/ 11 h 72"/>
                    <a:gd name="T58" fmla="*/ 21 w 22"/>
                    <a:gd name="T59" fmla="*/ 9 h 72"/>
                    <a:gd name="T60" fmla="*/ 20 w 22"/>
                    <a:gd name="T61" fmla="*/ 6 h 72"/>
                    <a:gd name="T62" fmla="*/ 19 w 22"/>
                    <a:gd name="T63" fmla="*/ 1 h 7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2"/>
                    <a:gd name="T97" fmla="*/ 0 h 72"/>
                    <a:gd name="T98" fmla="*/ 22 w 22"/>
                    <a:gd name="T99" fmla="*/ 72 h 7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2" h="72">
                      <a:moveTo>
                        <a:pt x="0" y="71"/>
                      </a:moveTo>
                      <a:lnTo>
                        <a:pt x="1" y="70"/>
                      </a:lnTo>
                      <a:lnTo>
                        <a:pt x="2" y="69"/>
                      </a:lnTo>
                      <a:lnTo>
                        <a:pt x="3" y="67"/>
                      </a:lnTo>
                      <a:lnTo>
                        <a:pt x="4" y="66"/>
                      </a:lnTo>
                      <a:lnTo>
                        <a:pt x="4" y="64"/>
                      </a:lnTo>
                      <a:lnTo>
                        <a:pt x="5" y="64"/>
                      </a:lnTo>
                      <a:lnTo>
                        <a:pt x="6" y="63"/>
                      </a:lnTo>
                      <a:lnTo>
                        <a:pt x="6" y="62"/>
                      </a:lnTo>
                      <a:lnTo>
                        <a:pt x="7" y="60"/>
                      </a:lnTo>
                      <a:lnTo>
                        <a:pt x="8" y="60"/>
                      </a:lnTo>
                      <a:lnTo>
                        <a:pt x="8" y="59"/>
                      </a:lnTo>
                      <a:lnTo>
                        <a:pt x="9" y="58"/>
                      </a:lnTo>
                      <a:lnTo>
                        <a:pt x="10" y="57"/>
                      </a:lnTo>
                      <a:lnTo>
                        <a:pt x="10" y="56"/>
                      </a:lnTo>
                      <a:lnTo>
                        <a:pt x="11" y="55"/>
                      </a:lnTo>
                      <a:lnTo>
                        <a:pt x="12" y="53"/>
                      </a:lnTo>
                      <a:lnTo>
                        <a:pt x="13" y="53"/>
                      </a:lnTo>
                      <a:lnTo>
                        <a:pt x="13" y="51"/>
                      </a:lnTo>
                      <a:lnTo>
                        <a:pt x="14" y="50"/>
                      </a:lnTo>
                      <a:lnTo>
                        <a:pt x="15" y="50"/>
                      </a:lnTo>
                      <a:lnTo>
                        <a:pt x="15" y="48"/>
                      </a:lnTo>
                      <a:lnTo>
                        <a:pt x="16" y="47"/>
                      </a:lnTo>
                      <a:lnTo>
                        <a:pt x="16" y="46"/>
                      </a:lnTo>
                      <a:lnTo>
                        <a:pt x="17" y="45"/>
                      </a:lnTo>
                      <a:lnTo>
                        <a:pt x="17" y="44"/>
                      </a:lnTo>
                      <a:lnTo>
                        <a:pt x="18" y="44"/>
                      </a:lnTo>
                      <a:lnTo>
                        <a:pt x="18" y="43"/>
                      </a:lnTo>
                      <a:lnTo>
                        <a:pt x="18" y="42"/>
                      </a:lnTo>
                      <a:lnTo>
                        <a:pt x="19" y="41"/>
                      </a:lnTo>
                      <a:lnTo>
                        <a:pt x="19" y="40"/>
                      </a:lnTo>
                      <a:lnTo>
                        <a:pt x="19" y="39"/>
                      </a:lnTo>
                      <a:lnTo>
                        <a:pt x="19" y="38"/>
                      </a:lnTo>
                      <a:lnTo>
                        <a:pt x="19" y="37"/>
                      </a:lnTo>
                      <a:lnTo>
                        <a:pt x="20" y="36"/>
                      </a:lnTo>
                      <a:lnTo>
                        <a:pt x="21" y="35"/>
                      </a:lnTo>
                      <a:lnTo>
                        <a:pt x="21" y="32"/>
                      </a:lnTo>
                      <a:lnTo>
                        <a:pt x="21" y="30"/>
                      </a:lnTo>
                      <a:lnTo>
                        <a:pt x="21" y="29"/>
                      </a:lnTo>
                      <a:lnTo>
                        <a:pt x="21" y="28"/>
                      </a:lnTo>
                      <a:lnTo>
                        <a:pt x="21" y="27"/>
                      </a:lnTo>
                      <a:lnTo>
                        <a:pt x="21" y="26"/>
                      </a:lnTo>
                      <a:lnTo>
                        <a:pt x="21" y="25"/>
                      </a:lnTo>
                      <a:lnTo>
                        <a:pt x="21" y="24"/>
                      </a:lnTo>
                      <a:lnTo>
                        <a:pt x="21" y="22"/>
                      </a:lnTo>
                      <a:lnTo>
                        <a:pt x="21" y="21"/>
                      </a:lnTo>
                      <a:lnTo>
                        <a:pt x="21" y="20"/>
                      </a:lnTo>
                      <a:lnTo>
                        <a:pt x="21" y="18"/>
                      </a:lnTo>
                      <a:lnTo>
                        <a:pt x="21" y="17"/>
                      </a:lnTo>
                      <a:lnTo>
                        <a:pt x="21" y="16"/>
                      </a:lnTo>
                      <a:lnTo>
                        <a:pt x="21" y="14"/>
                      </a:lnTo>
                      <a:lnTo>
                        <a:pt x="21" y="13"/>
                      </a:lnTo>
                      <a:lnTo>
                        <a:pt x="21" y="11"/>
                      </a:lnTo>
                      <a:lnTo>
                        <a:pt x="21" y="10"/>
                      </a:lnTo>
                      <a:lnTo>
                        <a:pt x="21" y="9"/>
                      </a:lnTo>
                      <a:lnTo>
                        <a:pt x="21" y="6"/>
                      </a:lnTo>
                      <a:lnTo>
                        <a:pt x="20" y="6"/>
                      </a:lnTo>
                      <a:lnTo>
                        <a:pt x="20" y="3"/>
                      </a:lnTo>
                      <a:lnTo>
                        <a:pt x="19" y="1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01" name="Oval 111">
                  <a:extLst>
                    <a:ext uri="{FF2B5EF4-FFF2-40B4-BE49-F238E27FC236}">
                      <a16:creationId xmlns:a16="http://schemas.microsoft.com/office/drawing/2014/main" id="{2AA464C9-EA75-4BE4-8A50-918E605F61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01" y="1842"/>
                  <a:ext cx="16" cy="20"/>
                </a:xfrm>
                <a:prstGeom prst="ellipse">
                  <a:avLst/>
                </a:prstGeom>
                <a:solidFill>
                  <a:srgbClr val="000000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US" altLang="da-DK" sz="1800"/>
                </a:p>
              </p:txBody>
            </p:sp>
            <p:sp>
              <p:nvSpPr>
                <p:cNvPr id="102" name="Freeform 112">
                  <a:extLst>
                    <a:ext uri="{FF2B5EF4-FFF2-40B4-BE49-F238E27FC236}">
                      <a16:creationId xmlns:a16="http://schemas.microsoft.com/office/drawing/2014/main" id="{02890E71-2F01-45C4-97A5-ACBD525B03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8" y="1907"/>
                  <a:ext cx="35" cy="63"/>
                </a:xfrm>
                <a:custGeom>
                  <a:avLst/>
                  <a:gdLst>
                    <a:gd name="T0" fmla="*/ 10 w 35"/>
                    <a:gd name="T1" fmla="*/ 23 h 63"/>
                    <a:gd name="T2" fmla="*/ 10 w 35"/>
                    <a:gd name="T3" fmla="*/ 28 h 63"/>
                    <a:gd name="T4" fmla="*/ 11 w 35"/>
                    <a:gd name="T5" fmla="*/ 33 h 63"/>
                    <a:gd name="T6" fmla="*/ 13 w 35"/>
                    <a:gd name="T7" fmla="*/ 39 h 63"/>
                    <a:gd name="T8" fmla="*/ 17 w 35"/>
                    <a:gd name="T9" fmla="*/ 44 h 63"/>
                    <a:gd name="T10" fmla="*/ 23 w 35"/>
                    <a:gd name="T11" fmla="*/ 48 h 63"/>
                    <a:gd name="T12" fmla="*/ 28 w 35"/>
                    <a:gd name="T13" fmla="*/ 50 h 63"/>
                    <a:gd name="T14" fmla="*/ 34 w 35"/>
                    <a:gd name="T15" fmla="*/ 53 h 63"/>
                    <a:gd name="T16" fmla="*/ 20 w 35"/>
                    <a:gd name="T17" fmla="*/ 62 h 63"/>
                    <a:gd name="T18" fmla="*/ 15 w 35"/>
                    <a:gd name="T19" fmla="*/ 58 h 63"/>
                    <a:gd name="T20" fmla="*/ 9 w 35"/>
                    <a:gd name="T21" fmla="*/ 53 h 63"/>
                    <a:gd name="T22" fmla="*/ 4 w 35"/>
                    <a:gd name="T23" fmla="*/ 47 h 63"/>
                    <a:gd name="T24" fmla="*/ 2 w 35"/>
                    <a:gd name="T25" fmla="*/ 41 h 63"/>
                    <a:gd name="T26" fmla="*/ 0 w 35"/>
                    <a:gd name="T27" fmla="*/ 35 h 63"/>
                    <a:gd name="T28" fmla="*/ 0 w 35"/>
                    <a:gd name="T29" fmla="*/ 29 h 63"/>
                    <a:gd name="T30" fmla="*/ 0 w 35"/>
                    <a:gd name="T31" fmla="*/ 24 h 63"/>
                    <a:gd name="T32" fmla="*/ 0 w 35"/>
                    <a:gd name="T33" fmla="*/ 18 h 63"/>
                    <a:gd name="T34" fmla="*/ 2 w 35"/>
                    <a:gd name="T35" fmla="*/ 16 h 63"/>
                    <a:gd name="T36" fmla="*/ 2 w 35"/>
                    <a:gd name="T37" fmla="*/ 15 h 63"/>
                    <a:gd name="T38" fmla="*/ 2 w 35"/>
                    <a:gd name="T39" fmla="*/ 14 h 63"/>
                    <a:gd name="T40" fmla="*/ 2 w 35"/>
                    <a:gd name="T41" fmla="*/ 13 h 63"/>
                    <a:gd name="T42" fmla="*/ 2 w 35"/>
                    <a:gd name="T43" fmla="*/ 13 h 63"/>
                    <a:gd name="T44" fmla="*/ 3 w 35"/>
                    <a:gd name="T45" fmla="*/ 12 h 63"/>
                    <a:gd name="T46" fmla="*/ 4 w 35"/>
                    <a:gd name="T47" fmla="*/ 12 h 63"/>
                    <a:gd name="T48" fmla="*/ 4 w 35"/>
                    <a:gd name="T49" fmla="*/ 11 h 63"/>
                    <a:gd name="T50" fmla="*/ 4 w 35"/>
                    <a:gd name="T51" fmla="*/ 10 h 63"/>
                    <a:gd name="T52" fmla="*/ 4 w 35"/>
                    <a:gd name="T53" fmla="*/ 10 h 63"/>
                    <a:gd name="T54" fmla="*/ 5 w 35"/>
                    <a:gd name="T55" fmla="*/ 9 h 63"/>
                    <a:gd name="T56" fmla="*/ 5 w 35"/>
                    <a:gd name="T57" fmla="*/ 9 h 63"/>
                    <a:gd name="T58" fmla="*/ 5 w 35"/>
                    <a:gd name="T59" fmla="*/ 8 h 63"/>
                    <a:gd name="T60" fmla="*/ 6 w 35"/>
                    <a:gd name="T61" fmla="*/ 8 h 63"/>
                    <a:gd name="T62" fmla="*/ 6 w 35"/>
                    <a:gd name="T63" fmla="*/ 8 h 63"/>
                    <a:gd name="T64" fmla="*/ 6 w 35"/>
                    <a:gd name="T65" fmla="*/ 6 h 63"/>
                    <a:gd name="T66" fmla="*/ 7 w 35"/>
                    <a:gd name="T67" fmla="*/ 6 h 63"/>
                    <a:gd name="T68" fmla="*/ 7 w 35"/>
                    <a:gd name="T69" fmla="*/ 6 h 63"/>
                    <a:gd name="T70" fmla="*/ 7 w 35"/>
                    <a:gd name="T71" fmla="*/ 5 h 63"/>
                    <a:gd name="T72" fmla="*/ 7 w 35"/>
                    <a:gd name="T73" fmla="*/ 4 h 63"/>
                    <a:gd name="T74" fmla="*/ 8 w 35"/>
                    <a:gd name="T75" fmla="*/ 4 h 63"/>
                    <a:gd name="T76" fmla="*/ 8 w 35"/>
                    <a:gd name="T77" fmla="*/ 4 h 63"/>
                    <a:gd name="T78" fmla="*/ 9 w 35"/>
                    <a:gd name="T79" fmla="*/ 3 h 63"/>
                    <a:gd name="T80" fmla="*/ 9 w 35"/>
                    <a:gd name="T81" fmla="*/ 3 h 63"/>
                    <a:gd name="T82" fmla="*/ 10 w 35"/>
                    <a:gd name="T83" fmla="*/ 3 h 63"/>
                    <a:gd name="T84" fmla="*/ 10 w 35"/>
                    <a:gd name="T85" fmla="*/ 2 h 63"/>
                    <a:gd name="T86" fmla="*/ 10 w 35"/>
                    <a:gd name="T87" fmla="*/ 2 h 63"/>
                    <a:gd name="T88" fmla="*/ 10 w 35"/>
                    <a:gd name="T89" fmla="*/ 2 h 63"/>
                    <a:gd name="T90" fmla="*/ 11 w 35"/>
                    <a:gd name="T91" fmla="*/ 2 h 63"/>
                    <a:gd name="T92" fmla="*/ 12 w 35"/>
                    <a:gd name="T93" fmla="*/ 1 h 63"/>
                    <a:gd name="T94" fmla="*/ 12 w 35"/>
                    <a:gd name="T95" fmla="*/ 1 h 63"/>
                    <a:gd name="T96" fmla="*/ 12 w 35"/>
                    <a:gd name="T97" fmla="*/ 0 h 63"/>
                    <a:gd name="T98" fmla="*/ 13 w 35"/>
                    <a:gd name="T99" fmla="*/ 0 h 63"/>
                    <a:gd name="T100" fmla="*/ 11 w 35"/>
                    <a:gd name="T101" fmla="*/ 20 h 6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5"/>
                    <a:gd name="T154" fmla="*/ 0 h 63"/>
                    <a:gd name="T155" fmla="*/ 35 w 35"/>
                    <a:gd name="T156" fmla="*/ 63 h 6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5" h="63">
                      <a:moveTo>
                        <a:pt x="11" y="20"/>
                      </a:moveTo>
                      <a:lnTo>
                        <a:pt x="10" y="23"/>
                      </a:lnTo>
                      <a:lnTo>
                        <a:pt x="10" y="25"/>
                      </a:lnTo>
                      <a:lnTo>
                        <a:pt x="10" y="28"/>
                      </a:lnTo>
                      <a:lnTo>
                        <a:pt x="10" y="31"/>
                      </a:lnTo>
                      <a:lnTo>
                        <a:pt x="11" y="33"/>
                      </a:lnTo>
                      <a:lnTo>
                        <a:pt x="12" y="37"/>
                      </a:lnTo>
                      <a:lnTo>
                        <a:pt x="13" y="39"/>
                      </a:lnTo>
                      <a:lnTo>
                        <a:pt x="15" y="41"/>
                      </a:lnTo>
                      <a:lnTo>
                        <a:pt x="17" y="44"/>
                      </a:lnTo>
                      <a:lnTo>
                        <a:pt x="20" y="47"/>
                      </a:lnTo>
                      <a:lnTo>
                        <a:pt x="23" y="48"/>
                      </a:lnTo>
                      <a:lnTo>
                        <a:pt x="25" y="50"/>
                      </a:lnTo>
                      <a:lnTo>
                        <a:pt x="28" y="50"/>
                      </a:lnTo>
                      <a:lnTo>
                        <a:pt x="31" y="52"/>
                      </a:lnTo>
                      <a:lnTo>
                        <a:pt x="34" y="53"/>
                      </a:lnTo>
                      <a:lnTo>
                        <a:pt x="23" y="62"/>
                      </a:lnTo>
                      <a:lnTo>
                        <a:pt x="20" y="62"/>
                      </a:lnTo>
                      <a:lnTo>
                        <a:pt x="17" y="60"/>
                      </a:lnTo>
                      <a:lnTo>
                        <a:pt x="15" y="58"/>
                      </a:lnTo>
                      <a:lnTo>
                        <a:pt x="12" y="56"/>
                      </a:lnTo>
                      <a:lnTo>
                        <a:pt x="9" y="53"/>
                      </a:lnTo>
                      <a:lnTo>
                        <a:pt x="6" y="50"/>
                      </a:lnTo>
                      <a:lnTo>
                        <a:pt x="4" y="47"/>
                      </a:lnTo>
                      <a:lnTo>
                        <a:pt x="3" y="44"/>
                      </a:lnTo>
                      <a:lnTo>
                        <a:pt x="2" y="41"/>
                      </a:lnTo>
                      <a:lnTo>
                        <a:pt x="1" y="38"/>
                      </a:lnTo>
                      <a:lnTo>
                        <a:pt x="0" y="35"/>
                      </a:lnTo>
                      <a:lnTo>
                        <a:pt x="0" y="32"/>
                      </a:lnTo>
                      <a:lnTo>
                        <a:pt x="0" y="29"/>
                      </a:lnTo>
                      <a:lnTo>
                        <a:pt x="0" y="27"/>
                      </a:lnTo>
                      <a:lnTo>
                        <a:pt x="0" y="24"/>
                      </a:lnTo>
                      <a:lnTo>
                        <a:pt x="0" y="21"/>
                      </a:lnTo>
                      <a:lnTo>
                        <a:pt x="0" y="18"/>
                      </a:lnTo>
                      <a:lnTo>
                        <a:pt x="1" y="16"/>
                      </a:lnTo>
                      <a:lnTo>
                        <a:pt x="2" y="16"/>
                      </a:lnTo>
                      <a:lnTo>
                        <a:pt x="2" y="15"/>
                      </a:lnTo>
                      <a:lnTo>
                        <a:pt x="2" y="14"/>
                      </a:lnTo>
                      <a:lnTo>
                        <a:pt x="2" y="13"/>
                      </a:lnTo>
                      <a:lnTo>
                        <a:pt x="3" y="12"/>
                      </a:lnTo>
                      <a:lnTo>
                        <a:pt x="4" y="12"/>
                      </a:lnTo>
                      <a:lnTo>
                        <a:pt x="4" y="11"/>
                      </a:lnTo>
                      <a:lnTo>
                        <a:pt x="4" y="10"/>
                      </a:lnTo>
                      <a:lnTo>
                        <a:pt x="4" y="9"/>
                      </a:lnTo>
                      <a:lnTo>
                        <a:pt x="5" y="9"/>
                      </a:lnTo>
                      <a:lnTo>
                        <a:pt x="5" y="8"/>
                      </a:lnTo>
                      <a:lnTo>
                        <a:pt x="6" y="8"/>
                      </a:lnTo>
                      <a:lnTo>
                        <a:pt x="6" y="6"/>
                      </a:lnTo>
                      <a:lnTo>
                        <a:pt x="7" y="6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8" y="4"/>
                      </a:lnTo>
                      <a:lnTo>
                        <a:pt x="9" y="3"/>
                      </a:lnTo>
                      <a:lnTo>
                        <a:pt x="10" y="3"/>
                      </a:lnTo>
                      <a:lnTo>
                        <a:pt x="10" y="2"/>
                      </a:lnTo>
                      <a:lnTo>
                        <a:pt x="11" y="2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1" y="20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03" name="Freeform 113">
                  <a:extLst>
                    <a:ext uri="{FF2B5EF4-FFF2-40B4-BE49-F238E27FC236}">
                      <a16:creationId xmlns:a16="http://schemas.microsoft.com/office/drawing/2014/main" id="{0E6C7B75-F7CE-44CE-AD97-981AC08C0C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12" y="2078"/>
                  <a:ext cx="86" cy="193"/>
                </a:xfrm>
                <a:custGeom>
                  <a:avLst/>
                  <a:gdLst>
                    <a:gd name="T0" fmla="*/ 83 w 86"/>
                    <a:gd name="T1" fmla="*/ 3 h 193"/>
                    <a:gd name="T2" fmla="*/ 79 w 86"/>
                    <a:gd name="T3" fmla="*/ 9 h 193"/>
                    <a:gd name="T4" fmla="*/ 76 w 86"/>
                    <a:gd name="T5" fmla="*/ 15 h 193"/>
                    <a:gd name="T6" fmla="*/ 74 w 86"/>
                    <a:gd name="T7" fmla="*/ 22 h 193"/>
                    <a:gd name="T8" fmla="*/ 72 w 86"/>
                    <a:gd name="T9" fmla="*/ 28 h 193"/>
                    <a:gd name="T10" fmla="*/ 70 w 86"/>
                    <a:gd name="T11" fmla="*/ 33 h 193"/>
                    <a:gd name="T12" fmla="*/ 69 w 86"/>
                    <a:gd name="T13" fmla="*/ 39 h 193"/>
                    <a:gd name="T14" fmla="*/ 68 w 86"/>
                    <a:gd name="T15" fmla="*/ 44 h 193"/>
                    <a:gd name="T16" fmla="*/ 66 w 86"/>
                    <a:gd name="T17" fmla="*/ 51 h 193"/>
                    <a:gd name="T18" fmla="*/ 66 w 86"/>
                    <a:gd name="T19" fmla="*/ 57 h 193"/>
                    <a:gd name="T20" fmla="*/ 65 w 86"/>
                    <a:gd name="T21" fmla="*/ 64 h 193"/>
                    <a:gd name="T22" fmla="*/ 64 w 86"/>
                    <a:gd name="T23" fmla="*/ 70 h 193"/>
                    <a:gd name="T24" fmla="*/ 65 w 86"/>
                    <a:gd name="T25" fmla="*/ 76 h 193"/>
                    <a:gd name="T26" fmla="*/ 65 w 86"/>
                    <a:gd name="T27" fmla="*/ 82 h 193"/>
                    <a:gd name="T28" fmla="*/ 66 w 86"/>
                    <a:gd name="T29" fmla="*/ 88 h 193"/>
                    <a:gd name="T30" fmla="*/ 66 w 86"/>
                    <a:gd name="T31" fmla="*/ 93 h 193"/>
                    <a:gd name="T32" fmla="*/ 66 w 86"/>
                    <a:gd name="T33" fmla="*/ 98 h 193"/>
                    <a:gd name="T34" fmla="*/ 66 w 86"/>
                    <a:gd name="T35" fmla="*/ 104 h 193"/>
                    <a:gd name="T36" fmla="*/ 65 w 86"/>
                    <a:gd name="T37" fmla="*/ 111 h 193"/>
                    <a:gd name="T38" fmla="*/ 64 w 86"/>
                    <a:gd name="T39" fmla="*/ 118 h 193"/>
                    <a:gd name="T40" fmla="*/ 63 w 86"/>
                    <a:gd name="T41" fmla="*/ 126 h 193"/>
                    <a:gd name="T42" fmla="*/ 63 w 86"/>
                    <a:gd name="T43" fmla="*/ 132 h 193"/>
                    <a:gd name="T44" fmla="*/ 62 w 86"/>
                    <a:gd name="T45" fmla="*/ 138 h 193"/>
                    <a:gd name="T46" fmla="*/ 61 w 86"/>
                    <a:gd name="T47" fmla="*/ 144 h 193"/>
                    <a:gd name="T48" fmla="*/ 60 w 86"/>
                    <a:gd name="T49" fmla="*/ 150 h 193"/>
                    <a:gd name="T50" fmla="*/ 60 w 86"/>
                    <a:gd name="T51" fmla="*/ 155 h 193"/>
                    <a:gd name="T52" fmla="*/ 60 w 86"/>
                    <a:gd name="T53" fmla="*/ 162 h 193"/>
                    <a:gd name="T54" fmla="*/ 63 w 86"/>
                    <a:gd name="T55" fmla="*/ 167 h 193"/>
                    <a:gd name="T56" fmla="*/ 65 w 86"/>
                    <a:gd name="T57" fmla="*/ 173 h 193"/>
                    <a:gd name="T58" fmla="*/ 66 w 86"/>
                    <a:gd name="T59" fmla="*/ 179 h 193"/>
                    <a:gd name="T60" fmla="*/ 69 w 86"/>
                    <a:gd name="T61" fmla="*/ 184 h 193"/>
                    <a:gd name="T62" fmla="*/ 72 w 86"/>
                    <a:gd name="T63" fmla="*/ 190 h 193"/>
                    <a:gd name="T64" fmla="*/ 52 w 86"/>
                    <a:gd name="T65" fmla="*/ 185 h 193"/>
                    <a:gd name="T66" fmla="*/ 46 w 86"/>
                    <a:gd name="T67" fmla="*/ 187 h 193"/>
                    <a:gd name="T68" fmla="*/ 45 w 86"/>
                    <a:gd name="T69" fmla="*/ 182 h 193"/>
                    <a:gd name="T70" fmla="*/ 44 w 86"/>
                    <a:gd name="T71" fmla="*/ 176 h 193"/>
                    <a:gd name="T72" fmla="*/ 44 w 86"/>
                    <a:gd name="T73" fmla="*/ 170 h 193"/>
                    <a:gd name="T74" fmla="*/ 44 w 86"/>
                    <a:gd name="T75" fmla="*/ 165 h 193"/>
                    <a:gd name="T76" fmla="*/ 42 w 86"/>
                    <a:gd name="T77" fmla="*/ 160 h 193"/>
                    <a:gd name="T78" fmla="*/ 40 w 86"/>
                    <a:gd name="T79" fmla="*/ 154 h 193"/>
                    <a:gd name="T80" fmla="*/ 37 w 86"/>
                    <a:gd name="T81" fmla="*/ 148 h 193"/>
                    <a:gd name="T82" fmla="*/ 33 w 86"/>
                    <a:gd name="T83" fmla="*/ 142 h 193"/>
                    <a:gd name="T84" fmla="*/ 28 w 86"/>
                    <a:gd name="T85" fmla="*/ 134 h 193"/>
                    <a:gd name="T86" fmla="*/ 25 w 86"/>
                    <a:gd name="T87" fmla="*/ 129 h 193"/>
                    <a:gd name="T88" fmla="*/ 22 w 86"/>
                    <a:gd name="T89" fmla="*/ 122 h 193"/>
                    <a:gd name="T90" fmla="*/ 18 w 86"/>
                    <a:gd name="T91" fmla="*/ 116 h 193"/>
                    <a:gd name="T92" fmla="*/ 15 w 86"/>
                    <a:gd name="T93" fmla="*/ 109 h 193"/>
                    <a:gd name="T94" fmla="*/ 12 w 86"/>
                    <a:gd name="T95" fmla="*/ 101 h 193"/>
                    <a:gd name="T96" fmla="*/ 8 w 86"/>
                    <a:gd name="T97" fmla="*/ 92 h 193"/>
                    <a:gd name="T98" fmla="*/ 5 w 86"/>
                    <a:gd name="T99" fmla="*/ 84 h 193"/>
                    <a:gd name="T100" fmla="*/ 3 w 86"/>
                    <a:gd name="T101" fmla="*/ 75 h 193"/>
                    <a:gd name="T102" fmla="*/ 0 w 86"/>
                    <a:gd name="T103" fmla="*/ 65 h 193"/>
                    <a:gd name="T104" fmla="*/ 85 w 86"/>
                    <a:gd name="T105" fmla="*/ 0 h 19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86"/>
                    <a:gd name="T160" fmla="*/ 0 h 193"/>
                    <a:gd name="T161" fmla="*/ 86 w 86"/>
                    <a:gd name="T162" fmla="*/ 193 h 19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86" h="193">
                      <a:moveTo>
                        <a:pt x="85" y="0"/>
                      </a:moveTo>
                      <a:lnTo>
                        <a:pt x="83" y="3"/>
                      </a:lnTo>
                      <a:lnTo>
                        <a:pt x="81" y="6"/>
                      </a:lnTo>
                      <a:lnTo>
                        <a:pt x="79" y="9"/>
                      </a:lnTo>
                      <a:lnTo>
                        <a:pt x="78" y="13"/>
                      </a:lnTo>
                      <a:lnTo>
                        <a:pt x="76" y="15"/>
                      </a:lnTo>
                      <a:lnTo>
                        <a:pt x="75" y="18"/>
                      </a:lnTo>
                      <a:lnTo>
                        <a:pt x="74" y="22"/>
                      </a:lnTo>
                      <a:lnTo>
                        <a:pt x="73" y="24"/>
                      </a:lnTo>
                      <a:lnTo>
                        <a:pt x="72" y="28"/>
                      </a:lnTo>
                      <a:lnTo>
                        <a:pt x="72" y="30"/>
                      </a:lnTo>
                      <a:lnTo>
                        <a:pt x="70" y="33"/>
                      </a:lnTo>
                      <a:lnTo>
                        <a:pt x="70" y="36"/>
                      </a:lnTo>
                      <a:lnTo>
                        <a:pt x="69" y="39"/>
                      </a:lnTo>
                      <a:lnTo>
                        <a:pt x="69" y="41"/>
                      </a:lnTo>
                      <a:lnTo>
                        <a:pt x="68" y="44"/>
                      </a:lnTo>
                      <a:lnTo>
                        <a:pt x="68" y="47"/>
                      </a:lnTo>
                      <a:lnTo>
                        <a:pt x="66" y="51"/>
                      </a:lnTo>
                      <a:lnTo>
                        <a:pt x="66" y="54"/>
                      </a:lnTo>
                      <a:lnTo>
                        <a:pt x="66" y="57"/>
                      </a:lnTo>
                      <a:lnTo>
                        <a:pt x="66" y="61"/>
                      </a:lnTo>
                      <a:lnTo>
                        <a:pt x="65" y="64"/>
                      </a:lnTo>
                      <a:lnTo>
                        <a:pt x="65" y="67"/>
                      </a:lnTo>
                      <a:lnTo>
                        <a:pt x="64" y="70"/>
                      </a:lnTo>
                      <a:lnTo>
                        <a:pt x="64" y="73"/>
                      </a:lnTo>
                      <a:lnTo>
                        <a:pt x="65" y="76"/>
                      </a:lnTo>
                      <a:lnTo>
                        <a:pt x="65" y="79"/>
                      </a:lnTo>
                      <a:lnTo>
                        <a:pt x="65" y="82"/>
                      </a:lnTo>
                      <a:lnTo>
                        <a:pt x="65" y="85"/>
                      </a:lnTo>
                      <a:lnTo>
                        <a:pt x="66" y="88"/>
                      </a:lnTo>
                      <a:lnTo>
                        <a:pt x="66" y="91"/>
                      </a:lnTo>
                      <a:lnTo>
                        <a:pt x="66" y="93"/>
                      </a:lnTo>
                      <a:lnTo>
                        <a:pt x="66" y="96"/>
                      </a:lnTo>
                      <a:lnTo>
                        <a:pt x="66" y="98"/>
                      </a:lnTo>
                      <a:lnTo>
                        <a:pt x="66" y="101"/>
                      </a:lnTo>
                      <a:lnTo>
                        <a:pt x="66" y="104"/>
                      </a:lnTo>
                      <a:lnTo>
                        <a:pt x="65" y="107"/>
                      </a:lnTo>
                      <a:lnTo>
                        <a:pt x="65" y="111"/>
                      </a:lnTo>
                      <a:lnTo>
                        <a:pt x="65" y="115"/>
                      </a:lnTo>
                      <a:lnTo>
                        <a:pt x="64" y="118"/>
                      </a:lnTo>
                      <a:lnTo>
                        <a:pt x="64" y="122"/>
                      </a:lnTo>
                      <a:lnTo>
                        <a:pt x="63" y="126"/>
                      </a:lnTo>
                      <a:lnTo>
                        <a:pt x="63" y="129"/>
                      </a:lnTo>
                      <a:lnTo>
                        <a:pt x="63" y="132"/>
                      </a:lnTo>
                      <a:lnTo>
                        <a:pt x="62" y="135"/>
                      </a:lnTo>
                      <a:lnTo>
                        <a:pt x="62" y="138"/>
                      </a:lnTo>
                      <a:lnTo>
                        <a:pt x="61" y="141"/>
                      </a:lnTo>
                      <a:lnTo>
                        <a:pt x="61" y="144"/>
                      </a:lnTo>
                      <a:lnTo>
                        <a:pt x="60" y="147"/>
                      </a:lnTo>
                      <a:lnTo>
                        <a:pt x="60" y="150"/>
                      </a:lnTo>
                      <a:lnTo>
                        <a:pt x="60" y="153"/>
                      </a:lnTo>
                      <a:lnTo>
                        <a:pt x="60" y="155"/>
                      </a:lnTo>
                      <a:lnTo>
                        <a:pt x="60" y="158"/>
                      </a:lnTo>
                      <a:lnTo>
                        <a:pt x="60" y="162"/>
                      </a:lnTo>
                      <a:lnTo>
                        <a:pt x="62" y="164"/>
                      </a:lnTo>
                      <a:lnTo>
                        <a:pt x="63" y="167"/>
                      </a:lnTo>
                      <a:lnTo>
                        <a:pt x="64" y="170"/>
                      </a:lnTo>
                      <a:lnTo>
                        <a:pt x="65" y="173"/>
                      </a:lnTo>
                      <a:lnTo>
                        <a:pt x="66" y="176"/>
                      </a:lnTo>
                      <a:lnTo>
                        <a:pt x="66" y="179"/>
                      </a:lnTo>
                      <a:lnTo>
                        <a:pt x="67" y="182"/>
                      </a:lnTo>
                      <a:lnTo>
                        <a:pt x="69" y="184"/>
                      </a:lnTo>
                      <a:lnTo>
                        <a:pt x="70" y="187"/>
                      </a:lnTo>
                      <a:lnTo>
                        <a:pt x="72" y="190"/>
                      </a:lnTo>
                      <a:lnTo>
                        <a:pt x="58" y="192"/>
                      </a:lnTo>
                      <a:lnTo>
                        <a:pt x="52" y="185"/>
                      </a:lnTo>
                      <a:lnTo>
                        <a:pt x="49" y="186"/>
                      </a:lnTo>
                      <a:lnTo>
                        <a:pt x="46" y="187"/>
                      </a:lnTo>
                      <a:lnTo>
                        <a:pt x="46" y="184"/>
                      </a:lnTo>
                      <a:lnTo>
                        <a:pt x="45" y="182"/>
                      </a:lnTo>
                      <a:lnTo>
                        <a:pt x="45" y="179"/>
                      </a:lnTo>
                      <a:lnTo>
                        <a:pt x="44" y="176"/>
                      </a:lnTo>
                      <a:lnTo>
                        <a:pt x="44" y="173"/>
                      </a:lnTo>
                      <a:lnTo>
                        <a:pt x="44" y="170"/>
                      </a:lnTo>
                      <a:lnTo>
                        <a:pt x="44" y="168"/>
                      </a:lnTo>
                      <a:lnTo>
                        <a:pt x="44" y="165"/>
                      </a:lnTo>
                      <a:lnTo>
                        <a:pt x="43" y="163"/>
                      </a:lnTo>
                      <a:lnTo>
                        <a:pt x="42" y="160"/>
                      </a:lnTo>
                      <a:lnTo>
                        <a:pt x="41" y="157"/>
                      </a:lnTo>
                      <a:lnTo>
                        <a:pt x="40" y="154"/>
                      </a:lnTo>
                      <a:lnTo>
                        <a:pt x="37" y="150"/>
                      </a:lnTo>
                      <a:lnTo>
                        <a:pt x="37" y="148"/>
                      </a:lnTo>
                      <a:lnTo>
                        <a:pt x="35" y="145"/>
                      </a:lnTo>
                      <a:lnTo>
                        <a:pt x="33" y="142"/>
                      </a:lnTo>
                      <a:lnTo>
                        <a:pt x="30" y="138"/>
                      </a:lnTo>
                      <a:lnTo>
                        <a:pt x="28" y="134"/>
                      </a:lnTo>
                      <a:lnTo>
                        <a:pt x="26" y="132"/>
                      </a:lnTo>
                      <a:lnTo>
                        <a:pt x="25" y="129"/>
                      </a:lnTo>
                      <a:lnTo>
                        <a:pt x="23" y="126"/>
                      </a:lnTo>
                      <a:lnTo>
                        <a:pt x="22" y="122"/>
                      </a:lnTo>
                      <a:lnTo>
                        <a:pt x="20" y="119"/>
                      </a:lnTo>
                      <a:lnTo>
                        <a:pt x="18" y="116"/>
                      </a:lnTo>
                      <a:lnTo>
                        <a:pt x="16" y="113"/>
                      </a:lnTo>
                      <a:lnTo>
                        <a:pt x="15" y="109"/>
                      </a:lnTo>
                      <a:lnTo>
                        <a:pt x="13" y="105"/>
                      </a:lnTo>
                      <a:lnTo>
                        <a:pt x="12" y="101"/>
                      </a:lnTo>
                      <a:lnTo>
                        <a:pt x="10" y="97"/>
                      </a:lnTo>
                      <a:lnTo>
                        <a:pt x="8" y="92"/>
                      </a:lnTo>
                      <a:lnTo>
                        <a:pt x="7" y="89"/>
                      </a:lnTo>
                      <a:lnTo>
                        <a:pt x="5" y="84"/>
                      </a:lnTo>
                      <a:lnTo>
                        <a:pt x="4" y="79"/>
                      </a:lnTo>
                      <a:lnTo>
                        <a:pt x="3" y="75"/>
                      </a:lnTo>
                      <a:lnTo>
                        <a:pt x="1" y="70"/>
                      </a:lnTo>
                      <a:lnTo>
                        <a:pt x="0" y="65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04" name="Freeform 114">
                  <a:extLst>
                    <a:ext uri="{FF2B5EF4-FFF2-40B4-BE49-F238E27FC236}">
                      <a16:creationId xmlns:a16="http://schemas.microsoft.com/office/drawing/2014/main" id="{BDEE2073-68CF-450D-B510-D358E97CF1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5" y="2091"/>
                  <a:ext cx="51" cy="187"/>
                </a:xfrm>
                <a:custGeom>
                  <a:avLst/>
                  <a:gdLst>
                    <a:gd name="T0" fmla="*/ 0 w 51"/>
                    <a:gd name="T1" fmla="*/ 2 h 187"/>
                    <a:gd name="T2" fmla="*/ 2 w 51"/>
                    <a:gd name="T3" fmla="*/ 9 h 187"/>
                    <a:gd name="T4" fmla="*/ 3 w 51"/>
                    <a:gd name="T5" fmla="*/ 16 h 187"/>
                    <a:gd name="T6" fmla="*/ 5 w 51"/>
                    <a:gd name="T7" fmla="*/ 22 h 187"/>
                    <a:gd name="T8" fmla="*/ 7 w 51"/>
                    <a:gd name="T9" fmla="*/ 30 h 187"/>
                    <a:gd name="T10" fmla="*/ 8 w 51"/>
                    <a:gd name="T11" fmla="*/ 36 h 187"/>
                    <a:gd name="T12" fmla="*/ 9 w 51"/>
                    <a:gd name="T13" fmla="*/ 44 h 187"/>
                    <a:gd name="T14" fmla="*/ 10 w 51"/>
                    <a:gd name="T15" fmla="*/ 50 h 187"/>
                    <a:gd name="T16" fmla="*/ 11 w 51"/>
                    <a:gd name="T17" fmla="*/ 55 h 187"/>
                    <a:gd name="T18" fmla="*/ 10 w 51"/>
                    <a:gd name="T19" fmla="*/ 61 h 187"/>
                    <a:gd name="T20" fmla="*/ 8 w 51"/>
                    <a:gd name="T21" fmla="*/ 66 h 187"/>
                    <a:gd name="T22" fmla="*/ 5 w 51"/>
                    <a:gd name="T23" fmla="*/ 72 h 187"/>
                    <a:gd name="T24" fmla="*/ 3 w 51"/>
                    <a:gd name="T25" fmla="*/ 78 h 187"/>
                    <a:gd name="T26" fmla="*/ 3 w 51"/>
                    <a:gd name="T27" fmla="*/ 84 h 187"/>
                    <a:gd name="T28" fmla="*/ 5 w 51"/>
                    <a:gd name="T29" fmla="*/ 89 h 187"/>
                    <a:gd name="T30" fmla="*/ 7 w 51"/>
                    <a:gd name="T31" fmla="*/ 96 h 187"/>
                    <a:gd name="T32" fmla="*/ 9 w 51"/>
                    <a:gd name="T33" fmla="*/ 102 h 187"/>
                    <a:gd name="T34" fmla="*/ 11 w 51"/>
                    <a:gd name="T35" fmla="*/ 107 h 187"/>
                    <a:gd name="T36" fmla="*/ 13 w 51"/>
                    <a:gd name="T37" fmla="*/ 113 h 187"/>
                    <a:gd name="T38" fmla="*/ 15 w 51"/>
                    <a:gd name="T39" fmla="*/ 119 h 187"/>
                    <a:gd name="T40" fmla="*/ 16 w 51"/>
                    <a:gd name="T41" fmla="*/ 124 h 187"/>
                    <a:gd name="T42" fmla="*/ 16 w 51"/>
                    <a:gd name="T43" fmla="*/ 130 h 187"/>
                    <a:gd name="T44" fmla="*/ 17 w 51"/>
                    <a:gd name="T45" fmla="*/ 136 h 187"/>
                    <a:gd name="T46" fmla="*/ 18 w 51"/>
                    <a:gd name="T47" fmla="*/ 142 h 187"/>
                    <a:gd name="T48" fmla="*/ 18 w 51"/>
                    <a:gd name="T49" fmla="*/ 149 h 187"/>
                    <a:gd name="T50" fmla="*/ 20 w 51"/>
                    <a:gd name="T51" fmla="*/ 154 h 187"/>
                    <a:gd name="T52" fmla="*/ 21 w 51"/>
                    <a:gd name="T53" fmla="*/ 160 h 187"/>
                    <a:gd name="T54" fmla="*/ 22 w 51"/>
                    <a:gd name="T55" fmla="*/ 166 h 187"/>
                    <a:gd name="T56" fmla="*/ 24 w 51"/>
                    <a:gd name="T57" fmla="*/ 171 h 187"/>
                    <a:gd name="T58" fmla="*/ 26 w 51"/>
                    <a:gd name="T59" fmla="*/ 175 h 187"/>
                    <a:gd name="T60" fmla="*/ 30 w 51"/>
                    <a:gd name="T61" fmla="*/ 178 h 187"/>
                    <a:gd name="T62" fmla="*/ 34 w 51"/>
                    <a:gd name="T63" fmla="*/ 184 h 187"/>
                    <a:gd name="T64" fmla="*/ 44 w 51"/>
                    <a:gd name="T65" fmla="*/ 176 h 187"/>
                    <a:gd name="T66" fmla="*/ 42 w 51"/>
                    <a:gd name="T67" fmla="*/ 170 h 187"/>
                    <a:gd name="T68" fmla="*/ 40 w 51"/>
                    <a:gd name="T69" fmla="*/ 164 h 187"/>
                    <a:gd name="T70" fmla="*/ 39 w 51"/>
                    <a:gd name="T71" fmla="*/ 158 h 187"/>
                    <a:gd name="T72" fmla="*/ 39 w 51"/>
                    <a:gd name="T73" fmla="*/ 152 h 187"/>
                    <a:gd name="T74" fmla="*/ 39 w 51"/>
                    <a:gd name="T75" fmla="*/ 147 h 187"/>
                    <a:gd name="T76" fmla="*/ 39 w 51"/>
                    <a:gd name="T77" fmla="*/ 141 h 187"/>
                    <a:gd name="T78" fmla="*/ 40 w 51"/>
                    <a:gd name="T79" fmla="*/ 135 h 187"/>
                    <a:gd name="T80" fmla="*/ 41 w 51"/>
                    <a:gd name="T81" fmla="*/ 129 h 187"/>
                    <a:gd name="T82" fmla="*/ 42 w 51"/>
                    <a:gd name="T83" fmla="*/ 123 h 187"/>
                    <a:gd name="T84" fmla="*/ 44 w 51"/>
                    <a:gd name="T85" fmla="*/ 117 h 187"/>
                    <a:gd name="T86" fmla="*/ 45 w 51"/>
                    <a:gd name="T87" fmla="*/ 110 h 187"/>
                    <a:gd name="T88" fmla="*/ 46 w 51"/>
                    <a:gd name="T89" fmla="*/ 105 h 187"/>
                    <a:gd name="T90" fmla="*/ 47 w 51"/>
                    <a:gd name="T91" fmla="*/ 100 h 187"/>
                    <a:gd name="T92" fmla="*/ 49 w 51"/>
                    <a:gd name="T93" fmla="*/ 94 h 187"/>
                    <a:gd name="T94" fmla="*/ 49 w 51"/>
                    <a:gd name="T95" fmla="*/ 92 h 187"/>
                    <a:gd name="T96" fmla="*/ 49 w 51"/>
                    <a:gd name="T97" fmla="*/ 90 h 187"/>
                    <a:gd name="T98" fmla="*/ 50 w 51"/>
                    <a:gd name="T99" fmla="*/ 88 h 187"/>
                    <a:gd name="T100" fmla="*/ 0 w 51"/>
                    <a:gd name="T101" fmla="*/ 0 h 18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1"/>
                    <a:gd name="T154" fmla="*/ 0 h 187"/>
                    <a:gd name="T155" fmla="*/ 51 w 51"/>
                    <a:gd name="T156" fmla="*/ 187 h 18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1" h="187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5"/>
                      </a:lnTo>
                      <a:lnTo>
                        <a:pt x="2" y="9"/>
                      </a:lnTo>
                      <a:lnTo>
                        <a:pt x="2" y="12"/>
                      </a:lnTo>
                      <a:lnTo>
                        <a:pt x="3" y="16"/>
                      </a:lnTo>
                      <a:lnTo>
                        <a:pt x="3" y="18"/>
                      </a:lnTo>
                      <a:lnTo>
                        <a:pt x="5" y="22"/>
                      </a:lnTo>
                      <a:lnTo>
                        <a:pt x="5" y="26"/>
                      </a:lnTo>
                      <a:lnTo>
                        <a:pt x="7" y="30"/>
                      </a:lnTo>
                      <a:lnTo>
                        <a:pt x="7" y="33"/>
                      </a:lnTo>
                      <a:lnTo>
                        <a:pt x="8" y="36"/>
                      </a:lnTo>
                      <a:lnTo>
                        <a:pt x="9" y="40"/>
                      </a:lnTo>
                      <a:lnTo>
                        <a:pt x="9" y="44"/>
                      </a:lnTo>
                      <a:lnTo>
                        <a:pt x="10" y="46"/>
                      </a:lnTo>
                      <a:lnTo>
                        <a:pt x="10" y="50"/>
                      </a:lnTo>
                      <a:lnTo>
                        <a:pt x="11" y="52"/>
                      </a:lnTo>
                      <a:lnTo>
                        <a:pt x="11" y="55"/>
                      </a:lnTo>
                      <a:lnTo>
                        <a:pt x="11" y="59"/>
                      </a:lnTo>
                      <a:lnTo>
                        <a:pt x="10" y="61"/>
                      </a:lnTo>
                      <a:lnTo>
                        <a:pt x="9" y="64"/>
                      </a:lnTo>
                      <a:lnTo>
                        <a:pt x="8" y="66"/>
                      </a:lnTo>
                      <a:lnTo>
                        <a:pt x="7" y="70"/>
                      </a:lnTo>
                      <a:lnTo>
                        <a:pt x="5" y="72"/>
                      </a:lnTo>
                      <a:lnTo>
                        <a:pt x="4" y="76"/>
                      </a:lnTo>
                      <a:lnTo>
                        <a:pt x="3" y="78"/>
                      </a:lnTo>
                      <a:lnTo>
                        <a:pt x="3" y="81"/>
                      </a:lnTo>
                      <a:lnTo>
                        <a:pt x="3" y="84"/>
                      </a:lnTo>
                      <a:lnTo>
                        <a:pt x="5" y="88"/>
                      </a:lnTo>
                      <a:lnTo>
                        <a:pt x="5" y="89"/>
                      </a:lnTo>
                      <a:lnTo>
                        <a:pt x="6" y="92"/>
                      </a:lnTo>
                      <a:lnTo>
                        <a:pt x="7" y="96"/>
                      </a:lnTo>
                      <a:lnTo>
                        <a:pt x="8" y="98"/>
                      </a:lnTo>
                      <a:lnTo>
                        <a:pt x="9" y="102"/>
                      </a:lnTo>
                      <a:lnTo>
                        <a:pt x="10" y="105"/>
                      </a:lnTo>
                      <a:lnTo>
                        <a:pt x="11" y="107"/>
                      </a:lnTo>
                      <a:lnTo>
                        <a:pt x="13" y="110"/>
                      </a:lnTo>
                      <a:lnTo>
                        <a:pt x="13" y="113"/>
                      </a:lnTo>
                      <a:lnTo>
                        <a:pt x="15" y="116"/>
                      </a:lnTo>
                      <a:lnTo>
                        <a:pt x="15" y="119"/>
                      </a:lnTo>
                      <a:lnTo>
                        <a:pt x="16" y="121"/>
                      </a:lnTo>
                      <a:lnTo>
                        <a:pt x="16" y="124"/>
                      </a:lnTo>
                      <a:lnTo>
                        <a:pt x="16" y="127"/>
                      </a:lnTo>
                      <a:lnTo>
                        <a:pt x="16" y="130"/>
                      </a:lnTo>
                      <a:lnTo>
                        <a:pt x="17" y="133"/>
                      </a:lnTo>
                      <a:lnTo>
                        <a:pt x="17" y="136"/>
                      </a:lnTo>
                      <a:lnTo>
                        <a:pt x="18" y="139"/>
                      </a:lnTo>
                      <a:lnTo>
                        <a:pt x="18" y="142"/>
                      </a:lnTo>
                      <a:lnTo>
                        <a:pt x="18" y="145"/>
                      </a:lnTo>
                      <a:lnTo>
                        <a:pt x="18" y="149"/>
                      </a:lnTo>
                      <a:lnTo>
                        <a:pt x="18" y="151"/>
                      </a:lnTo>
                      <a:lnTo>
                        <a:pt x="20" y="154"/>
                      </a:lnTo>
                      <a:lnTo>
                        <a:pt x="20" y="157"/>
                      </a:lnTo>
                      <a:lnTo>
                        <a:pt x="21" y="160"/>
                      </a:lnTo>
                      <a:lnTo>
                        <a:pt x="22" y="163"/>
                      </a:lnTo>
                      <a:lnTo>
                        <a:pt x="22" y="166"/>
                      </a:lnTo>
                      <a:lnTo>
                        <a:pt x="23" y="169"/>
                      </a:lnTo>
                      <a:lnTo>
                        <a:pt x="24" y="171"/>
                      </a:lnTo>
                      <a:lnTo>
                        <a:pt x="24" y="174"/>
                      </a:lnTo>
                      <a:lnTo>
                        <a:pt x="26" y="175"/>
                      </a:lnTo>
                      <a:lnTo>
                        <a:pt x="29" y="176"/>
                      </a:lnTo>
                      <a:lnTo>
                        <a:pt x="30" y="178"/>
                      </a:lnTo>
                      <a:lnTo>
                        <a:pt x="31" y="181"/>
                      </a:lnTo>
                      <a:lnTo>
                        <a:pt x="34" y="184"/>
                      </a:lnTo>
                      <a:lnTo>
                        <a:pt x="50" y="186"/>
                      </a:lnTo>
                      <a:lnTo>
                        <a:pt x="44" y="176"/>
                      </a:lnTo>
                      <a:lnTo>
                        <a:pt x="42" y="173"/>
                      </a:lnTo>
                      <a:lnTo>
                        <a:pt x="42" y="170"/>
                      </a:lnTo>
                      <a:lnTo>
                        <a:pt x="41" y="167"/>
                      </a:lnTo>
                      <a:lnTo>
                        <a:pt x="40" y="164"/>
                      </a:lnTo>
                      <a:lnTo>
                        <a:pt x="39" y="162"/>
                      </a:lnTo>
                      <a:lnTo>
                        <a:pt x="39" y="158"/>
                      </a:lnTo>
                      <a:lnTo>
                        <a:pt x="39" y="155"/>
                      </a:lnTo>
                      <a:lnTo>
                        <a:pt x="39" y="152"/>
                      </a:lnTo>
                      <a:lnTo>
                        <a:pt x="39" y="150"/>
                      </a:lnTo>
                      <a:lnTo>
                        <a:pt x="39" y="147"/>
                      </a:lnTo>
                      <a:lnTo>
                        <a:pt x="39" y="144"/>
                      </a:lnTo>
                      <a:lnTo>
                        <a:pt x="39" y="141"/>
                      </a:lnTo>
                      <a:lnTo>
                        <a:pt x="39" y="139"/>
                      </a:lnTo>
                      <a:lnTo>
                        <a:pt x="40" y="135"/>
                      </a:lnTo>
                      <a:lnTo>
                        <a:pt x="41" y="132"/>
                      </a:lnTo>
                      <a:lnTo>
                        <a:pt x="41" y="129"/>
                      </a:lnTo>
                      <a:lnTo>
                        <a:pt x="41" y="126"/>
                      </a:lnTo>
                      <a:lnTo>
                        <a:pt x="42" y="123"/>
                      </a:lnTo>
                      <a:lnTo>
                        <a:pt x="42" y="120"/>
                      </a:lnTo>
                      <a:lnTo>
                        <a:pt x="44" y="117"/>
                      </a:lnTo>
                      <a:lnTo>
                        <a:pt x="44" y="113"/>
                      </a:lnTo>
                      <a:lnTo>
                        <a:pt x="45" y="110"/>
                      </a:lnTo>
                      <a:lnTo>
                        <a:pt x="45" y="108"/>
                      </a:lnTo>
                      <a:lnTo>
                        <a:pt x="46" y="105"/>
                      </a:lnTo>
                      <a:lnTo>
                        <a:pt x="47" y="103"/>
                      </a:lnTo>
                      <a:lnTo>
                        <a:pt x="47" y="100"/>
                      </a:lnTo>
                      <a:lnTo>
                        <a:pt x="47" y="97"/>
                      </a:lnTo>
                      <a:lnTo>
                        <a:pt x="49" y="94"/>
                      </a:lnTo>
                      <a:lnTo>
                        <a:pt x="49" y="92"/>
                      </a:lnTo>
                      <a:lnTo>
                        <a:pt x="49" y="91"/>
                      </a:lnTo>
                      <a:lnTo>
                        <a:pt x="49" y="90"/>
                      </a:lnTo>
                      <a:lnTo>
                        <a:pt x="49" y="89"/>
                      </a:lnTo>
                      <a:lnTo>
                        <a:pt x="50" y="8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05" name="Freeform 115">
                  <a:extLst>
                    <a:ext uri="{FF2B5EF4-FFF2-40B4-BE49-F238E27FC236}">
                      <a16:creationId xmlns:a16="http://schemas.microsoft.com/office/drawing/2014/main" id="{7FF39793-2A23-4237-A6F6-F74561466F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6" y="1884"/>
                  <a:ext cx="670" cy="398"/>
                </a:xfrm>
                <a:custGeom>
                  <a:avLst/>
                  <a:gdLst>
                    <a:gd name="T0" fmla="*/ 656 w 670"/>
                    <a:gd name="T1" fmla="*/ 168 h 398"/>
                    <a:gd name="T2" fmla="*/ 669 w 670"/>
                    <a:gd name="T3" fmla="*/ 136 h 398"/>
                    <a:gd name="T4" fmla="*/ 658 w 670"/>
                    <a:gd name="T5" fmla="*/ 108 h 398"/>
                    <a:gd name="T6" fmla="*/ 622 w 670"/>
                    <a:gd name="T7" fmla="*/ 114 h 398"/>
                    <a:gd name="T8" fmla="*/ 593 w 670"/>
                    <a:gd name="T9" fmla="*/ 106 h 398"/>
                    <a:gd name="T10" fmla="*/ 561 w 670"/>
                    <a:gd name="T11" fmla="*/ 84 h 398"/>
                    <a:gd name="T12" fmla="*/ 559 w 670"/>
                    <a:gd name="T13" fmla="*/ 53 h 398"/>
                    <a:gd name="T14" fmla="*/ 568 w 670"/>
                    <a:gd name="T15" fmla="*/ 22 h 398"/>
                    <a:gd name="T16" fmla="*/ 556 w 670"/>
                    <a:gd name="T17" fmla="*/ 5 h 398"/>
                    <a:gd name="T18" fmla="*/ 519 w 670"/>
                    <a:gd name="T19" fmla="*/ 19 h 398"/>
                    <a:gd name="T20" fmla="*/ 486 w 670"/>
                    <a:gd name="T21" fmla="*/ 31 h 398"/>
                    <a:gd name="T22" fmla="*/ 458 w 670"/>
                    <a:gd name="T23" fmla="*/ 56 h 398"/>
                    <a:gd name="T24" fmla="*/ 428 w 670"/>
                    <a:gd name="T25" fmla="*/ 55 h 398"/>
                    <a:gd name="T26" fmla="*/ 392 w 670"/>
                    <a:gd name="T27" fmla="*/ 50 h 398"/>
                    <a:gd name="T28" fmla="*/ 354 w 670"/>
                    <a:gd name="T29" fmla="*/ 44 h 398"/>
                    <a:gd name="T30" fmla="*/ 319 w 670"/>
                    <a:gd name="T31" fmla="*/ 40 h 398"/>
                    <a:gd name="T32" fmla="*/ 286 w 670"/>
                    <a:gd name="T33" fmla="*/ 37 h 398"/>
                    <a:gd name="T34" fmla="*/ 256 w 670"/>
                    <a:gd name="T35" fmla="*/ 36 h 398"/>
                    <a:gd name="T36" fmla="*/ 229 w 670"/>
                    <a:gd name="T37" fmla="*/ 35 h 398"/>
                    <a:gd name="T38" fmla="*/ 185 w 670"/>
                    <a:gd name="T39" fmla="*/ 33 h 398"/>
                    <a:gd name="T40" fmla="*/ 135 w 670"/>
                    <a:gd name="T41" fmla="*/ 34 h 398"/>
                    <a:gd name="T42" fmla="*/ 92 w 670"/>
                    <a:gd name="T43" fmla="*/ 43 h 398"/>
                    <a:gd name="T44" fmla="*/ 64 w 670"/>
                    <a:gd name="T45" fmla="*/ 54 h 398"/>
                    <a:gd name="T46" fmla="*/ 35 w 670"/>
                    <a:gd name="T47" fmla="*/ 73 h 398"/>
                    <a:gd name="T48" fmla="*/ 12 w 670"/>
                    <a:gd name="T49" fmla="*/ 102 h 398"/>
                    <a:gd name="T50" fmla="*/ 1 w 670"/>
                    <a:gd name="T51" fmla="*/ 135 h 398"/>
                    <a:gd name="T52" fmla="*/ 0 w 670"/>
                    <a:gd name="T53" fmla="*/ 163 h 398"/>
                    <a:gd name="T54" fmla="*/ 1 w 670"/>
                    <a:gd name="T55" fmla="*/ 192 h 398"/>
                    <a:gd name="T56" fmla="*/ 14 w 670"/>
                    <a:gd name="T57" fmla="*/ 223 h 398"/>
                    <a:gd name="T58" fmla="*/ 32 w 670"/>
                    <a:gd name="T59" fmla="*/ 253 h 398"/>
                    <a:gd name="T60" fmla="*/ 37 w 670"/>
                    <a:gd name="T61" fmla="*/ 281 h 398"/>
                    <a:gd name="T62" fmla="*/ 52 w 670"/>
                    <a:gd name="T63" fmla="*/ 310 h 398"/>
                    <a:gd name="T64" fmla="*/ 66 w 670"/>
                    <a:gd name="T65" fmla="*/ 337 h 398"/>
                    <a:gd name="T66" fmla="*/ 74 w 670"/>
                    <a:gd name="T67" fmla="*/ 369 h 398"/>
                    <a:gd name="T68" fmla="*/ 93 w 670"/>
                    <a:gd name="T69" fmla="*/ 392 h 398"/>
                    <a:gd name="T70" fmla="*/ 98 w 670"/>
                    <a:gd name="T71" fmla="*/ 363 h 398"/>
                    <a:gd name="T72" fmla="*/ 90 w 670"/>
                    <a:gd name="T73" fmla="*/ 330 h 398"/>
                    <a:gd name="T74" fmla="*/ 88 w 670"/>
                    <a:gd name="T75" fmla="*/ 296 h 398"/>
                    <a:gd name="T76" fmla="*/ 109 w 670"/>
                    <a:gd name="T77" fmla="*/ 270 h 398"/>
                    <a:gd name="T78" fmla="*/ 140 w 670"/>
                    <a:gd name="T79" fmla="*/ 249 h 398"/>
                    <a:gd name="T80" fmla="*/ 168 w 670"/>
                    <a:gd name="T81" fmla="*/ 246 h 398"/>
                    <a:gd name="T82" fmla="*/ 201 w 670"/>
                    <a:gd name="T83" fmla="*/ 251 h 398"/>
                    <a:gd name="T84" fmla="*/ 240 w 670"/>
                    <a:gd name="T85" fmla="*/ 253 h 398"/>
                    <a:gd name="T86" fmla="*/ 279 w 670"/>
                    <a:gd name="T87" fmla="*/ 255 h 398"/>
                    <a:gd name="T88" fmla="*/ 310 w 670"/>
                    <a:gd name="T89" fmla="*/ 255 h 398"/>
                    <a:gd name="T90" fmla="*/ 349 w 670"/>
                    <a:gd name="T91" fmla="*/ 251 h 398"/>
                    <a:gd name="T92" fmla="*/ 379 w 670"/>
                    <a:gd name="T93" fmla="*/ 251 h 398"/>
                    <a:gd name="T94" fmla="*/ 391 w 670"/>
                    <a:gd name="T95" fmla="*/ 289 h 398"/>
                    <a:gd name="T96" fmla="*/ 403 w 670"/>
                    <a:gd name="T97" fmla="*/ 320 h 398"/>
                    <a:gd name="T98" fmla="*/ 412 w 670"/>
                    <a:gd name="T99" fmla="*/ 349 h 398"/>
                    <a:gd name="T100" fmla="*/ 413 w 670"/>
                    <a:gd name="T101" fmla="*/ 383 h 398"/>
                    <a:gd name="T102" fmla="*/ 438 w 670"/>
                    <a:gd name="T103" fmla="*/ 374 h 398"/>
                    <a:gd name="T104" fmla="*/ 438 w 670"/>
                    <a:gd name="T105" fmla="*/ 337 h 398"/>
                    <a:gd name="T106" fmla="*/ 451 w 670"/>
                    <a:gd name="T107" fmla="*/ 305 h 398"/>
                    <a:gd name="T108" fmla="*/ 455 w 670"/>
                    <a:gd name="T109" fmla="*/ 274 h 398"/>
                    <a:gd name="T110" fmla="*/ 466 w 670"/>
                    <a:gd name="T111" fmla="*/ 243 h 398"/>
                    <a:gd name="T112" fmla="*/ 499 w 670"/>
                    <a:gd name="T113" fmla="*/ 224 h 398"/>
                    <a:gd name="T114" fmla="*/ 527 w 670"/>
                    <a:gd name="T115" fmla="*/ 210 h 398"/>
                    <a:gd name="T116" fmla="*/ 561 w 670"/>
                    <a:gd name="T117" fmla="*/ 201 h 398"/>
                    <a:gd name="T118" fmla="*/ 594 w 670"/>
                    <a:gd name="T119" fmla="*/ 195 h 398"/>
                    <a:gd name="T120" fmla="*/ 624 w 670"/>
                    <a:gd name="T121" fmla="*/ 181 h 39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670"/>
                    <a:gd name="T184" fmla="*/ 0 h 398"/>
                    <a:gd name="T185" fmla="*/ 670 w 670"/>
                    <a:gd name="T186" fmla="*/ 398 h 398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670" h="398">
                      <a:moveTo>
                        <a:pt x="628" y="180"/>
                      </a:moveTo>
                      <a:lnTo>
                        <a:pt x="630" y="180"/>
                      </a:lnTo>
                      <a:lnTo>
                        <a:pt x="634" y="179"/>
                      </a:lnTo>
                      <a:lnTo>
                        <a:pt x="638" y="178"/>
                      </a:lnTo>
                      <a:lnTo>
                        <a:pt x="640" y="178"/>
                      </a:lnTo>
                      <a:lnTo>
                        <a:pt x="643" y="176"/>
                      </a:lnTo>
                      <a:lnTo>
                        <a:pt x="647" y="175"/>
                      </a:lnTo>
                      <a:lnTo>
                        <a:pt x="650" y="173"/>
                      </a:lnTo>
                      <a:lnTo>
                        <a:pt x="653" y="171"/>
                      </a:lnTo>
                      <a:lnTo>
                        <a:pt x="656" y="168"/>
                      </a:lnTo>
                      <a:lnTo>
                        <a:pt x="658" y="165"/>
                      </a:lnTo>
                      <a:lnTo>
                        <a:pt x="660" y="163"/>
                      </a:lnTo>
                      <a:lnTo>
                        <a:pt x="663" y="158"/>
                      </a:lnTo>
                      <a:lnTo>
                        <a:pt x="664" y="155"/>
                      </a:lnTo>
                      <a:lnTo>
                        <a:pt x="665" y="153"/>
                      </a:lnTo>
                      <a:lnTo>
                        <a:pt x="666" y="150"/>
                      </a:lnTo>
                      <a:lnTo>
                        <a:pt x="667" y="146"/>
                      </a:lnTo>
                      <a:lnTo>
                        <a:pt x="667" y="143"/>
                      </a:lnTo>
                      <a:lnTo>
                        <a:pt x="668" y="139"/>
                      </a:lnTo>
                      <a:lnTo>
                        <a:pt x="669" y="136"/>
                      </a:lnTo>
                      <a:lnTo>
                        <a:pt x="669" y="132"/>
                      </a:lnTo>
                      <a:lnTo>
                        <a:pt x="669" y="127"/>
                      </a:lnTo>
                      <a:lnTo>
                        <a:pt x="669" y="123"/>
                      </a:lnTo>
                      <a:lnTo>
                        <a:pt x="669" y="119"/>
                      </a:lnTo>
                      <a:lnTo>
                        <a:pt x="669" y="113"/>
                      </a:lnTo>
                      <a:lnTo>
                        <a:pt x="668" y="110"/>
                      </a:lnTo>
                      <a:lnTo>
                        <a:pt x="666" y="108"/>
                      </a:lnTo>
                      <a:lnTo>
                        <a:pt x="663" y="106"/>
                      </a:lnTo>
                      <a:lnTo>
                        <a:pt x="659" y="106"/>
                      </a:lnTo>
                      <a:lnTo>
                        <a:pt x="658" y="108"/>
                      </a:lnTo>
                      <a:lnTo>
                        <a:pt x="656" y="110"/>
                      </a:lnTo>
                      <a:lnTo>
                        <a:pt x="655" y="113"/>
                      </a:lnTo>
                      <a:lnTo>
                        <a:pt x="650" y="114"/>
                      </a:lnTo>
                      <a:lnTo>
                        <a:pt x="645" y="114"/>
                      </a:lnTo>
                      <a:lnTo>
                        <a:pt x="641" y="114"/>
                      </a:lnTo>
                      <a:lnTo>
                        <a:pt x="637" y="114"/>
                      </a:lnTo>
                      <a:lnTo>
                        <a:pt x="633" y="115"/>
                      </a:lnTo>
                      <a:lnTo>
                        <a:pt x="629" y="115"/>
                      </a:lnTo>
                      <a:lnTo>
                        <a:pt x="626" y="115"/>
                      </a:lnTo>
                      <a:lnTo>
                        <a:pt x="622" y="114"/>
                      </a:lnTo>
                      <a:lnTo>
                        <a:pt x="619" y="114"/>
                      </a:lnTo>
                      <a:lnTo>
                        <a:pt x="615" y="114"/>
                      </a:lnTo>
                      <a:lnTo>
                        <a:pt x="613" y="114"/>
                      </a:lnTo>
                      <a:lnTo>
                        <a:pt x="610" y="113"/>
                      </a:lnTo>
                      <a:lnTo>
                        <a:pt x="607" y="112"/>
                      </a:lnTo>
                      <a:lnTo>
                        <a:pt x="604" y="111"/>
                      </a:lnTo>
                      <a:lnTo>
                        <a:pt x="601" y="110"/>
                      </a:lnTo>
                      <a:lnTo>
                        <a:pt x="599" y="109"/>
                      </a:lnTo>
                      <a:lnTo>
                        <a:pt x="597" y="108"/>
                      </a:lnTo>
                      <a:lnTo>
                        <a:pt x="593" y="106"/>
                      </a:lnTo>
                      <a:lnTo>
                        <a:pt x="590" y="105"/>
                      </a:lnTo>
                      <a:lnTo>
                        <a:pt x="588" y="103"/>
                      </a:lnTo>
                      <a:lnTo>
                        <a:pt x="585" y="101"/>
                      </a:lnTo>
                      <a:lnTo>
                        <a:pt x="582" y="100"/>
                      </a:lnTo>
                      <a:lnTo>
                        <a:pt x="579" y="97"/>
                      </a:lnTo>
                      <a:lnTo>
                        <a:pt x="576" y="95"/>
                      </a:lnTo>
                      <a:lnTo>
                        <a:pt x="573" y="92"/>
                      </a:lnTo>
                      <a:lnTo>
                        <a:pt x="569" y="90"/>
                      </a:lnTo>
                      <a:lnTo>
                        <a:pt x="566" y="86"/>
                      </a:lnTo>
                      <a:lnTo>
                        <a:pt x="561" y="84"/>
                      </a:lnTo>
                      <a:lnTo>
                        <a:pt x="557" y="81"/>
                      </a:lnTo>
                      <a:lnTo>
                        <a:pt x="553" y="77"/>
                      </a:lnTo>
                      <a:lnTo>
                        <a:pt x="549" y="74"/>
                      </a:lnTo>
                      <a:lnTo>
                        <a:pt x="547" y="71"/>
                      </a:lnTo>
                      <a:lnTo>
                        <a:pt x="550" y="68"/>
                      </a:lnTo>
                      <a:lnTo>
                        <a:pt x="552" y="64"/>
                      </a:lnTo>
                      <a:lnTo>
                        <a:pt x="554" y="62"/>
                      </a:lnTo>
                      <a:lnTo>
                        <a:pt x="555" y="58"/>
                      </a:lnTo>
                      <a:lnTo>
                        <a:pt x="557" y="55"/>
                      </a:lnTo>
                      <a:lnTo>
                        <a:pt x="559" y="53"/>
                      </a:lnTo>
                      <a:lnTo>
                        <a:pt x="560" y="50"/>
                      </a:lnTo>
                      <a:lnTo>
                        <a:pt x="561" y="47"/>
                      </a:lnTo>
                      <a:lnTo>
                        <a:pt x="563" y="44"/>
                      </a:lnTo>
                      <a:lnTo>
                        <a:pt x="564" y="40"/>
                      </a:lnTo>
                      <a:lnTo>
                        <a:pt x="565" y="36"/>
                      </a:lnTo>
                      <a:lnTo>
                        <a:pt x="566" y="33"/>
                      </a:lnTo>
                      <a:lnTo>
                        <a:pt x="567" y="31"/>
                      </a:lnTo>
                      <a:lnTo>
                        <a:pt x="568" y="27"/>
                      </a:lnTo>
                      <a:lnTo>
                        <a:pt x="568" y="25"/>
                      </a:lnTo>
                      <a:lnTo>
                        <a:pt x="568" y="22"/>
                      </a:lnTo>
                      <a:lnTo>
                        <a:pt x="569" y="19"/>
                      </a:lnTo>
                      <a:lnTo>
                        <a:pt x="569" y="17"/>
                      </a:lnTo>
                      <a:lnTo>
                        <a:pt x="569" y="13"/>
                      </a:lnTo>
                      <a:lnTo>
                        <a:pt x="569" y="10"/>
                      </a:lnTo>
                      <a:lnTo>
                        <a:pt x="569" y="6"/>
                      </a:lnTo>
                      <a:lnTo>
                        <a:pt x="569" y="3"/>
                      </a:lnTo>
                      <a:lnTo>
                        <a:pt x="569" y="0"/>
                      </a:lnTo>
                      <a:lnTo>
                        <a:pt x="565" y="2"/>
                      </a:lnTo>
                      <a:lnTo>
                        <a:pt x="561" y="4"/>
                      </a:lnTo>
                      <a:lnTo>
                        <a:pt x="556" y="5"/>
                      </a:lnTo>
                      <a:lnTo>
                        <a:pt x="553" y="8"/>
                      </a:lnTo>
                      <a:lnTo>
                        <a:pt x="549" y="9"/>
                      </a:lnTo>
                      <a:lnTo>
                        <a:pt x="545" y="10"/>
                      </a:lnTo>
                      <a:lnTo>
                        <a:pt x="540" y="12"/>
                      </a:lnTo>
                      <a:lnTo>
                        <a:pt x="537" y="13"/>
                      </a:lnTo>
                      <a:lnTo>
                        <a:pt x="534" y="15"/>
                      </a:lnTo>
                      <a:lnTo>
                        <a:pt x="529" y="16"/>
                      </a:lnTo>
                      <a:lnTo>
                        <a:pt x="526" y="17"/>
                      </a:lnTo>
                      <a:lnTo>
                        <a:pt x="522" y="18"/>
                      </a:lnTo>
                      <a:lnTo>
                        <a:pt x="519" y="19"/>
                      </a:lnTo>
                      <a:lnTo>
                        <a:pt x="515" y="20"/>
                      </a:lnTo>
                      <a:lnTo>
                        <a:pt x="511" y="20"/>
                      </a:lnTo>
                      <a:lnTo>
                        <a:pt x="508" y="21"/>
                      </a:lnTo>
                      <a:lnTo>
                        <a:pt x="504" y="22"/>
                      </a:lnTo>
                      <a:lnTo>
                        <a:pt x="501" y="23"/>
                      </a:lnTo>
                      <a:lnTo>
                        <a:pt x="498" y="25"/>
                      </a:lnTo>
                      <a:lnTo>
                        <a:pt x="495" y="26"/>
                      </a:lnTo>
                      <a:lnTo>
                        <a:pt x="492" y="27"/>
                      </a:lnTo>
                      <a:lnTo>
                        <a:pt x="489" y="29"/>
                      </a:lnTo>
                      <a:lnTo>
                        <a:pt x="486" y="31"/>
                      </a:lnTo>
                      <a:lnTo>
                        <a:pt x="482" y="33"/>
                      </a:lnTo>
                      <a:lnTo>
                        <a:pt x="481" y="35"/>
                      </a:lnTo>
                      <a:lnTo>
                        <a:pt x="478" y="37"/>
                      </a:lnTo>
                      <a:lnTo>
                        <a:pt x="474" y="39"/>
                      </a:lnTo>
                      <a:lnTo>
                        <a:pt x="472" y="42"/>
                      </a:lnTo>
                      <a:lnTo>
                        <a:pt x="470" y="46"/>
                      </a:lnTo>
                      <a:lnTo>
                        <a:pt x="468" y="49"/>
                      </a:lnTo>
                      <a:lnTo>
                        <a:pt x="465" y="52"/>
                      </a:lnTo>
                      <a:lnTo>
                        <a:pt x="462" y="56"/>
                      </a:lnTo>
                      <a:lnTo>
                        <a:pt x="458" y="56"/>
                      </a:lnTo>
                      <a:lnTo>
                        <a:pt x="455" y="56"/>
                      </a:lnTo>
                      <a:lnTo>
                        <a:pt x="452" y="56"/>
                      </a:lnTo>
                      <a:lnTo>
                        <a:pt x="449" y="57"/>
                      </a:lnTo>
                      <a:lnTo>
                        <a:pt x="445" y="57"/>
                      </a:lnTo>
                      <a:lnTo>
                        <a:pt x="442" y="57"/>
                      </a:lnTo>
                      <a:lnTo>
                        <a:pt x="439" y="57"/>
                      </a:lnTo>
                      <a:lnTo>
                        <a:pt x="436" y="57"/>
                      </a:lnTo>
                      <a:lnTo>
                        <a:pt x="434" y="56"/>
                      </a:lnTo>
                      <a:lnTo>
                        <a:pt x="431" y="56"/>
                      </a:lnTo>
                      <a:lnTo>
                        <a:pt x="428" y="55"/>
                      </a:lnTo>
                      <a:lnTo>
                        <a:pt x="424" y="55"/>
                      </a:lnTo>
                      <a:lnTo>
                        <a:pt x="421" y="54"/>
                      </a:lnTo>
                      <a:lnTo>
                        <a:pt x="418" y="54"/>
                      </a:lnTo>
                      <a:lnTo>
                        <a:pt x="416" y="54"/>
                      </a:lnTo>
                      <a:lnTo>
                        <a:pt x="412" y="53"/>
                      </a:lnTo>
                      <a:lnTo>
                        <a:pt x="407" y="52"/>
                      </a:lnTo>
                      <a:lnTo>
                        <a:pt x="403" y="51"/>
                      </a:lnTo>
                      <a:lnTo>
                        <a:pt x="399" y="51"/>
                      </a:lnTo>
                      <a:lnTo>
                        <a:pt x="395" y="50"/>
                      </a:lnTo>
                      <a:lnTo>
                        <a:pt x="392" y="50"/>
                      </a:lnTo>
                      <a:lnTo>
                        <a:pt x="388" y="50"/>
                      </a:lnTo>
                      <a:lnTo>
                        <a:pt x="384" y="48"/>
                      </a:lnTo>
                      <a:lnTo>
                        <a:pt x="380" y="48"/>
                      </a:lnTo>
                      <a:lnTo>
                        <a:pt x="376" y="47"/>
                      </a:lnTo>
                      <a:lnTo>
                        <a:pt x="373" y="47"/>
                      </a:lnTo>
                      <a:lnTo>
                        <a:pt x="369" y="47"/>
                      </a:lnTo>
                      <a:lnTo>
                        <a:pt x="365" y="46"/>
                      </a:lnTo>
                      <a:lnTo>
                        <a:pt x="362" y="46"/>
                      </a:lnTo>
                      <a:lnTo>
                        <a:pt x="358" y="45"/>
                      </a:lnTo>
                      <a:lnTo>
                        <a:pt x="354" y="44"/>
                      </a:lnTo>
                      <a:lnTo>
                        <a:pt x="350" y="44"/>
                      </a:lnTo>
                      <a:lnTo>
                        <a:pt x="347" y="44"/>
                      </a:lnTo>
                      <a:lnTo>
                        <a:pt x="344" y="43"/>
                      </a:lnTo>
                      <a:lnTo>
                        <a:pt x="340" y="42"/>
                      </a:lnTo>
                      <a:lnTo>
                        <a:pt x="335" y="42"/>
                      </a:lnTo>
                      <a:lnTo>
                        <a:pt x="332" y="42"/>
                      </a:lnTo>
                      <a:lnTo>
                        <a:pt x="329" y="42"/>
                      </a:lnTo>
                      <a:lnTo>
                        <a:pt x="326" y="41"/>
                      </a:lnTo>
                      <a:lnTo>
                        <a:pt x="322" y="40"/>
                      </a:lnTo>
                      <a:lnTo>
                        <a:pt x="319" y="40"/>
                      </a:lnTo>
                      <a:lnTo>
                        <a:pt x="316" y="40"/>
                      </a:lnTo>
                      <a:lnTo>
                        <a:pt x="312" y="40"/>
                      </a:lnTo>
                      <a:lnTo>
                        <a:pt x="309" y="39"/>
                      </a:lnTo>
                      <a:lnTo>
                        <a:pt x="305" y="39"/>
                      </a:lnTo>
                      <a:lnTo>
                        <a:pt x="302" y="39"/>
                      </a:lnTo>
                      <a:lnTo>
                        <a:pt x="299" y="39"/>
                      </a:lnTo>
                      <a:lnTo>
                        <a:pt x="296" y="38"/>
                      </a:lnTo>
                      <a:lnTo>
                        <a:pt x="292" y="38"/>
                      </a:lnTo>
                      <a:lnTo>
                        <a:pt x="289" y="38"/>
                      </a:lnTo>
                      <a:lnTo>
                        <a:pt x="286" y="37"/>
                      </a:lnTo>
                      <a:lnTo>
                        <a:pt x="283" y="37"/>
                      </a:lnTo>
                      <a:lnTo>
                        <a:pt x="280" y="37"/>
                      </a:lnTo>
                      <a:lnTo>
                        <a:pt x="276" y="37"/>
                      </a:lnTo>
                      <a:lnTo>
                        <a:pt x="273" y="37"/>
                      </a:lnTo>
                      <a:lnTo>
                        <a:pt x="270" y="36"/>
                      </a:lnTo>
                      <a:lnTo>
                        <a:pt x="267" y="36"/>
                      </a:lnTo>
                      <a:lnTo>
                        <a:pt x="265" y="36"/>
                      </a:lnTo>
                      <a:lnTo>
                        <a:pt x="262" y="36"/>
                      </a:lnTo>
                      <a:lnTo>
                        <a:pt x="259" y="36"/>
                      </a:lnTo>
                      <a:lnTo>
                        <a:pt x="256" y="36"/>
                      </a:lnTo>
                      <a:lnTo>
                        <a:pt x="253" y="36"/>
                      </a:lnTo>
                      <a:lnTo>
                        <a:pt x="250" y="36"/>
                      </a:lnTo>
                      <a:lnTo>
                        <a:pt x="247" y="36"/>
                      </a:lnTo>
                      <a:lnTo>
                        <a:pt x="245" y="36"/>
                      </a:lnTo>
                      <a:lnTo>
                        <a:pt x="242" y="36"/>
                      </a:lnTo>
                      <a:lnTo>
                        <a:pt x="239" y="36"/>
                      </a:lnTo>
                      <a:lnTo>
                        <a:pt x="236" y="36"/>
                      </a:lnTo>
                      <a:lnTo>
                        <a:pt x="233" y="35"/>
                      </a:lnTo>
                      <a:lnTo>
                        <a:pt x="231" y="35"/>
                      </a:lnTo>
                      <a:lnTo>
                        <a:pt x="229" y="35"/>
                      </a:lnTo>
                      <a:lnTo>
                        <a:pt x="225" y="35"/>
                      </a:lnTo>
                      <a:lnTo>
                        <a:pt x="221" y="35"/>
                      </a:lnTo>
                      <a:lnTo>
                        <a:pt x="217" y="35"/>
                      </a:lnTo>
                      <a:lnTo>
                        <a:pt x="213" y="35"/>
                      </a:lnTo>
                      <a:lnTo>
                        <a:pt x="210" y="35"/>
                      </a:lnTo>
                      <a:lnTo>
                        <a:pt x="205" y="35"/>
                      </a:lnTo>
                      <a:lnTo>
                        <a:pt x="200" y="34"/>
                      </a:lnTo>
                      <a:lnTo>
                        <a:pt x="195" y="34"/>
                      </a:lnTo>
                      <a:lnTo>
                        <a:pt x="190" y="33"/>
                      </a:lnTo>
                      <a:lnTo>
                        <a:pt x="185" y="33"/>
                      </a:lnTo>
                      <a:lnTo>
                        <a:pt x="180" y="33"/>
                      </a:lnTo>
                      <a:lnTo>
                        <a:pt x="175" y="33"/>
                      </a:lnTo>
                      <a:lnTo>
                        <a:pt x="170" y="32"/>
                      </a:lnTo>
                      <a:lnTo>
                        <a:pt x="165" y="32"/>
                      </a:lnTo>
                      <a:lnTo>
                        <a:pt x="160" y="32"/>
                      </a:lnTo>
                      <a:lnTo>
                        <a:pt x="155" y="32"/>
                      </a:lnTo>
                      <a:lnTo>
                        <a:pt x="150" y="33"/>
                      </a:lnTo>
                      <a:lnTo>
                        <a:pt x="145" y="33"/>
                      </a:lnTo>
                      <a:lnTo>
                        <a:pt x="140" y="33"/>
                      </a:lnTo>
                      <a:lnTo>
                        <a:pt x="135" y="34"/>
                      </a:lnTo>
                      <a:lnTo>
                        <a:pt x="130" y="34"/>
                      </a:lnTo>
                      <a:lnTo>
                        <a:pt x="125" y="35"/>
                      </a:lnTo>
                      <a:lnTo>
                        <a:pt x="120" y="36"/>
                      </a:lnTo>
                      <a:lnTo>
                        <a:pt x="115" y="36"/>
                      </a:lnTo>
                      <a:lnTo>
                        <a:pt x="111" y="37"/>
                      </a:lnTo>
                      <a:lnTo>
                        <a:pt x="105" y="39"/>
                      </a:lnTo>
                      <a:lnTo>
                        <a:pt x="100" y="40"/>
                      </a:lnTo>
                      <a:lnTo>
                        <a:pt x="97" y="41"/>
                      </a:lnTo>
                      <a:lnTo>
                        <a:pt x="95" y="42"/>
                      </a:lnTo>
                      <a:lnTo>
                        <a:pt x="92" y="43"/>
                      </a:lnTo>
                      <a:lnTo>
                        <a:pt x="90" y="44"/>
                      </a:lnTo>
                      <a:lnTo>
                        <a:pt x="86" y="45"/>
                      </a:lnTo>
                      <a:lnTo>
                        <a:pt x="84" y="46"/>
                      </a:lnTo>
                      <a:lnTo>
                        <a:pt x="81" y="47"/>
                      </a:lnTo>
                      <a:lnTo>
                        <a:pt x="79" y="48"/>
                      </a:lnTo>
                      <a:lnTo>
                        <a:pt x="76" y="49"/>
                      </a:lnTo>
                      <a:lnTo>
                        <a:pt x="74" y="50"/>
                      </a:lnTo>
                      <a:lnTo>
                        <a:pt x="71" y="51"/>
                      </a:lnTo>
                      <a:lnTo>
                        <a:pt x="67" y="52"/>
                      </a:lnTo>
                      <a:lnTo>
                        <a:pt x="64" y="54"/>
                      </a:lnTo>
                      <a:lnTo>
                        <a:pt x="62" y="55"/>
                      </a:lnTo>
                      <a:lnTo>
                        <a:pt x="59" y="56"/>
                      </a:lnTo>
                      <a:lnTo>
                        <a:pt x="56" y="58"/>
                      </a:lnTo>
                      <a:lnTo>
                        <a:pt x="53" y="60"/>
                      </a:lnTo>
                      <a:lnTo>
                        <a:pt x="51" y="61"/>
                      </a:lnTo>
                      <a:lnTo>
                        <a:pt x="48" y="62"/>
                      </a:lnTo>
                      <a:lnTo>
                        <a:pt x="44" y="64"/>
                      </a:lnTo>
                      <a:lnTo>
                        <a:pt x="42" y="67"/>
                      </a:lnTo>
                      <a:lnTo>
                        <a:pt x="38" y="70"/>
                      </a:lnTo>
                      <a:lnTo>
                        <a:pt x="35" y="73"/>
                      </a:lnTo>
                      <a:lnTo>
                        <a:pt x="31" y="76"/>
                      </a:lnTo>
                      <a:lnTo>
                        <a:pt x="29" y="79"/>
                      </a:lnTo>
                      <a:lnTo>
                        <a:pt x="26" y="82"/>
                      </a:lnTo>
                      <a:lnTo>
                        <a:pt x="24" y="85"/>
                      </a:lnTo>
                      <a:lnTo>
                        <a:pt x="22" y="88"/>
                      </a:lnTo>
                      <a:lnTo>
                        <a:pt x="19" y="90"/>
                      </a:lnTo>
                      <a:lnTo>
                        <a:pt x="17" y="93"/>
                      </a:lnTo>
                      <a:lnTo>
                        <a:pt x="16" y="97"/>
                      </a:lnTo>
                      <a:lnTo>
                        <a:pt x="14" y="100"/>
                      </a:lnTo>
                      <a:lnTo>
                        <a:pt x="12" y="102"/>
                      </a:lnTo>
                      <a:lnTo>
                        <a:pt x="11" y="105"/>
                      </a:lnTo>
                      <a:lnTo>
                        <a:pt x="9" y="108"/>
                      </a:lnTo>
                      <a:lnTo>
                        <a:pt x="8" y="110"/>
                      </a:lnTo>
                      <a:lnTo>
                        <a:pt x="7" y="113"/>
                      </a:lnTo>
                      <a:lnTo>
                        <a:pt x="6" y="117"/>
                      </a:lnTo>
                      <a:lnTo>
                        <a:pt x="5" y="120"/>
                      </a:lnTo>
                      <a:lnTo>
                        <a:pt x="3" y="124"/>
                      </a:lnTo>
                      <a:lnTo>
                        <a:pt x="3" y="127"/>
                      </a:lnTo>
                      <a:lnTo>
                        <a:pt x="1" y="131"/>
                      </a:lnTo>
                      <a:lnTo>
                        <a:pt x="1" y="135"/>
                      </a:lnTo>
                      <a:lnTo>
                        <a:pt x="1" y="138"/>
                      </a:lnTo>
                      <a:lnTo>
                        <a:pt x="0" y="140"/>
                      </a:lnTo>
                      <a:lnTo>
                        <a:pt x="0" y="143"/>
                      </a:lnTo>
                      <a:lnTo>
                        <a:pt x="0" y="146"/>
                      </a:lnTo>
                      <a:lnTo>
                        <a:pt x="0" y="150"/>
                      </a:lnTo>
                      <a:lnTo>
                        <a:pt x="0" y="152"/>
                      </a:lnTo>
                      <a:lnTo>
                        <a:pt x="0" y="155"/>
                      </a:lnTo>
                      <a:lnTo>
                        <a:pt x="0" y="157"/>
                      </a:lnTo>
                      <a:lnTo>
                        <a:pt x="0" y="160"/>
                      </a:lnTo>
                      <a:lnTo>
                        <a:pt x="0" y="163"/>
                      </a:lnTo>
                      <a:lnTo>
                        <a:pt x="0" y="166"/>
                      </a:lnTo>
                      <a:lnTo>
                        <a:pt x="0" y="168"/>
                      </a:lnTo>
                      <a:lnTo>
                        <a:pt x="0" y="171"/>
                      </a:lnTo>
                      <a:lnTo>
                        <a:pt x="0" y="173"/>
                      </a:lnTo>
                      <a:lnTo>
                        <a:pt x="0" y="178"/>
                      </a:lnTo>
                      <a:lnTo>
                        <a:pt x="0" y="181"/>
                      </a:lnTo>
                      <a:lnTo>
                        <a:pt x="1" y="184"/>
                      </a:lnTo>
                      <a:lnTo>
                        <a:pt x="1" y="186"/>
                      </a:lnTo>
                      <a:lnTo>
                        <a:pt x="1" y="189"/>
                      </a:lnTo>
                      <a:lnTo>
                        <a:pt x="1" y="192"/>
                      </a:lnTo>
                      <a:lnTo>
                        <a:pt x="2" y="196"/>
                      </a:lnTo>
                      <a:lnTo>
                        <a:pt x="3" y="200"/>
                      </a:lnTo>
                      <a:lnTo>
                        <a:pt x="4" y="203"/>
                      </a:lnTo>
                      <a:lnTo>
                        <a:pt x="5" y="205"/>
                      </a:lnTo>
                      <a:lnTo>
                        <a:pt x="6" y="208"/>
                      </a:lnTo>
                      <a:lnTo>
                        <a:pt x="7" y="211"/>
                      </a:lnTo>
                      <a:lnTo>
                        <a:pt x="9" y="214"/>
                      </a:lnTo>
                      <a:lnTo>
                        <a:pt x="10" y="217"/>
                      </a:lnTo>
                      <a:lnTo>
                        <a:pt x="12" y="220"/>
                      </a:lnTo>
                      <a:lnTo>
                        <a:pt x="14" y="223"/>
                      </a:lnTo>
                      <a:lnTo>
                        <a:pt x="16" y="225"/>
                      </a:lnTo>
                      <a:lnTo>
                        <a:pt x="18" y="229"/>
                      </a:lnTo>
                      <a:lnTo>
                        <a:pt x="21" y="232"/>
                      </a:lnTo>
                      <a:lnTo>
                        <a:pt x="22" y="235"/>
                      </a:lnTo>
                      <a:lnTo>
                        <a:pt x="24" y="238"/>
                      </a:lnTo>
                      <a:lnTo>
                        <a:pt x="25" y="241"/>
                      </a:lnTo>
                      <a:lnTo>
                        <a:pt x="27" y="244"/>
                      </a:lnTo>
                      <a:lnTo>
                        <a:pt x="29" y="247"/>
                      </a:lnTo>
                      <a:lnTo>
                        <a:pt x="30" y="251"/>
                      </a:lnTo>
                      <a:lnTo>
                        <a:pt x="32" y="253"/>
                      </a:lnTo>
                      <a:lnTo>
                        <a:pt x="33" y="256"/>
                      </a:lnTo>
                      <a:lnTo>
                        <a:pt x="35" y="259"/>
                      </a:lnTo>
                      <a:lnTo>
                        <a:pt x="36" y="261"/>
                      </a:lnTo>
                      <a:lnTo>
                        <a:pt x="37" y="264"/>
                      </a:lnTo>
                      <a:lnTo>
                        <a:pt x="37" y="267"/>
                      </a:lnTo>
                      <a:lnTo>
                        <a:pt x="38" y="270"/>
                      </a:lnTo>
                      <a:lnTo>
                        <a:pt x="37" y="273"/>
                      </a:lnTo>
                      <a:lnTo>
                        <a:pt x="37" y="275"/>
                      </a:lnTo>
                      <a:lnTo>
                        <a:pt x="37" y="278"/>
                      </a:lnTo>
                      <a:lnTo>
                        <a:pt x="37" y="281"/>
                      </a:lnTo>
                      <a:lnTo>
                        <a:pt x="37" y="284"/>
                      </a:lnTo>
                      <a:lnTo>
                        <a:pt x="38" y="286"/>
                      </a:lnTo>
                      <a:lnTo>
                        <a:pt x="38" y="290"/>
                      </a:lnTo>
                      <a:lnTo>
                        <a:pt x="40" y="292"/>
                      </a:lnTo>
                      <a:lnTo>
                        <a:pt x="42" y="295"/>
                      </a:lnTo>
                      <a:lnTo>
                        <a:pt x="45" y="298"/>
                      </a:lnTo>
                      <a:lnTo>
                        <a:pt x="47" y="301"/>
                      </a:lnTo>
                      <a:lnTo>
                        <a:pt x="49" y="304"/>
                      </a:lnTo>
                      <a:lnTo>
                        <a:pt x="51" y="307"/>
                      </a:lnTo>
                      <a:lnTo>
                        <a:pt x="52" y="310"/>
                      </a:lnTo>
                      <a:lnTo>
                        <a:pt x="54" y="312"/>
                      </a:lnTo>
                      <a:lnTo>
                        <a:pt x="55" y="315"/>
                      </a:lnTo>
                      <a:lnTo>
                        <a:pt x="56" y="318"/>
                      </a:lnTo>
                      <a:lnTo>
                        <a:pt x="58" y="320"/>
                      </a:lnTo>
                      <a:lnTo>
                        <a:pt x="60" y="323"/>
                      </a:lnTo>
                      <a:lnTo>
                        <a:pt x="61" y="326"/>
                      </a:lnTo>
                      <a:lnTo>
                        <a:pt x="63" y="329"/>
                      </a:lnTo>
                      <a:lnTo>
                        <a:pt x="64" y="332"/>
                      </a:lnTo>
                      <a:lnTo>
                        <a:pt x="65" y="335"/>
                      </a:lnTo>
                      <a:lnTo>
                        <a:pt x="66" y="337"/>
                      </a:lnTo>
                      <a:lnTo>
                        <a:pt x="66" y="341"/>
                      </a:lnTo>
                      <a:lnTo>
                        <a:pt x="67" y="343"/>
                      </a:lnTo>
                      <a:lnTo>
                        <a:pt x="68" y="346"/>
                      </a:lnTo>
                      <a:lnTo>
                        <a:pt x="69" y="349"/>
                      </a:lnTo>
                      <a:lnTo>
                        <a:pt x="70" y="354"/>
                      </a:lnTo>
                      <a:lnTo>
                        <a:pt x="71" y="356"/>
                      </a:lnTo>
                      <a:lnTo>
                        <a:pt x="71" y="359"/>
                      </a:lnTo>
                      <a:lnTo>
                        <a:pt x="72" y="362"/>
                      </a:lnTo>
                      <a:lnTo>
                        <a:pt x="74" y="365"/>
                      </a:lnTo>
                      <a:lnTo>
                        <a:pt x="74" y="369"/>
                      </a:lnTo>
                      <a:lnTo>
                        <a:pt x="75" y="372"/>
                      </a:lnTo>
                      <a:lnTo>
                        <a:pt x="77" y="375"/>
                      </a:lnTo>
                      <a:lnTo>
                        <a:pt x="78" y="378"/>
                      </a:lnTo>
                      <a:lnTo>
                        <a:pt x="79" y="382"/>
                      </a:lnTo>
                      <a:lnTo>
                        <a:pt x="80" y="385"/>
                      </a:lnTo>
                      <a:lnTo>
                        <a:pt x="83" y="386"/>
                      </a:lnTo>
                      <a:lnTo>
                        <a:pt x="85" y="386"/>
                      </a:lnTo>
                      <a:lnTo>
                        <a:pt x="88" y="386"/>
                      </a:lnTo>
                      <a:lnTo>
                        <a:pt x="91" y="389"/>
                      </a:lnTo>
                      <a:lnTo>
                        <a:pt x="93" y="392"/>
                      </a:lnTo>
                      <a:lnTo>
                        <a:pt x="94" y="394"/>
                      </a:lnTo>
                      <a:lnTo>
                        <a:pt x="114" y="397"/>
                      </a:lnTo>
                      <a:lnTo>
                        <a:pt x="105" y="386"/>
                      </a:lnTo>
                      <a:lnTo>
                        <a:pt x="104" y="383"/>
                      </a:lnTo>
                      <a:lnTo>
                        <a:pt x="103" y="380"/>
                      </a:lnTo>
                      <a:lnTo>
                        <a:pt x="102" y="377"/>
                      </a:lnTo>
                      <a:lnTo>
                        <a:pt x="101" y="375"/>
                      </a:lnTo>
                      <a:lnTo>
                        <a:pt x="100" y="371"/>
                      </a:lnTo>
                      <a:lnTo>
                        <a:pt x="98" y="367"/>
                      </a:lnTo>
                      <a:lnTo>
                        <a:pt x="98" y="363"/>
                      </a:lnTo>
                      <a:lnTo>
                        <a:pt x="96" y="359"/>
                      </a:lnTo>
                      <a:lnTo>
                        <a:pt x="96" y="357"/>
                      </a:lnTo>
                      <a:lnTo>
                        <a:pt x="94" y="354"/>
                      </a:lnTo>
                      <a:lnTo>
                        <a:pt x="94" y="349"/>
                      </a:lnTo>
                      <a:lnTo>
                        <a:pt x="93" y="346"/>
                      </a:lnTo>
                      <a:lnTo>
                        <a:pt x="92" y="343"/>
                      </a:lnTo>
                      <a:lnTo>
                        <a:pt x="91" y="339"/>
                      </a:lnTo>
                      <a:lnTo>
                        <a:pt x="91" y="336"/>
                      </a:lnTo>
                      <a:lnTo>
                        <a:pt x="90" y="333"/>
                      </a:lnTo>
                      <a:lnTo>
                        <a:pt x="90" y="330"/>
                      </a:lnTo>
                      <a:lnTo>
                        <a:pt x="90" y="326"/>
                      </a:lnTo>
                      <a:lnTo>
                        <a:pt x="89" y="323"/>
                      </a:lnTo>
                      <a:lnTo>
                        <a:pt x="89" y="320"/>
                      </a:lnTo>
                      <a:lnTo>
                        <a:pt x="88" y="316"/>
                      </a:lnTo>
                      <a:lnTo>
                        <a:pt x="88" y="312"/>
                      </a:lnTo>
                      <a:lnTo>
                        <a:pt x="88" y="309"/>
                      </a:lnTo>
                      <a:lnTo>
                        <a:pt x="88" y="305"/>
                      </a:lnTo>
                      <a:lnTo>
                        <a:pt x="88" y="303"/>
                      </a:lnTo>
                      <a:lnTo>
                        <a:pt x="88" y="299"/>
                      </a:lnTo>
                      <a:lnTo>
                        <a:pt x="88" y="296"/>
                      </a:lnTo>
                      <a:lnTo>
                        <a:pt x="88" y="293"/>
                      </a:lnTo>
                      <a:lnTo>
                        <a:pt x="89" y="290"/>
                      </a:lnTo>
                      <a:lnTo>
                        <a:pt x="90" y="288"/>
                      </a:lnTo>
                      <a:lnTo>
                        <a:pt x="91" y="285"/>
                      </a:lnTo>
                      <a:lnTo>
                        <a:pt x="94" y="282"/>
                      </a:lnTo>
                      <a:lnTo>
                        <a:pt x="97" y="279"/>
                      </a:lnTo>
                      <a:lnTo>
                        <a:pt x="100" y="277"/>
                      </a:lnTo>
                      <a:lnTo>
                        <a:pt x="103" y="275"/>
                      </a:lnTo>
                      <a:lnTo>
                        <a:pt x="106" y="273"/>
                      </a:lnTo>
                      <a:lnTo>
                        <a:pt x="109" y="270"/>
                      </a:lnTo>
                      <a:lnTo>
                        <a:pt x="112" y="268"/>
                      </a:lnTo>
                      <a:lnTo>
                        <a:pt x="114" y="266"/>
                      </a:lnTo>
                      <a:lnTo>
                        <a:pt x="118" y="264"/>
                      </a:lnTo>
                      <a:lnTo>
                        <a:pt x="121" y="262"/>
                      </a:lnTo>
                      <a:lnTo>
                        <a:pt x="124" y="259"/>
                      </a:lnTo>
                      <a:lnTo>
                        <a:pt x="127" y="258"/>
                      </a:lnTo>
                      <a:lnTo>
                        <a:pt x="129" y="255"/>
                      </a:lnTo>
                      <a:lnTo>
                        <a:pt x="133" y="253"/>
                      </a:lnTo>
                      <a:lnTo>
                        <a:pt x="137" y="251"/>
                      </a:lnTo>
                      <a:lnTo>
                        <a:pt x="140" y="249"/>
                      </a:lnTo>
                      <a:lnTo>
                        <a:pt x="142" y="246"/>
                      </a:lnTo>
                      <a:lnTo>
                        <a:pt x="144" y="244"/>
                      </a:lnTo>
                      <a:lnTo>
                        <a:pt x="147" y="242"/>
                      </a:lnTo>
                      <a:lnTo>
                        <a:pt x="150" y="240"/>
                      </a:lnTo>
                      <a:lnTo>
                        <a:pt x="153" y="242"/>
                      </a:lnTo>
                      <a:lnTo>
                        <a:pt x="156" y="242"/>
                      </a:lnTo>
                      <a:lnTo>
                        <a:pt x="159" y="243"/>
                      </a:lnTo>
                      <a:lnTo>
                        <a:pt x="162" y="244"/>
                      </a:lnTo>
                      <a:lnTo>
                        <a:pt x="165" y="245"/>
                      </a:lnTo>
                      <a:lnTo>
                        <a:pt x="168" y="246"/>
                      </a:lnTo>
                      <a:lnTo>
                        <a:pt x="171" y="246"/>
                      </a:lnTo>
                      <a:lnTo>
                        <a:pt x="174" y="246"/>
                      </a:lnTo>
                      <a:lnTo>
                        <a:pt x="178" y="247"/>
                      </a:lnTo>
                      <a:lnTo>
                        <a:pt x="181" y="248"/>
                      </a:lnTo>
                      <a:lnTo>
                        <a:pt x="184" y="248"/>
                      </a:lnTo>
                      <a:lnTo>
                        <a:pt x="187" y="248"/>
                      </a:lnTo>
                      <a:lnTo>
                        <a:pt x="190" y="249"/>
                      </a:lnTo>
                      <a:lnTo>
                        <a:pt x="194" y="249"/>
                      </a:lnTo>
                      <a:lnTo>
                        <a:pt x="197" y="249"/>
                      </a:lnTo>
                      <a:lnTo>
                        <a:pt x="201" y="251"/>
                      </a:lnTo>
                      <a:lnTo>
                        <a:pt x="206" y="251"/>
                      </a:lnTo>
                      <a:lnTo>
                        <a:pt x="210" y="251"/>
                      </a:lnTo>
                      <a:lnTo>
                        <a:pt x="214" y="251"/>
                      </a:lnTo>
                      <a:lnTo>
                        <a:pt x="219" y="251"/>
                      </a:lnTo>
                      <a:lnTo>
                        <a:pt x="224" y="251"/>
                      </a:lnTo>
                      <a:lnTo>
                        <a:pt x="229" y="252"/>
                      </a:lnTo>
                      <a:lnTo>
                        <a:pt x="232" y="253"/>
                      </a:lnTo>
                      <a:lnTo>
                        <a:pt x="234" y="253"/>
                      </a:lnTo>
                      <a:lnTo>
                        <a:pt x="238" y="253"/>
                      </a:lnTo>
                      <a:lnTo>
                        <a:pt x="240" y="253"/>
                      </a:lnTo>
                      <a:lnTo>
                        <a:pt x="243" y="253"/>
                      </a:lnTo>
                      <a:lnTo>
                        <a:pt x="246" y="253"/>
                      </a:lnTo>
                      <a:lnTo>
                        <a:pt x="251" y="253"/>
                      </a:lnTo>
                      <a:lnTo>
                        <a:pt x="255" y="254"/>
                      </a:lnTo>
                      <a:lnTo>
                        <a:pt x="260" y="254"/>
                      </a:lnTo>
                      <a:lnTo>
                        <a:pt x="264" y="254"/>
                      </a:lnTo>
                      <a:lnTo>
                        <a:pt x="267" y="255"/>
                      </a:lnTo>
                      <a:lnTo>
                        <a:pt x="272" y="255"/>
                      </a:lnTo>
                      <a:lnTo>
                        <a:pt x="275" y="255"/>
                      </a:lnTo>
                      <a:lnTo>
                        <a:pt x="279" y="255"/>
                      </a:lnTo>
                      <a:lnTo>
                        <a:pt x="282" y="255"/>
                      </a:lnTo>
                      <a:lnTo>
                        <a:pt x="285" y="255"/>
                      </a:lnTo>
                      <a:lnTo>
                        <a:pt x="288" y="255"/>
                      </a:lnTo>
                      <a:lnTo>
                        <a:pt x="291" y="255"/>
                      </a:lnTo>
                      <a:lnTo>
                        <a:pt x="294" y="255"/>
                      </a:lnTo>
                      <a:lnTo>
                        <a:pt x="297" y="255"/>
                      </a:lnTo>
                      <a:lnTo>
                        <a:pt x="301" y="255"/>
                      </a:lnTo>
                      <a:lnTo>
                        <a:pt x="304" y="255"/>
                      </a:lnTo>
                      <a:lnTo>
                        <a:pt x="306" y="255"/>
                      </a:lnTo>
                      <a:lnTo>
                        <a:pt x="310" y="255"/>
                      </a:lnTo>
                      <a:lnTo>
                        <a:pt x="314" y="255"/>
                      </a:lnTo>
                      <a:lnTo>
                        <a:pt x="317" y="255"/>
                      </a:lnTo>
                      <a:lnTo>
                        <a:pt x="321" y="254"/>
                      </a:lnTo>
                      <a:lnTo>
                        <a:pt x="326" y="254"/>
                      </a:lnTo>
                      <a:lnTo>
                        <a:pt x="331" y="253"/>
                      </a:lnTo>
                      <a:lnTo>
                        <a:pt x="335" y="253"/>
                      </a:lnTo>
                      <a:lnTo>
                        <a:pt x="341" y="253"/>
                      </a:lnTo>
                      <a:lnTo>
                        <a:pt x="343" y="252"/>
                      </a:lnTo>
                      <a:lnTo>
                        <a:pt x="346" y="252"/>
                      </a:lnTo>
                      <a:lnTo>
                        <a:pt x="349" y="251"/>
                      </a:lnTo>
                      <a:lnTo>
                        <a:pt x="352" y="251"/>
                      </a:lnTo>
                      <a:lnTo>
                        <a:pt x="354" y="251"/>
                      </a:lnTo>
                      <a:lnTo>
                        <a:pt x="358" y="251"/>
                      </a:lnTo>
                      <a:lnTo>
                        <a:pt x="362" y="251"/>
                      </a:lnTo>
                      <a:lnTo>
                        <a:pt x="365" y="251"/>
                      </a:lnTo>
                      <a:lnTo>
                        <a:pt x="368" y="249"/>
                      </a:lnTo>
                      <a:lnTo>
                        <a:pt x="371" y="249"/>
                      </a:lnTo>
                      <a:lnTo>
                        <a:pt x="375" y="249"/>
                      </a:lnTo>
                      <a:lnTo>
                        <a:pt x="379" y="248"/>
                      </a:lnTo>
                      <a:lnTo>
                        <a:pt x="379" y="251"/>
                      </a:lnTo>
                      <a:lnTo>
                        <a:pt x="380" y="254"/>
                      </a:lnTo>
                      <a:lnTo>
                        <a:pt x="382" y="259"/>
                      </a:lnTo>
                      <a:lnTo>
                        <a:pt x="383" y="263"/>
                      </a:lnTo>
                      <a:lnTo>
                        <a:pt x="384" y="268"/>
                      </a:lnTo>
                      <a:lnTo>
                        <a:pt x="385" y="272"/>
                      </a:lnTo>
                      <a:lnTo>
                        <a:pt x="386" y="275"/>
                      </a:lnTo>
                      <a:lnTo>
                        <a:pt x="388" y="280"/>
                      </a:lnTo>
                      <a:lnTo>
                        <a:pt x="388" y="283"/>
                      </a:lnTo>
                      <a:lnTo>
                        <a:pt x="389" y="286"/>
                      </a:lnTo>
                      <a:lnTo>
                        <a:pt x="391" y="289"/>
                      </a:lnTo>
                      <a:lnTo>
                        <a:pt x="392" y="292"/>
                      </a:lnTo>
                      <a:lnTo>
                        <a:pt x="392" y="295"/>
                      </a:lnTo>
                      <a:lnTo>
                        <a:pt x="394" y="299"/>
                      </a:lnTo>
                      <a:lnTo>
                        <a:pt x="395" y="302"/>
                      </a:lnTo>
                      <a:lnTo>
                        <a:pt x="396" y="305"/>
                      </a:lnTo>
                      <a:lnTo>
                        <a:pt x="397" y="308"/>
                      </a:lnTo>
                      <a:lnTo>
                        <a:pt x="399" y="311"/>
                      </a:lnTo>
                      <a:lnTo>
                        <a:pt x="400" y="314"/>
                      </a:lnTo>
                      <a:lnTo>
                        <a:pt x="402" y="317"/>
                      </a:lnTo>
                      <a:lnTo>
                        <a:pt x="403" y="320"/>
                      </a:lnTo>
                      <a:lnTo>
                        <a:pt x="404" y="323"/>
                      </a:lnTo>
                      <a:lnTo>
                        <a:pt x="406" y="326"/>
                      </a:lnTo>
                      <a:lnTo>
                        <a:pt x="408" y="329"/>
                      </a:lnTo>
                      <a:lnTo>
                        <a:pt x="408" y="332"/>
                      </a:lnTo>
                      <a:lnTo>
                        <a:pt x="409" y="335"/>
                      </a:lnTo>
                      <a:lnTo>
                        <a:pt x="410" y="338"/>
                      </a:lnTo>
                      <a:lnTo>
                        <a:pt x="411" y="341"/>
                      </a:lnTo>
                      <a:lnTo>
                        <a:pt x="412" y="343"/>
                      </a:lnTo>
                      <a:lnTo>
                        <a:pt x="412" y="346"/>
                      </a:lnTo>
                      <a:lnTo>
                        <a:pt x="412" y="349"/>
                      </a:lnTo>
                      <a:lnTo>
                        <a:pt x="413" y="354"/>
                      </a:lnTo>
                      <a:lnTo>
                        <a:pt x="413" y="356"/>
                      </a:lnTo>
                      <a:lnTo>
                        <a:pt x="414" y="359"/>
                      </a:lnTo>
                      <a:lnTo>
                        <a:pt x="414" y="362"/>
                      </a:lnTo>
                      <a:lnTo>
                        <a:pt x="414" y="366"/>
                      </a:lnTo>
                      <a:lnTo>
                        <a:pt x="414" y="370"/>
                      </a:lnTo>
                      <a:lnTo>
                        <a:pt x="414" y="373"/>
                      </a:lnTo>
                      <a:lnTo>
                        <a:pt x="414" y="376"/>
                      </a:lnTo>
                      <a:lnTo>
                        <a:pt x="414" y="379"/>
                      </a:lnTo>
                      <a:lnTo>
                        <a:pt x="413" y="383"/>
                      </a:lnTo>
                      <a:lnTo>
                        <a:pt x="413" y="386"/>
                      </a:lnTo>
                      <a:lnTo>
                        <a:pt x="412" y="389"/>
                      </a:lnTo>
                      <a:lnTo>
                        <a:pt x="415" y="388"/>
                      </a:lnTo>
                      <a:lnTo>
                        <a:pt x="417" y="386"/>
                      </a:lnTo>
                      <a:lnTo>
                        <a:pt x="420" y="386"/>
                      </a:lnTo>
                      <a:lnTo>
                        <a:pt x="423" y="389"/>
                      </a:lnTo>
                      <a:lnTo>
                        <a:pt x="424" y="392"/>
                      </a:lnTo>
                      <a:lnTo>
                        <a:pt x="426" y="394"/>
                      </a:lnTo>
                      <a:lnTo>
                        <a:pt x="449" y="396"/>
                      </a:lnTo>
                      <a:lnTo>
                        <a:pt x="438" y="374"/>
                      </a:lnTo>
                      <a:lnTo>
                        <a:pt x="438" y="370"/>
                      </a:lnTo>
                      <a:lnTo>
                        <a:pt x="436" y="366"/>
                      </a:lnTo>
                      <a:lnTo>
                        <a:pt x="436" y="364"/>
                      </a:lnTo>
                      <a:lnTo>
                        <a:pt x="436" y="359"/>
                      </a:lnTo>
                      <a:lnTo>
                        <a:pt x="436" y="356"/>
                      </a:lnTo>
                      <a:lnTo>
                        <a:pt x="436" y="352"/>
                      </a:lnTo>
                      <a:lnTo>
                        <a:pt x="436" y="348"/>
                      </a:lnTo>
                      <a:lnTo>
                        <a:pt x="436" y="344"/>
                      </a:lnTo>
                      <a:lnTo>
                        <a:pt x="438" y="341"/>
                      </a:lnTo>
                      <a:lnTo>
                        <a:pt x="438" y="337"/>
                      </a:lnTo>
                      <a:lnTo>
                        <a:pt x="439" y="333"/>
                      </a:lnTo>
                      <a:lnTo>
                        <a:pt x="441" y="330"/>
                      </a:lnTo>
                      <a:lnTo>
                        <a:pt x="442" y="327"/>
                      </a:lnTo>
                      <a:lnTo>
                        <a:pt x="444" y="323"/>
                      </a:lnTo>
                      <a:lnTo>
                        <a:pt x="445" y="320"/>
                      </a:lnTo>
                      <a:lnTo>
                        <a:pt x="447" y="317"/>
                      </a:lnTo>
                      <a:lnTo>
                        <a:pt x="448" y="314"/>
                      </a:lnTo>
                      <a:lnTo>
                        <a:pt x="449" y="311"/>
                      </a:lnTo>
                      <a:lnTo>
                        <a:pt x="451" y="308"/>
                      </a:lnTo>
                      <a:lnTo>
                        <a:pt x="451" y="305"/>
                      </a:lnTo>
                      <a:lnTo>
                        <a:pt x="453" y="302"/>
                      </a:lnTo>
                      <a:lnTo>
                        <a:pt x="453" y="299"/>
                      </a:lnTo>
                      <a:lnTo>
                        <a:pt x="453" y="296"/>
                      </a:lnTo>
                      <a:lnTo>
                        <a:pt x="453" y="293"/>
                      </a:lnTo>
                      <a:lnTo>
                        <a:pt x="453" y="289"/>
                      </a:lnTo>
                      <a:lnTo>
                        <a:pt x="454" y="285"/>
                      </a:lnTo>
                      <a:lnTo>
                        <a:pt x="454" y="283"/>
                      </a:lnTo>
                      <a:lnTo>
                        <a:pt x="454" y="280"/>
                      </a:lnTo>
                      <a:lnTo>
                        <a:pt x="454" y="277"/>
                      </a:lnTo>
                      <a:lnTo>
                        <a:pt x="455" y="274"/>
                      </a:lnTo>
                      <a:lnTo>
                        <a:pt x="455" y="271"/>
                      </a:lnTo>
                      <a:lnTo>
                        <a:pt x="456" y="268"/>
                      </a:lnTo>
                      <a:lnTo>
                        <a:pt x="456" y="264"/>
                      </a:lnTo>
                      <a:lnTo>
                        <a:pt x="457" y="261"/>
                      </a:lnTo>
                      <a:lnTo>
                        <a:pt x="458" y="258"/>
                      </a:lnTo>
                      <a:lnTo>
                        <a:pt x="459" y="255"/>
                      </a:lnTo>
                      <a:lnTo>
                        <a:pt x="460" y="252"/>
                      </a:lnTo>
                      <a:lnTo>
                        <a:pt x="462" y="249"/>
                      </a:lnTo>
                      <a:lnTo>
                        <a:pt x="464" y="246"/>
                      </a:lnTo>
                      <a:lnTo>
                        <a:pt x="466" y="243"/>
                      </a:lnTo>
                      <a:lnTo>
                        <a:pt x="468" y="240"/>
                      </a:lnTo>
                      <a:lnTo>
                        <a:pt x="471" y="237"/>
                      </a:lnTo>
                      <a:lnTo>
                        <a:pt x="473" y="235"/>
                      </a:lnTo>
                      <a:lnTo>
                        <a:pt x="476" y="233"/>
                      </a:lnTo>
                      <a:lnTo>
                        <a:pt x="480" y="231"/>
                      </a:lnTo>
                      <a:lnTo>
                        <a:pt x="483" y="229"/>
                      </a:lnTo>
                      <a:lnTo>
                        <a:pt x="487" y="227"/>
                      </a:lnTo>
                      <a:lnTo>
                        <a:pt x="491" y="226"/>
                      </a:lnTo>
                      <a:lnTo>
                        <a:pt x="495" y="225"/>
                      </a:lnTo>
                      <a:lnTo>
                        <a:pt x="499" y="224"/>
                      </a:lnTo>
                      <a:lnTo>
                        <a:pt x="501" y="223"/>
                      </a:lnTo>
                      <a:lnTo>
                        <a:pt x="504" y="222"/>
                      </a:lnTo>
                      <a:lnTo>
                        <a:pt x="507" y="220"/>
                      </a:lnTo>
                      <a:lnTo>
                        <a:pt x="510" y="219"/>
                      </a:lnTo>
                      <a:lnTo>
                        <a:pt x="513" y="217"/>
                      </a:lnTo>
                      <a:lnTo>
                        <a:pt x="516" y="216"/>
                      </a:lnTo>
                      <a:lnTo>
                        <a:pt x="519" y="214"/>
                      </a:lnTo>
                      <a:lnTo>
                        <a:pt x="522" y="212"/>
                      </a:lnTo>
                      <a:lnTo>
                        <a:pt x="524" y="211"/>
                      </a:lnTo>
                      <a:lnTo>
                        <a:pt x="527" y="210"/>
                      </a:lnTo>
                      <a:lnTo>
                        <a:pt x="531" y="208"/>
                      </a:lnTo>
                      <a:lnTo>
                        <a:pt x="534" y="207"/>
                      </a:lnTo>
                      <a:lnTo>
                        <a:pt x="538" y="207"/>
                      </a:lnTo>
                      <a:lnTo>
                        <a:pt x="540" y="205"/>
                      </a:lnTo>
                      <a:lnTo>
                        <a:pt x="542" y="204"/>
                      </a:lnTo>
                      <a:lnTo>
                        <a:pt x="547" y="204"/>
                      </a:lnTo>
                      <a:lnTo>
                        <a:pt x="550" y="203"/>
                      </a:lnTo>
                      <a:lnTo>
                        <a:pt x="553" y="202"/>
                      </a:lnTo>
                      <a:lnTo>
                        <a:pt x="556" y="201"/>
                      </a:lnTo>
                      <a:lnTo>
                        <a:pt x="561" y="201"/>
                      </a:lnTo>
                      <a:lnTo>
                        <a:pt x="566" y="201"/>
                      </a:lnTo>
                      <a:lnTo>
                        <a:pt x="569" y="200"/>
                      </a:lnTo>
                      <a:lnTo>
                        <a:pt x="573" y="200"/>
                      </a:lnTo>
                      <a:lnTo>
                        <a:pt x="576" y="200"/>
                      </a:lnTo>
                      <a:lnTo>
                        <a:pt x="579" y="199"/>
                      </a:lnTo>
                      <a:lnTo>
                        <a:pt x="582" y="198"/>
                      </a:lnTo>
                      <a:lnTo>
                        <a:pt x="585" y="198"/>
                      </a:lnTo>
                      <a:lnTo>
                        <a:pt x="588" y="196"/>
                      </a:lnTo>
                      <a:lnTo>
                        <a:pt x="591" y="196"/>
                      </a:lnTo>
                      <a:lnTo>
                        <a:pt x="594" y="195"/>
                      </a:lnTo>
                      <a:lnTo>
                        <a:pt x="597" y="193"/>
                      </a:lnTo>
                      <a:lnTo>
                        <a:pt x="600" y="192"/>
                      </a:lnTo>
                      <a:lnTo>
                        <a:pt x="603" y="190"/>
                      </a:lnTo>
                      <a:lnTo>
                        <a:pt x="606" y="189"/>
                      </a:lnTo>
                      <a:lnTo>
                        <a:pt x="609" y="187"/>
                      </a:lnTo>
                      <a:lnTo>
                        <a:pt x="613" y="186"/>
                      </a:lnTo>
                      <a:lnTo>
                        <a:pt x="614" y="185"/>
                      </a:lnTo>
                      <a:lnTo>
                        <a:pt x="619" y="183"/>
                      </a:lnTo>
                      <a:lnTo>
                        <a:pt x="623" y="182"/>
                      </a:lnTo>
                      <a:lnTo>
                        <a:pt x="624" y="181"/>
                      </a:lnTo>
                      <a:lnTo>
                        <a:pt x="628" y="180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06" name="Line 116">
                  <a:extLst>
                    <a:ext uri="{FF2B5EF4-FFF2-40B4-BE49-F238E27FC236}">
                      <a16:creationId xmlns:a16="http://schemas.microsoft.com/office/drawing/2014/main" id="{67AF60CB-7914-43BB-8258-F5D7DA864F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650" y="2000"/>
                  <a:ext cx="1" cy="10"/>
                </a:xfrm>
                <a:prstGeom prst="line">
                  <a:avLst/>
                </a:pr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07" name="Freeform 117">
                  <a:extLst>
                    <a:ext uri="{FF2B5EF4-FFF2-40B4-BE49-F238E27FC236}">
                      <a16:creationId xmlns:a16="http://schemas.microsoft.com/office/drawing/2014/main" id="{E47852C2-AD37-496A-BFAD-10F4531ED5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6" y="1887"/>
                  <a:ext cx="45" cy="62"/>
                </a:xfrm>
                <a:custGeom>
                  <a:avLst/>
                  <a:gdLst>
                    <a:gd name="T0" fmla="*/ 10 w 45"/>
                    <a:gd name="T1" fmla="*/ 29 h 62"/>
                    <a:gd name="T2" fmla="*/ 16 w 45"/>
                    <a:gd name="T3" fmla="*/ 26 h 62"/>
                    <a:gd name="T4" fmla="*/ 22 w 45"/>
                    <a:gd name="T5" fmla="*/ 25 h 62"/>
                    <a:gd name="T6" fmla="*/ 27 w 45"/>
                    <a:gd name="T7" fmla="*/ 26 h 62"/>
                    <a:gd name="T8" fmla="*/ 31 w 45"/>
                    <a:gd name="T9" fmla="*/ 31 h 62"/>
                    <a:gd name="T10" fmla="*/ 33 w 45"/>
                    <a:gd name="T11" fmla="*/ 37 h 62"/>
                    <a:gd name="T12" fmla="*/ 32 w 45"/>
                    <a:gd name="T13" fmla="*/ 43 h 62"/>
                    <a:gd name="T14" fmla="*/ 28 w 45"/>
                    <a:gd name="T15" fmla="*/ 48 h 62"/>
                    <a:gd name="T16" fmla="*/ 22 w 45"/>
                    <a:gd name="T17" fmla="*/ 50 h 62"/>
                    <a:gd name="T18" fmla="*/ 17 w 45"/>
                    <a:gd name="T19" fmla="*/ 49 h 62"/>
                    <a:gd name="T20" fmla="*/ 12 w 45"/>
                    <a:gd name="T21" fmla="*/ 46 h 62"/>
                    <a:gd name="T22" fmla="*/ 9 w 45"/>
                    <a:gd name="T23" fmla="*/ 41 h 62"/>
                    <a:gd name="T24" fmla="*/ 7 w 45"/>
                    <a:gd name="T25" fmla="*/ 34 h 62"/>
                    <a:gd name="T26" fmla="*/ 7 w 45"/>
                    <a:gd name="T27" fmla="*/ 29 h 62"/>
                    <a:gd name="T28" fmla="*/ 8 w 45"/>
                    <a:gd name="T29" fmla="*/ 23 h 62"/>
                    <a:gd name="T30" fmla="*/ 9 w 45"/>
                    <a:gd name="T31" fmla="*/ 18 h 62"/>
                    <a:gd name="T32" fmla="*/ 10 w 45"/>
                    <a:gd name="T33" fmla="*/ 13 h 62"/>
                    <a:gd name="T34" fmla="*/ 11 w 45"/>
                    <a:gd name="T35" fmla="*/ 5 h 62"/>
                    <a:gd name="T36" fmla="*/ 11 w 45"/>
                    <a:gd name="T37" fmla="*/ 0 h 62"/>
                    <a:gd name="T38" fmla="*/ 7 w 45"/>
                    <a:gd name="T39" fmla="*/ 7 h 62"/>
                    <a:gd name="T40" fmla="*/ 4 w 45"/>
                    <a:gd name="T41" fmla="*/ 14 h 62"/>
                    <a:gd name="T42" fmla="*/ 2 w 45"/>
                    <a:gd name="T43" fmla="*/ 18 h 62"/>
                    <a:gd name="T44" fmla="*/ 0 w 45"/>
                    <a:gd name="T45" fmla="*/ 24 h 62"/>
                    <a:gd name="T46" fmla="*/ 0 w 45"/>
                    <a:gd name="T47" fmla="*/ 31 h 62"/>
                    <a:gd name="T48" fmla="*/ 0 w 45"/>
                    <a:gd name="T49" fmla="*/ 37 h 62"/>
                    <a:gd name="T50" fmla="*/ 1 w 45"/>
                    <a:gd name="T51" fmla="*/ 43 h 62"/>
                    <a:gd name="T52" fmla="*/ 2 w 45"/>
                    <a:gd name="T53" fmla="*/ 49 h 62"/>
                    <a:gd name="T54" fmla="*/ 5 w 45"/>
                    <a:gd name="T55" fmla="*/ 55 h 62"/>
                    <a:gd name="T56" fmla="*/ 11 w 45"/>
                    <a:gd name="T57" fmla="*/ 58 h 62"/>
                    <a:gd name="T58" fmla="*/ 17 w 45"/>
                    <a:gd name="T59" fmla="*/ 61 h 62"/>
                    <a:gd name="T60" fmla="*/ 24 w 45"/>
                    <a:gd name="T61" fmla="*/ 61 h 62"/>
                    <a:gd name="T62" fmla="*/ 30 w 45"/>
                    <a:gd name="T63" fmla="*/ 60 h 62"/>
                    <a:gd name="T64" fmla="*/ 35 w 45"/>
                    <a:gd name="T65" fmla="*/ 57 h 62"/>
                    <a:gd name="T66" fmla="*/ 40 w 45"/>
                    <a:gd name="T67" fmla="*/ 51 h 62"/>
                    <a:gd name="T68" fmla="*/ 43 w 45"/>
                    <a:gd name="T69" fmla="*/ 45 h 62"/>
                    <a:gd name="T70" fmla="*/ 44 w 45"/>
                    <a:gd name="T71" fmla="*/ 39 h 62"/>
                    <a:gd name="T72" fmla="*/ 44 w 45"/>
                    <a:gd name="T73" fmla="*/ 33 h 62"/>
                    <a:gd name="T74" fmla="*/ 43 w 45"/>
                    <a:gd name="T75" fmla="*/ 29 h 62"/>
                    <a:gd name="T76" fmla="*/ 40 w 45"/>
                    <a:gd name="T77" fmla="*/ 23 h 62"/>
                    <a:gd name="T78" fmla="*/ 34 w 45"/>
                    <a:gd name="T79" fmla="*/ 18 h 62"/>
                    <a:gd name="T80" fmla="*/ 28 w 45"/>
                    <a:gd name="T81" fmla="*/ 16 h 62"/>
                    <a:gd name="T82" fmla="*/ 23 w 45"/>
                    <a:gd name="T83" fmla="*/ 15 h 62"/>
                    <a:gd name="T84" fmla="*/ 17 w 45"/>
                    <a:gd name="T85" fmla="*/ 15 h 62"/>
                    <a:gd name="T86" fmla="*/ 12 w 45"/>
                    <a:gd name="T87" fmla="*/ 17 h 62"/>
                    <a:gd name="T88" fmla="*/ 8 w 45"/>
                    <a:gd name="T89" fmla="*/ 20 h 62"/>
                    <a:gd name="T90" fmla="*/ 7 w 45"/>
                    <a:gd name="T91" fmla="*/ 26 h 62"/>
                    <a:gd name="T92" fmla="*/ 7 w 45"/>
                    <a:gd name="T93" fmla="*/ 30 h 62"/>
                    <a:gd name="T94" fmla="*/ 7 w 45"/>
                    <a:gd name="T95" fmla="*/ 31 h 62"/>
                    <a:gd name="T96" fmla="*/ 7 w 45"/>
                    <a:gd name="T97" fmla="*/ 31 h 62"/>
                    <a:gd name="T98" fmla="*/ 7 w 45"/>
                    <a:gd name="T99" fmla="*/ 32 h 6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45"/>
                    <a:gd name="T151" fmla="*/ 0 h 62"/>
                    <a:gd name="T152" fmla="*/ 45 w 45"/>
                    <a:gd name="T153" fmla="*/ 62 h 6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45" h="62">
                      <a:moveTo>
                        <a:pt x="7" y="32"/>
                      </a:moveTo>
                      <a:lnTo>
                        <a:pt x="10" y="29"/>
                      </a:lnTo>
                      <a:lnTo>
                        <a:pt x="13" y="26"/>
                      </a:lnTo>
                      <a:lnTo>
                        <a:pt x="16" y="26"/>
                      </a:lnTo>
                      <a:lnTo>
                        <a:pt x="18" y="25"/>
                      </a:lnTo>
                      <a:lnTo>
                        <a:pt x="22" y="25"/>
                      </a:lnTo>
                      <a:lnTo>
                        <a:pt x="24" y="25"/>
                      </a:lnTo>
                      <a:lnTo>
                        <a:pt x="27" y="26"/>
                      </a:lnTo>
                      <a:lnTo>
                        <a:pt x="30" y="29"/>
                      </a:lnTo>
                      <a:lnTo>
                        <a:pt x="31" y="31"/>
                      </a:lnTo>
                      <a:lnTo>
                        <a:pt x="33" y="33"/>
                      </a:lnTo>
                      <a:lnTo>
                        <a:pt x="33" y="37"/>
                      </a:lnTo>
                      <a:lnTo>
                        <a:pt x="33" y="39"/>
                      </a:lnTo>
                      <a:lnTo>
                        <a:pt x="32" y="43"/>
                      </a:lnTo>
                      <a:lnTo>
                        <a:pt x="30" y="45"/>
                      </a:lnTo>
                      <a:lnTo>
                        <a:pt x="28" y="48"/>
                      </a:lnTo>
                      <a:lnTo>
                        <a:pt x="25" y="49"/>
                      </a:lnTo>
                      <a:lnTo>
                        <a:pt x="22" y="50"/>
                      </a:lnTo>
                      <a:lnTo>
                        <a:pt x="20" y="50"/>
                      </a:lnTo>
                      <a:lnTo>
                        <a:pt x="17" y="49"/>
                      </a:lnTo>
                      <a:lnTo>
                        <a:pt x="15" y="48"/>
                      </a:lnTo>
                      <a:lnTo>
                        <a:pt x="12" y="46"/>
                      </a:lnTo>
                      <a:lnTo>
                        <a:pt x="10" y="44"/>
                      </a:lnTo>
                      <a:lnTo>
                        <a:pt x="9" y="41"/>
                      </a:lnTo>
                      <a:lnTo>
                        <a:pt x="8" y="37"/>
                      </a:lnTo>
                      <a:lnTo>
                        <a:pt x="7" y="34"/>
                      </a:lnTo>
                      <a:lnTo>
                        <a:pt x="7" y="32"/>
                      </a:lnTo>
                      <a:lnTo>
                        <a:pt x="7" y="29"/>
                      </a:lnTo>
                      <a:lnTo>
                        <a:pt x="7" y="26"/>
                      </a:lnTo>
                      <a:lnTo>
                        <a:pt x="8" y="23"/>
                      </a:lnTo>
                      <a:lnTo>
                        <a:pt x="9" y="20"/>
                      </a:lnTo>
                      <a:lnTo>
                        <a:pt x="9" y="18"/>
                      </a:lnTo>
                      <a:lnTo>
                        <a:pt x="10" y="15"/>
                      </a:lnTo>
                      <a:lnTo>
                        <a:pt x="10" y="13"/>
                      </a:lnTo>
                      <a:lnTo>
                        <a:pt x="11" y="9"/>
                      </a:lnTo>
                      <a:lnTo>
                        <a:pt x="11" y="5"/>
                      </a:lnTo>
                      <a:lnTo>
                        <a:pt x="11" y="3"/>
                      </a:lnTo>
                      <a:lnTo>
                        <a:pt x="11" y="0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10"/>
                      </a:lnTo>
                      <a:lnTo>
                        <a:pt x="4" y="14"/>
                      </a:lnTo>
                      <a:lnTo>
                        <a:pt x="2" y="16"/>
                      </a:lnTo>
                      <a:lnTo>
                        <a:pt x="2" y="18"/>
                      </a:lnTo>
                      <a:lnTo>
                        <a:pt x="1" y="21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0" y="33"/>
                      </a:lnTo>
                      <a:lnTo>
                        <a:pt x="0" y="37"/>
                      </a:lnTo>
                      <a:lnTo>
                        <a:pt x="0" y="39"/>
                      </a:lnTo>
                      <a:lnTo>
                        <a:pt x="1" y="43"/>
                      </a:lnTo>
                      <a:lnTo>
                        <a:pt x="1" y="46"/>
                      </a:lnTo>
                      <a:lnTo>
                        <a:pt x="2" y="49"/>
                      </a:lnTo>
                      <a:lnTo>
                        <a:pt x="4" y="52"/>
                      </a:lnTo>
                      <a:lnTo>
                        <a:pt x="5" y="55"/>
                      </a:lnTo>
                      <a:lnTo>
                        <a:pt x="7" y="58"/>
                      </a:lnTo>
                      <a:lnTo>
                        <a:pt x="11" y="58"/>
                      </a:lnTo>
                      <a:lnTo>
                        <a:pt x="14" y="60"/>
                      </a:lnTo>
                      <a:lnTo>
                        <a:pt x="17" y="61"/>
                      </a:lnTo>
                      <a:lnTo>
                        <a:pt x="20" y="61"/>
                      </a:lnTo>
                      <a:lnTo>
                        <a:pt x="24" y="61"/>
                      </a:lnTo>
                      <a:lnTo>
                        <a:pt x="26" y="61"/>
                      </a:lnTo>
                      <a:lnTo>
                        <a:pt x="30" y="60"/>
                      </a:lnTo>
                      <a:lnTo>
                        <a:pt x="32" y="58"/>
                      </a:lnTo>
                      <a:lnTo>
                        <a:pt x="35" y="57"/>
                      </a:lnTo>
                      <a:lnTo>
                        <a:pt x="38" y="53"/>
                      </a:lnTo>
                      <a:lnTo>
                        <a:pt x="40" y="51"/>
                      </a:lnTo>
                      <a:lnTo>
                        <a:pt x="42" y="48"/>
                      </a:lnTo>
                      <a:lnTo>
                        <a:pt x="43" y="45"/>
                      </a:lnTo>
                      <a:lnTo>
                        <a:pt x="44" y="43"/>
                      </a:lnTo>
                      <a:lnTo>
                        <a:pt x="44" y="39"/>
                      </a:lnTo>
                      <a:lnTo>
                        <a:pt x="44" y="36"/>
                      </a:lnTo>
                      <a:lnTo>
                        <a:pt x="44" y="33"/>
                      </a:lnTo>
                      <a:lnTo>
                        <a:pt x="43" y="31"/>
                      </a:lnTo>
                      <a:lnTo>
                        <a:pt x="43" y="29"/>
                      </a:lnTo>
                      <a:lnTo>
                        <a:pt x="42" y="26"/>
                      </a:lnTo>
                      <a:lnTo>
                        <a:pt x="40" y="23"/>
                      </a:lnTo>
                      <a:lnTo>
                        <a:pt x="36" y="20"/>
                      </a:lnTo>
                      <a:lnTo>
                        <a:pt x="34" y="18"/>
                      </a:lnTo>
                      <a:lnTo>
                        <a:pt x="31" y="17"/>
                      </a:lnTo>
                      <a:lnTo>
                        <a:pt x="28" y="16"/>
                      </a:lnTo>
                      <a:lnTo>
                        <a:pt x="26" y="15"/>
                      </a:lnTo>
                      <a:lnTo>
                        <a:pt x="23" y="15"/>
                      </a:lnTo>
                      <a:lnTo>
                        <a:pt x="20" y="15"/>
                      </a:lnTo>
                      <a:lnTo>
                        <a:pt x="17" y="15"/>
                      </a:lnTo>
                      <a:lnTo>
                        <a:pt x="15" y="15"/>
                      </a:lnTo>
                      <a:lnTo>
                        <a:pt x="12" y="17"/>
                      </a:lnTo>
                      <a:lnTo>
                        <a:pt x="9" y="18"/>
                      </a:lnTo>
                      <a:lnTo>
                        <a:pt x="8" y="20"/>
                      </a:lnTo>
                      <a:lnTo>
                        <a:pt x="7" y="23"/>
                      </a:lnTo>
                      <a:lnTo>
                        <a:pt x="7" y="26"/>
                      </a:lnTo>
                      <a:lnTo>
                        <a:pt x="7" y="29"/>
                      </a:lnTo>
                      <a:lnTo>
                        <a:pt x="7" y="30"/>
                      </a:lnTo>
                      <a:lnTo>
                        <a:pt x="7" y="31"/>
                      </a:lnTo>
                      <a:lnTo>
                        <a:pt x="7" y="32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08" name="Freeform 118">
                  <a:extLst>
                    <a:ext uri="{FF2B5EF4-FFF2-40B4-BE49-F238E27FC236}">
                      <a16:creationId xmlns:a16="http://schemas.microsoft.com/office/drawing/2014/main" id="{C2A0E51B-E590-4A59-B616-FF36D486D6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7" y="1926"/>
                  <a:ext cx="509" cy="227"/>
                </a:xfrm>
                <a:custGeom>
                  <a:avLst/>
                  <a:gdLst>
                    <a:gd name="T0" fmla="*/ 277 w 509"/>
                    <a:gd name="T1" fmla="*/ 5 h 227"/>
                    <a:gd name="T2" fmla="*/ 317 w 509"/>
                    <a:gd name="T3" fmla="*/ 9 h 227"/>
                    <a:gd name="T4" fmla="*/ 352 w 509"/>
                    <a:gd name="T5" fmla="*/ 13 h 227"/>
                    <a:gd name="T6" fmla="*/ 383 w 509"/>
                    <a:gd name="T7" fmla="*/ 19 h 227"/>
                    <a:gd name="T8" fmla="*/ 411 w 509"/>
                    <a:gd name="T9" fmla="*/ 25 h 227"/>
                    <a:gd name="T10" fmla="*/ 434 w 509"/>
                    <a:gd name="T11" fmla="*/ 34 h 227"/>
                    <a:gd name="T12" fmla="*/ 455 w 509"/>
                    <a:gd name="T13" fmla="*/ 41 h 227"/>
                    <a:gd name="T14" fmla="*/ 471 w 509"/>
                    <a:gd name="T15" fmla="*/ 50 h 227"/>
                    <a:gd name="T16" fmla="*/ 489 w 509"/>
                    <a:gd name="T17" fmla="*/ 65 h 227"/>
                    <a:gd name="T18" fmla="*/ 504 w 509"/>
                    <a:gd name="T19" fmla="*/ 89 h 227"/>
                    <a:gd name="T20" fmla="*/ 508 w 509"/>
                    <a:gd name="T21" fmla="*/ 109 h 227"/>
                    <a:gd name="T22" fmla="*/ 503 w 509"/>
                    <a:gd name="T23" fmla="*/ 131 h 227"/>
                    <a:gd name="T24" fmla="*/ 488 w 509"/>
                    <a:gd name="T25" fmla="*/ 153 h 227"/>
                    <a:gd name="T26" fmla="*/ 469 w 509"/>
                    <a:gd name="T27" fmla="*/ 166 h 227"/>
                    <a:gd name="T28" fmla="*/ 453 w 509"/>
                    <a:gd name="T29" fmla="*/ 174 h 227"/>
                    <a:gd name="T30" fmla="*/ 436 w 509"/>
                    <a:gd name="T31" fmla="*/ 181 h 227"/>
                    <a:gd name="T32" fmla="*/ 415 w 509"/>
                    <a:gd name="T33" fmla="*/ 187 h 227"/>
                    <a:gd name="T34" fmla="*/ 393 w 509"/>
                    <a:gd name="T35" fmla="*/ 193 h 227"/>
                    <a:gd name="T36" fmla="*/ 368 w 509"/>
                    <a:gd name="T37" fmla="*/ 197 h 227"/>
                    <a:gd name="T38" fmla="*/ 340 w 509"/>
                    <a:gd name="T39" fmla="*/ 201 h 227"/>
                    <a:gd name="T40" fmla="*/ 310 w 509"/>
                    <a:gd name="T41" fmla="*/ 204 h 227"/>
                    <a:gd name="T42" fmla="*/ 280 w 509"/>
                    <a:gd name="T43" fmla="*/ 206 h 227"/>
                    <a:gd name="T44" fmla="*/ 256 w 509"/>
                    <a:gd name="T45" fmla="*/ 204 h 227"/>
                    <a:gd name="T46" fmla="*/ 235 w 509"/>
                    <a:gd name="T47" fmla="*/ 203 h 227"/>
                    <a:gd name="T48" fmla="*/ 216 w 509"/>
                    <a:gd name="T49" fmla="*/ 201 h 227"/>
                    <a:gd name="T50" fmla="*/ 201 w 509"/>
                    <a:gd name="T51" fmla="*/ 200 h 227"/>
                    <a:gd name="T52" fmla="*/ 180 w 509"/>
                    <a:gd name="T53" fmla="*/ 196 h 227"/>
                    <a:gd name="T54" fmla="*/ 164 w 509"/>
                    <a:gd name="T55" fmla="*/ 195 h 227"/>
                    <a:gd name="T56" fmla="*/ 148 w 509"/>
                    <a:gd name="T57" fmla="*/ 193 h 227"/>
                    <a:gd name="T58" fmla="*/ 133 w 509"/>
                    <a:gd name="T59" fmla="*/ 196 h 227"/>
                    <a:gd name="T60" fmla="*/ 117 w 509"/>
                    <a:gd name="T61" fmla="*/ 203 h 227"/>
                    <a:gd name="T62" fmla="*/ 101 w 509"/>
                    <a:gd name="T63" fmla="*/ 215 h 227"/>
                    <a:gd name="T64" fmla="*/ 86 w 509"/>
                    <a:gd name="T65" fmla="*/ 224 h 227"/>
                    <a:gd name="T66" fmla="*/ 69 w 509"/>
                    <a:gd name="T67" fmla="*/ 224 h 227"/>
                    <a:gd name="T68" fmla="*/ 52 w 509"/>
                    <a:gd name="T69" fmla="*/ 215 h 227"/>
                    <a:gd name="T70" fmla="*/ 33 w 509"/>
                    <a:gd name="T71" fmla="*/ 203 h 227"/>
                    <a:gd name="T72" fmla="*/ 19 w 509"/>
                    <a:gd name="T73" fmla="*/ 187 h 227"/>
                    <a:gd name="T74" fmla="*/ 11 w 509"/>
                    <a:gd name="T75" fmla="*/ 170 h 227"/>
                    <a:gd name="T76" fmla="*/ 4 w 509"/>
                    <a:gd name="T77" fmla="*/ 148 h 227"/>
                    <a:gd name="T78" fmla="*/ 1 w 509"/>
                    <a:gd name="T79" fmla="*/ 131 h 227"/>
                    <a:gd name="T80" fmla="*/ 0 w 509"/>
                    <a:gd name="T81" fmla="*/ 116 h 227"/>
                    <a:gd name="T82" fmla="*/ 1 w 509"/>
                    <a:gd name="T83" fmla="*/ 100 h 227"/>
                    <a:gd name="T84" fmla="*/ 3 w 509"/>
                    <a:gd name="T85" fmla="*/ 84 h 227"/>
                    <a:gd name="T86" fmla="*/ 10 w 509"/>
                    <a:gd name="T87" fmla="*/ 69 h 227"/>
                    <a:gd name="T88" fmla="*/ 18 w 509"/>
                    <a:gd name="T89" fmla="*/ 54 h 227"/>
                    <a:gd name="T90" fmla="*/ 30 w 509"/>
                    <a:gd name="T91" fmla="*/ 41 h 227"/>
                    <a:gd name="T92" fmla="*/ 45 w 509"/>
                    <a:gd name="T93" fmla="*/ 28 h 227"/>
                    <a:gd name="T94" fmla="*/ 66 w 509"/>
                    <a:gd name="T95" fmla="*/ 18 h 227"/>
                    <a:gd name="T96" fmla="*/ 90 w 509"/>
                    <a:gd name="T97" fmla="*/ 9 h 227"/>
                    <a:gd name="T98" fmla="*/ 119 w 509"/>
                    <a:gd name="T99" fmla="*/ 4 h 227"/>
                    <a:gd name="T100" fmla="*/ 155 w 509"/>
                    <a:gd name="T101" fmla="*/ 0 h 227"/>
                    <a:gd name="T102" fmla="*/ 196 w 509"/>
                    <a:gd name="T103" fmla="*/ 0 h 227"/>
                    <a:gd name="T104" fmla="*/ 243 w 509"/>
                    <a:gd name="T105" fmla="*/ 4 h 22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09"/>
                    <a:gd name="T160" fmla="*/ 0 h 227"/>
                    <a:gd name="T161" fmla="*/ 509 w 509"/>
                    <a:gd name="T162" fmla="*/ 227 h 227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09" h="227">
                      <a:moveTo>
                        <a:pt x="243" y="4"/>
                      </a:moveTo>
                      <a:lnTo>
                        <a:pt x="251" y="4"/>
                      </a:lnTo>
                      <a:lnTo>
                        <a:pt x="261" y="5"/>
                      </a:lnTo>
                      <a:lnTo>
                        <a:pt x="270" y="5"/>
                      </a:lnTo>
                      <a:lnTo>
                        <a:pt x="277" y="5"/>
                      </a:lnTo>
                      <a:lnTo>
                        <a:pt x="286" y="6"/>
                      </a:lnTo>
                      <a:lnTo>
                        <a:pt x="294" y="6"/>
                      </a:lnTo>
                      <a:lnTo>
                        <a:pt x="302" y="8"/>
                      </a:lnTo>
                      <a:lnTo>
                        <a:pt x="309" y="8"/>
                      </a:lnTo>
                      <a:lnTo>
                        <a:pt x="317" y="9"/>
                      </a:lnTo>
                      <a:lnTo>
                        <a:pt x="324" y="9"/>
                      </a:lnTo>
                      <a:lnTo>
                        <a:pt x="332" y="10"/>
                      </a:lnTo>
                      <a:lnTo>
                        <a:pt x="339" y="11"/>
                      </a:lnTo>
                      <a:lnTo>
                        <a:pt x="345" y="12"/>
                      </a:lnTo>
                      <a:lnTo>
                        <a:pt x="352" y="13"/>
                      </a:lnTo>
                      <a:lnTo>
                        <a:pt x="359" y="14"/>
                      </a:lnTo>
                      <a:lnTo>
                        <a:pt x="365" y="14"/>
                      </a:lnTo>
                      <a:lnTo>
                        <a:pt x="371" y="16"/>
                      </a:lnTo>
                      <a:lnTo>
                        <a:pt x="378" y="18"/>
                      </a:lnTo>
                      <a:lnTo>
                        <a:pt x="383" y="19"/>
                      </a:lnTo>
                      <a:lnTo>
                        <a:pt x="390" y="20"/>
                      </a:lnTo>
                      <a:lnTo>
                        <a:pt x="395" y="21"/>
                      </a:lnTo>
                      <a:lnTo>
                        <a:pt x="401" y="22"/>
                      </a:lnTo>
                      <a:lnTo>
                        <a:pt x="406" y="24"/>
                      </a:lnTo>
                      <a:lnTo>
                        <a:pt x="411" y="25"/>
                      </a:lnTo>
                      <a:lnTo>
                        <a:pt x="416" y="27"/>
                      </a:lnTo>
                      <a:lnTo>
                        <a:pt x="421" y="28"/>
                      </a:lnTo>
                      <a:lnTo>
                        <a:pt x="425" y="29"/>
                      </a:lnTo>
                      <a:lnTo>
                        <a:pt x="430" y="31"/>
                      </a:lnTo>
                      <a:lnTo>
                        <a:pt x="434" y="34"/>
                      </a:lnTo>
                      <a:lnTo>
                        <a:pt x="439" y="34"/>
                      </a:lnTo>
                      <a:lnTo>
                        <a:pt x="443" y="36"/>
                      </a:lnTo>
                      <a:lnTo>
                        <a:pt x="447" y="38"/>
                      </a:lnTo>
                      <a:lnTo>
                        <a:pt x="451" y="40"/>
                      </a:lnTo>
                      <a:lnTo>
                        <a:pt x="455" y="41"/>
                      </a:lnTo>
                      <a:lnTo>
                        <a:pt x="458" y="43"/>
                      </a:lnTo>
                      <a:lnTo>
                        <a:pt x="462" y="45"/>
                      </a:lnTo>
                      <a:lnTo>
                        <a:pt x="465" y="47"/>
                      </a:lnTo>
                      <a:lnTo>
                        <a:pt x="468" y="48"/>
                      </a:lnTo>
                      <a:lnTo>
                        <a:pt x="471" y="50"/>
                      </a:lnTo>
                      <a:lnTo>
                        <a:pt x="475" y="53"/>
                      </a:lnTo>
                      <a:lnTo>
                        <a:pt x="477" y="55"/>
                      </a:lnTo>
                      <a:lnTo>
                        <a:pt x="480" y="57"/>
                      </a:lnTo>
                      <a:lnTo>
                        <a:pt x="485" y="61"/>
                      </a:lnTo>
                      <a:lnTo>
                        <a:pt x="489" y="65"/>
                      </a:lnTo>
                      <a:lnTo>
                        <a:pt x="493" y="70"/>
                      </a:lnTo>
                      <a:lnTo>
                        <a:pt x="497" y="74"/>
                      </a:lnTo>
                      <a:lnTo>
                        <a:pt x="499" y="79"/>
                      </a:lnTo>
                      <a:lnTo>
                        <a:pt x="502" y="84"/>
                      </a:lnTo>
                      <a:lnTo>
                        <a:pt x="504" y="89"/>
                      </a:lnTo>
                      <a:lnTo>
                        <a:pt x="506" y="94"/>
                      </a:lnTo>
                      <a:lnTo>
                        <a:pt x="507" y="98"/>
                      </a:lnTo>
                      <a:lnTo>
                        <a:pt x="508" y="104"/>
                      </a:lnTo>
                      <a:lnTo>
                        <a:pt x="508" y="107"/>
                      </a:lnTo>
                      <a:lnTo>
                        <a:pt x="508" y="109"/>
                      </a:lnTo>
                      <a:lnTo>
                        <a:pt x="508" y="112"/>
                      </a:lnTo>
                      <a:lnTo>
                        <a:pt x="507" y="117"/>
                      </a:lnTo>
                      <a:lnTo>
                        <a:pt x="507" y="122"/>
                      </a:lnTo>
                      <a:lnTo>
                        <a:pt x="505" y="127"/>
                      </a:lnTo>
                      <a:lnTo>
                        <a:pt x="503" y="131"/>
                      </a:lnTo>
                      <a:lnTo>
                        <a:pt x="500" y="136"/>
                      </a:lnTo>
                      <a:lnTo>
                        <a:pt x="499" y="141"/>
                      </a:lnTo>
                      <a:lnTo>
                        <a:pt x="495" y="144"/>
                      </a:lnTo>
                      <a:lnTo>
                        <a:pt x="492" y="148"/>
                      </a:lnTo>
                      <a:lnTo>
                        <a:pt x="488" y="153"/>
                      </a:lnTo>
                      <a:lnTo>
                        <a:pt x="484" y="156"/>
                      </a:lnTo>
                      <a:lnTo>
                        <a:pt x="479" y="160"/>
                      </a:lnTo>
                      <a:lnTo>
                        <a:pt x="474" y="163"/>
                      </a:lnTo>
                      <a:lnTo>
                        <a:pt x="471" y="165"/>
                      </a:lnTo>
                      <a:lnTo>
                        <a:pt x="469" y="166"/>
                      </a:lnTo>
                      <a:lnTo>
                        <a:pt x="465" y="169"/>
                      </a:lnTo>
                      <a:lnTo>
                        <a:pt x="463" y="170"/>
                      </a:lnTo>
                      <a:lnTo>
                        <a:pt x="460" y="172"/>
                      </a:lnTo>
                      <a:lnTo>
                        <a:pt x="457" y="173"/>
                      </a:lnTo>
                      <a:lnTo>
                        <a:pt x="453" y="174"/>
                      </a:lnTo>
                      <a:lnTo>
                        <a:pt x="450" y="176"/>
                      </a:lnTo>
                      <a:lnTo>
                        <a:pt x="446" y="178"/>
                      </a:lnTo>
                      <a:lnTo>
                        <a:pt x="443" y="180"/>
                      </a:lnTo>
                      <a:lnTo>
                        <a:pt x="439" y="180"/>
                      </a:lnTo>
                      <a:lnTo>
                        <a:pt x="436" y="181"/>
                      </a:lnTo>
                      <a:lnTo>
                        <a:pt x="431" y="183"/>
                      </a:lnTo>
                      <a:lnTo>
                        <a:pt x="427" y="183"/>
                      </a:lnTo>
                      <a:lnTo>
                        <a:pt x="424" y="185"/>
                      </a:lnTo>
                      <a:lnTo>
                        <a:pt x="420" y="187"/>
                      </a:lnTo>
                      <a:lnTo>
                        <a:pt x="415" y="187"/>
                      </a:lnTo>
                      <a:lnTo>
                        <a:pt x="410" y="189"/>
                      </a:lnTo>
                      <a:lnTo>
                        <a:pt x="406" y="190"/>
                      </a:lnTo>
                      <a:lnTo>
                        <a:pt x="402" y="191"/>
                      </a:lnTo>
                      <a:lnTo>
                        <a:pt x="397" y="192"/>
                      </a:lnTo>
                      <a:lnTo>
                        <a:pt x="393" y="193"/>
                      </a:lnTo>
                      <a:lnTo>
                        <a:pt x="388" y="195"/>
                      </a:lnTo>
                      <a:lnTo>
                        <a:pt x="383" y="195"/>
                      </a:lnTo>
                      <a:lnTo>
                        <a:pt x="378" y="196"/>
                      </a:lnTo>
                      <a:lnTo>
                        <a:pt x="373" y="196"/>
                      </a:lnTo>
                      <a:lnTo>
                        <a:pt x="368" y="197"/>
                      </a:lnTo>
                      <a:lnTo>
                        <a:pt x="362" y="198"/>
                      </a:lnTo>
                      <a:lnTo>
                        <a:pt x="357" y="199"/>
                      </a:lnTo>
                      <a:lnTo>
                        <a:pt x="351" y="200"/>
                      </a:lnTo>
                      <a:lnTo>
                        <a:pt x="346" y="200"/>
                      </a:lnTo>
                      <a:lnTo>
                        <a:pt x="340" y="201"/>
                      </a:lnTo>
                      <a:lnTo>
                        <a:pt x="335" y="202"/>
                      </a:lnTo>
                      <a:lnTo>
                        <a:pt x="329" y="203"/>
                      </a:lnTo>
                      <a:lnTo>
                        <a:pt x="323" y="203"/>
                      </a:lnTo>
                      <a:lnTo>
                        <a:pt x="317" y="204"/>
                      </a:lnTo>
                      <a:lnTo>
                        <a:pt x="310" y="204"/>
                      </a:lnTo>
                      <a:lnTo>
                        <a:pt x="305" y="205"/>
                      </a:lnTo>
                      <a:lnTo>
                        <a:pt x="298" y="206"/>
                      </a:lnTo>
                      <a:lnTo>
                        <a:pt x="292" y="206"/>
                      </a:lnTo>
                      <a:lnTo>
                        <a:pt x="286" y="206"/>
                      </a:lnTo>
                      <a:lnTo>
                        <a:pt x="280" y="206"/>
                      </a:lnTo>
                      <a:lnTo>
                        <a:pt x="275" y="205"/>
                      </a:lnTo>
                      <a:lnTo>
                        <a:pt x="271" y="205"/>
                      </a:lnTo>
                      <a:lnTo>
                        <a:pt x="265" y="204"/>
                      </a:lnTo>
                      <a:lnTo>
                        <a:pt x="261" y="204"/>
                      </a:lnTo>
                      <a:lnTo>
                        <a:pt x="256" y="204"/>
                      </a:lnTo>
                      <a:lnTo>
                        <a:pt x="251" y="204"/>
                      </a:lnTo>
                      <a:lnTo>
                        <a:pt x="247" y="204"/>
                      </a:lnTo>
                      <a:lnTo>
                        <a:pt x="242" y="204"/>
                      </a:lnTo>
                      <a:lnTo>
                        <a:pt x="238" y="203"/>
                      </a:lnTo>
                      <a:lnTo>
                        <a:pt x="235" y="203"/>
                      </a:lnTo>
                      <a:lnTo>
                        <a:pt x="230" y="203"/>
                      </a:lnTo>
                      <a:lnTo>
                        <a:pt x="227" y="202"/>
                      </a:lnTo>
                      <a:lnTo>
                        <a:pt x="223" y="202"/>
                      </a:lnTo>
                      <a:lnTo>
                        <a:pt x="220" y="202"/>
                      </a:lnTo>
                      <a:lnTo>
                        <a:pt x="216" y="201"/>
                      </a:lnTo>
                      <a:lnTo>
                        <a:pt x="213" y="201"/>
                      </a:lnTo>
                      <a:lnTo>
                        <a:pt x="210" y="200"/>
                      </a:lnTo>
                      <a:lnTo>
                        <a:pt x="206" y="200"/>
                      </a:lnTo>
                      <a:lnTo>
                        <a:pt x="204" y="200"/>
                      </a:lnTo>
                      <a:lnTo>
                        <a:pt x="201" y="200"/>
                      </a:lnTo>
                      <a:lnTo>
                        <a:pt x="199" y="199"/>
                      </a:lnTo>
                      <a:lnTo>
                        <a:pt x="193" y="198"/>
                      </a:lnTo>
                      <a:lnTo>
                        <a:pt x="189" y="198"/>
                      </a:lnTo>
                      <a:lnTo>
                        <a:pt x="185" y="197"/>
                      </a:lnTo>
                      <a:lnTo>
                        <a:pt x="180" y="196"/>
                      </a:lnTo>
                      <a:lnTo>
                        <a:pt x="177" y="196"/>
                      </a:lnTo>
                      <a:lnTo>
                        <a:pt x="173" y="196"/>
                      </a:lnTo>
                      <a:lnTo>
                        <a:pt x="170" y="195"/>
                      </a:lnTo>
                      <a:lnTo>
                        <a:pt x="167" y="195"/>
                      </a:lnTo>
                      <a:lnTo>
                        <a:pt x="164" y="195"/>
                      </a:lnTo>
                      <a:lnTo>
                        <a:pt x="161" y="193"/>
                      </a:lnTo>
                      <a:lnTo>
                        <a:pt x="159" y="193"/>
                      </a:lnTo>
                      <a:lnTo>
                        <a:pt x="156" y="193"/>
                      </a:lnTo>
                      <a:lnTo>
                        <a:pt x="152" y="193"/>
                      </a:lnTo>
                      <a:lnTo>
                        <a:pt x="148" y="193"/>
                      </a:lnTo>
                      <a:lnTo>
                        <a:pt x="145" y="193"/>
                      </a:lnTo>
                      <a:lnTo>
                        <a:pt x="141" y="195"/>
                      </a:lnTo>
                      <a:lnTo>
                        <a:pt x="138" y="195"/>
                      </a:lnTo>
                      <a:lnTo>
                        <a:pt x="135" y="195"/>
                      </a:lnTo>
                      <a:lnTo>
                        <a:pt x="133" y="196"/>
                      </a:lnTo>
                      <a:lnTo>
                        <a:pt x="129" y="196"/>
                      </a:lnTo>
                      <a:lnTo>
                        <a:pt x="127" y="198"/>
                      </a:lnTo>
                      <a:lnTo>
                        <a:pt x="124" y="199"/>
                      </a:lnTo>
                      <a:lnTo>
                        <a:pt x="120" y="201"/>
                      </a:lnTo>
                      <a:lnTo>
                        <a:pt x="117" y="203"/>
                      </a:lnTo>
                      <a:lnTo>
                        <a:pt x="114" y="206"/>
                      </a:lnTo>
                      <a:lnTo>
                        <a:pt x="110" y="209"/>
                      </a:lnTo>
                      <a:lnTo>
                        <a:pt x="107" y="211"/>
                      </a:lnTo>
                      <a:lnTo>
                        <a:pt x="104" y="213"/>
                      </a:lnTo>
                      <a:lnTo>
                        <a:pt x="101" y="215"/>
                      </a:lnTo>
                      <a:lnTo>
                        <a:pt x="98" y="217"/>
                      </a:lnTo>
                      <a:lnTo>
                        <a:pt x="95" y="220"/>
                      </a:lnTo>
                      <a:lnTo>
                        <a:pt x="92" y="222"/>
                      </a:lnTo>
                      <a:lnTo>
                        <a:pt x="89" y="224"/>
                      </a:lnTo>
                      <a:lnTo>
                        <a:pt x="86" y="224"/>
                      </a:lnTo>
                      <a:lnTo>
                        <a:pt x="83" y="225"/>
                      </a:lnTo>
                      <a:lnTo>
                        <a:pt x="80" y="226"/>
                      </a:lnTo>
                      <a:lnTo>
                        <a:pt x="76" y="226"/>
                      </a:lnTo>
                      <a:lnTo>
                        <a:pt x="72" y="225"/>
                      </a:lnTo>
                      <a:lnTo>
                        <a:pt x="69" y="224"/>
                      </a:lnTo>
                      <a:lnTo>
                        <a:pt x="66" y="222"/>
                      </a:lnTo>
                      <a:lnTo>
                        <a:pt x="63" y="220"/>
                      </a:lnTo>
                      <a:lnTo>
                        <a:pt x="59" y="219"/>
                      </a:lnTo>
                      <a:lnTo>
                        <a:pt x="55" y="217"/>
                      </a:lnTo>
                      <a:lnTo>
                        <a:pt x="52" y="215"/>
                      </a:lnTo>
                      <a:lnTo>
                        <a:pt x="48" y="213"/>
                      </a:lnTo>
                      <a:lnTo>
                        <a:pt x="44" y="211"/>
                      </a:lnTo>
                      <a:lnTo>
                        <a:pt x="40" y="209"/>
                      </a:lnTo>
                      <a:lnTo>
                        <a:pt x="37" y="206"/>
                      </a:lnTo>
                      <a:lnTo>
                        <a:pt x="33" y="203"/>
                      </a:lnTo>
                      <a:lnTo>
                        <a:pt x="30" y="200"/>
                      </a:lnTo>
                      <a:lnTo>
                        <a:pt x="27" y="196"/>
                      </a:lnTo>
                      <a:lnTo>
                        <a:pt x="24" y="193"/>
                      </a:lnTo>
                      <a:lnTo>
                        <a:pt x="22" y="190"/>
                      </a:lnTo>
                      <a:lnTo>
                        <a:pt x="19" y="187"/>
                      </a:lnTo>
                      <a:lnTo>
                        <a:pt x="18" y="183"/>
                      </a:lnTo>
                      <a:lnTo>
                        <a:pt x="16" y="181"/>
                      </a:lnTo>
                      <a:lnTo>
                        <a:pt x="14" y="177"/>
                      </a:lnTo>
                      <a:lnTo>
                        <a:pt x="13" y="174"/>
                      </a:lnTo>
                      <a:lnTo>
                        <a:pt x="11" y="170"/>
                      </a:lnTo>
                      <a:lnTo>
                        <a:pt x="9" y="166"/>
                      </a:lnTo>
                      <a:lnTo>
                        <a:pt x="8" y="162"/>
                      </a:lnTo>
                      <a:lnTo>
                        <a:pt x="6" y="158"/>
                      </a:lnTo>
                      <a:lnTo>
                        <a:pt x="5" y="153"/>
                      </a:lnTo>
                      <a:lnTo>
                        <a:pt x="4" y="148"/>
                      </a:lnTo>
                      <a:lnTo>
                        <a:pt x="3" y="143"/>
                      </a:lnTo>
                      <a:lnTo>
                        <a:pt x="3" y="140"/>
                      </a:lnTo>
                      <a:lnTo>
                        <a:pt x="2" y="137"/>
                      </a:lnTo>
                      <a:lnTo>
                        <a:pt x="1" y="134"/>
                      </a:lnTo>
                      <a:lnTo>
                        <a:pt x="1" y="131"/>
                      </a:lnTo>
                      <a:lnTo>
                        <a:pt x="1" y="129"/>
                      </a:lnTo>
                      <a:lnTo>
                        <a:pt x="1" y="126"/>
                      </a:lnTo>
                      <a:lnTo>
                        <a:pt x="1" y="122"/>
                      </a:lnTo>
                      <a:lnTo>
                        <a:pt x="1" y="119"/>
                      </a:lnTo>
                      <a:lnTo>
                        <a:pt x="0" y="116"/>
                      </a:lnTo>
                      <a:lnTo>
                        <a:pt x="0" y="113"/>
                      </a:lnTo>
                      <a:lnTo>
                        <a:pt x="0" y="110"/>
                      </a:lnTo>
                      <a:lnTo>
                        <a:pt x="1" y="107"/>
                      </a:lnTo>
                      <a:lnTo>
                        <a:pt x="1" y="104"/>
                      </a:lnTo>
                      <a:lnTo>
                        <a:pt x="1" y="100"/>
                      </a:lnTo>
                      <a:lnTo>
                        <a:pt x="1" y="97"/>
                      </a:lnTo>
                      <a:lnTo>
                        <a:pt x="1" y="94"/>
                      </a:lnTo>
                      <a:lnTo>
                        <a:pt x="2" y="92"/>
                      </a:lnTo>
                      <a:lnTo>
                        <a:pt x="3" y="87"/>
                      </a:lnTo>
                      <a:lnTo>
                        <a:pt x="3" y="84"/>
                      </a:lnTo>
                      <a:lnTo>
                        <a:pt x="5" y="81"/>
                      </a:lnTo>
                      <a:lnTo>
                        <a:pt x="5" y="78"/>
                      </a:lnTo>
                      <a:lnTo>
                        <a:pt x="7" y="75"/>
                      </a:lnTo>
                      <a:lnTo>
                        <a:pt x="8" y="72"/>
                      </a:lnTo>
                      <a:lnTo>
                        <a:pt x="10" y="69"/>
                      </a:lnTo>
                      <a:lnTo>
                        <a:pt x="11" y="66"/>
                      </a:lnTo>
                      <a:lnTo>
                        <a:pt x="13" y="63"/>
                      </a:lnTo>
                      <a:lnTo>
                        <a:pt x="14" y="60"/>
                      </a:lnTo>
                      <a:lnTo>
                        <a:pt x="16" y="57"/>
                      </a:lnTo>
                      <a:lnTo>
                        <a:pt x="18" y="54"/>
                      </a:lnTo>
                      <a:lnTo>
                        <a:pt x="20" y="51"/>
                      </a:lnTo>
                      <a:lnTo>
                        <a:pt x="22" y="48"/>
                      </a:lnTo>
                      <a:lnTo>
                        <a:pt x="24" y="46"/>
                      </a:lnTo>
                      <a:lnTo>
                        <a:pt x="27" y="43"/>
                      </a:lnTo>
                      <a:lnTo>
                        <a:pt x="30" y="41"/>
                      </a:lnTo>
                      <a:lnTo>
                        <a:pt x="33" y="38"/>
                      </a:lnTo>
                      <a:lnTo>
                        <a:pt x="36" y="35"/>
                      </a:lnTo>
                      <a:lnTo>
                        <a:pt x="39" y="34"/>
                      </a:lnTo>
                      <a:lnTo>
                        <a:pt x="42" y="30"/>
                      </a:lnTo>
                      <a:lnTo>
                        <a:pt x="45" y="28"/>
                      </a:lnTo>
                      <a:lnTo>
                        <a:pt x="49" y="26"/>
                      </a:lnTo>
                      <a:lnTo>
                        <a:pt x="53" y="24"/>
                      </a:lnTo>
                      <a:lnTo>
                        <a:pt x="57" y="22"/>
                      </a:lnTo>
                      <a:lnTo>
                        <a:pt x="61" y="19"/>
                      </a:lnTo>
                      <a:lnTo>
                        <a:pt x="66" y="18"/>
                      </a:lnTo>
                      <a:lnTo>
                        <a:pt x="70" y="16"/>
                      </a:lnTo>
                      <a:lnTo>
                        <a:pt x="75" y="14"/>
                      </a:lnTo>
                      <a:lnTo>
                        <a:pt x="80" y="12"/>
                      </a:lnTo>
                      <a:lnTo>
                        <a:pt x="85" y="11"/>
                      </a:lnTo>
                      <a:lnTo>
                        <a:pt x="90" y="9"/>
                      </a:lnTo>
                      <a:lnTo>
                        <a:pt x="96" y="8"/>
                      </a:lnTo>
                      <a:lnTo>
                        <a:pt x="101" y="6"/>
                      </a:lnTo>
                      <a:lnTo>
                        <a:pt x="108" y="5"/>
                      </a:lnTo>
                      <a:lnTo>
                        <a:pt x="114" y="5"/>
                      </a:lnTo>
                      <a:lnTo>
                        <a:pt x="119" y="4"/>
                      </a:lnTo>
                      <a:lnTo>
                        <a:pt x="127" y="2"/>
                      </a:lnTo>
                      <a:lnTo>
                        <a:pt x="133" y="2"/>
                      </a:lnTo>
                      <a:lnTo>
                        <a:pt x="140" y="1"/>
                      </a:lnTo>
                      <a:lnTo>
                        <a:pt x="148" y="0"/>
                      </a:lnTo>
                      <a:lnTo>
                        <a:pt x="155" y="0"/>
                      </a:lnTo>
                      <a:lnTo>
                        <a:pt x="163" y="0"/>
                      </a:lnTo>
                      <a:lnTo>
                        <a:pt x="171" y="0"/>
                      </a:lnTo>
                      <a:lnTo>
                        <a:pt x="179" y="0"/>
                      </a:lnTo>
                      <a:lnTo>
                        <a:pt x="187" y="0"/>
                      </a:lnTo>
                      <a:lnTo>
                        <a:pt x="196" y="0"/>
                      </a:lnTo>
                      <a:lnTo>
                        <a:pt x="205" y="0"/>
                      </a:lnTo>
                      <a:lnTo>
                        <a:pt x="214" y="1"/>
                      </a:lnTo>
                      <a:lnTo>
                        <a:pt x="223" y="2"/>
                      </a:lnTo>
                      <a:lnTo>
                        <a:pt x="233" y="3"/>
                      </a:lnTo>
                      <a:lnTo>
                        <a:pt x="243" y="4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09" name="Freeform 119">
                  <a:extLst>
                    <a:ext uri="{FF2B5EF4-FFF2-40B4-BE49-F238E27FC236}">
                      <a16:creationId xmlns:a16="http://schemas.microsoft.com/office/drawing/2014/main" id="{B1B058B7-1982-485B-B8D7-1425DF9113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1" y="1927"/>
                  <a:ext cx="498" cy="224"/>
                </a:xfrm>
                <a:custGeom>
                  <a:avLst/>
                  <a:gdLst>
                    <a:gd name="T0" fmla="*/ 272 w 498"/>
                    <a:gd name="T1" fmla="*/ 6 h 224"/>
                    <a:gd name="T2" fmla="*/ 311 w 498"/>
                    <a:gd name="T3" fmla="*/ 9 h 224"/>
                    <a:gd name="T4" fmla="*/ 347 w 498"/>
                    <a:gd name="T5" fmla="*/ 13 h 224"/>
                    <a:gd name="T6" fmla="*/ 377 w 498"/>
                    <a:gd name="T7" fmla="*/ 19 h 224"/>
                    <a:gd name="T8" fmla="*/ 404 w 498"/>
                    <a:gd name="T9" fmla="*/ 26 h 224"/>
                    <a:gd name="T10" fmla="*/ 427 w 498"/>
                    <a:gd name="T11" fmla="*/ 33 h 224"/>
                    <a:gd name="T12" fmla="*/ 447 w 498"/>
                    <a:gd name="T13" fmla="*/ 42 h 224"/>
                    <a:gd name="T14" fmla="*/ 463 w 498"/>
                    <a:gd name="T15" fmla="*/ 50 h 224"/>
                    <a:gd name="T16" fmla="*/ 482 w 498"/>
                    <a:gd name="T17" fmla="*/ 67 h 224"/>
                    <a:gd name="T18" fmla="*/ 495 w 498"/>
                    <a:gd name="T19" fmla="*/ 91 h 224"/>
                    <a:gd name="T20" fmla="*/ 496 w 498"/>
                    <a:gd name="T21" fmla="*/ 116 h 224"/>
                    <a:gd name="T22" fmla="*/ 489 w 498"/>
                    <a:gd name="T23" fmla="*/ 139 h 224"/>
                    <a:gd name="T24" fmla="*/ 470 w 498"/>
                    <a:gd name="T25" fmla="*/ 158 h 224"/>
                    <a:gd name="T26" fmla="*/ 453 w 498"/>
                    <a:gd name="T27" fmla="*/ 168 h 224"/>
                    <a:gd name="T28" fmla="*/ 438 w 498"/>
                    <a:gd name="T29" fmla="*/ 175 h 224"/>
                    <a:gd name="T30" fmla="*/ 419 w 498"/>
                    <a:gd name="T31" fmla="*/ 181 h 224"/>
                    <a:gd name="T32" fmla="*/ 398 w 498"/>
                    <a:gd name="T33" fmla="*/ 187 h 224"/>
                    <a:gd name="T34" fmla="*/ 374 w 498"/>
                    <a:gd name="T35" fmla="*/ 192 h 224"/>
                    <a:gd name="T36" fmla="*/ 350 w 498"/>
                    <a:gd name="T37" fmla="*/ 196 h 224"/>
                    <a:gd name="T38" fmla="*/ 321 w 498"/>
                    <a:gd name="T39" fmla="*/ 199 h 224"/>
                    <a:gd name="T40" fmla="*/ 291 w 498"/>
                    <a:gd name="T41" fmla="*/ 203 h 224"/>
                    <a:gd name="T42" fmla="*/ 265 w 498"/>
                    <a:gd name="T43" fmla="*/ 202 h 224"/>
                    <a:gd name="T44" fmla="*/ 241 w 498"/>
                    <a:gd name="T45" fmla="*/ 201 h 224"/>
                    <a:gd name="T46" fmla="*/ 221 w 498"/>
                    <a:gd name="T47" fmla="*/ 199 h 224"/>
                    <a:gd name="T48" fmla="*/ 205 w 498"/>
                    <a:gd name="T49" fmla="*/ 197 h 224"/>
                    <a:gd name="T50" fmla="*/ 189 w 498"/>
                    <a:gd name="T51" fmla="*/ 195 h 224"/>
                    <a:gd name="T52" fmla="*/ 170 w 498"/>
                    <a:gd name="T53" fmla="*/ 192 h 224"/>
                    <a:gd name="T54" fmla="*/ 154 w 498"/>
                    <a:gd name="T55" fmla="*/ 190 h 224"/>
                    <a:gd name="T56" fmla="*/ 136 w 498"/>
                    <a:gd name="T57" fmla="*/ 191 h 224"/>
                    <a:gd name="T58" fmla="*/ 123 w 498"/>
                    <a:gd name="T59" fmla="*/ 195 h 224"/>
                    <a:gd name="T60" fmla="*/ 105 w 498"/>
                    <a:gd name="T61" fmla="*/ 206 h 224"/>
                    <a:gd name="T62" fmla="*/ 91 w 498"/>
                    <a:gd name="T63" fmla="*/ 218 h 224"/>
                    <a:gd name="T64" fmla="*/ 76 w 498"/>
                    <a:gd name="T65" fmla="*/ 223 h 224"/>
                    <a:gd name="T66" fmla="*/ 60 w 498"/>
                    <a:gd name="T67" fmla="*/ 216 h 224"/>
                    <a:gd name="T68" fmla="*/ 41 w 498"/>
                    <a:gd name="T69" fmla="*/ 206 h 224"/>
                    <a:gd name="T70" fmla="*/ 25 w 498"/>
                    <a:gd name="T71" fmla="*/ 192 h 224"/>
                    <a:gd name="T72" fmla="*/ 14 w 498"/>
                    <a:gd name="T73" fmla="*/ 176 h 224"/>
                    <a:gd name="T74" fmla="*/ 7 w 498"/>
                    <a:gd name="T75" fmla="*/ 157 h 224"/>
                    <a:gd name="T76" fmla="*/ 2 w 498"/>
                    <a:gd name="T77" fmla="*/ 136 h 224"/>
                    <a:gd name="T78" fmla="*/ 1 w 498"/>
                    <a:gd name="T79" fmla="*/ 121 h 224"/>
                    <a:gd name="T80" fmla="*/ 1 w 498"/>
                    <a:gd name="T81" fmla="*/ 106 h 224"/>
                    <a:gd name="T82" fmla="*/ 2 w 498"/>
                    <a:gd name="T83" fmla="*/ 91 h 224"/>
                    <a:gd name="T84" fmla="*/ 7 w 498"/>
                    <a:gd name="T85" fmla="*/ 75 h 224"/>
                    <a:gd name="T86" fmla="*/ 14 w 498"/>
                    <a:gd name="T87" fmla="*/ 60 h 224"/>
                    <a:gd name="T88" fmla="*/ 23 w 498"/>
                    <a:gd name="T89" fmla="*/ 45 h 224"/>
                    <a:gd name="T90" fmla="*/ 38 w 498"/>
                    <a:gd name="T91" fmla="*/ 33 h 224"/>
                    <a:gd name="T92" fmla="*/ 56 w 498"/>
                    <a:gd name="T93" fmla="*/ 21 h 224"/>
                    <a:gd name="T94" fmla="*/ 78 w 498"/>
                    <a:gd name="T95" fmla="*/ 12 h 224"/>
                    <a:gd name="T96" fmla="*/ 105 w 498"/>
                    <a:gd name="T97" fmla="*/ 6 h 224"/>
                    <a:gd name="T98" fmla="*/ 137 w 498"/>
                    <a:gd name="T99" fmla="*/ 1 h 224"/>
                    <a:gd name="T100" fmla="*/ 174 w 498"/>
                    <a:gd name="T101" fmla="*/ 1 h 224"/>
                    <a:gd name="T102" fmla="*/ 217 w 498"/>
                    <a:gd name="T103" fmla="*/ 3 h 22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98"/>
                    <a:gd name="T157" fmla="*/ 0 h 224"/>
                    <a:gd name="T158" fmla="*/ 498 w 498"/>
                    <a:gd name="T159" fmla="*/ 224 h 22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98" h="224">
                      <a:moveTo>
                        <a:pt x="237" y="4"/>
                      </a:moveTo>
                      <a:lnTo>
                        <a:pt x="247" y="4"/>
                      </a:lnTo>
                      <a:lnTo>
                        <a:pt x="255" y="5"/>
                      </a:lnTo>
                      <a:lnTo>
                        <a:pt x="264" y="5"/>
                      </a:lnTo>
                      <a:lnTo>
                        <a:pt x="272" y="6"/>
                      </a:lnTo>
                      <a:lnTo>
                        <a:pt x="281" y="7"/>
                      </a:lnTo>
                      <a:lnTo>
                        <a:pt x="288" y="7"/>
                      </a:lnTo>
                      <a:lnTo>
                        <a:pt x="296" y="8"/>
                      </a:lnTo>
                      <a:lnTo>
                        <a:pt x="304" y="8"/>
                      </a:lnTo>
                      <a:lnTo>
                        <a:pt x="311" y="9"/>
                      </a:lnTo>
                      <a:lnTo>
                        <a:pt x="319" y="10"/>
                      </a:lnTo>
                      <a:lnTo>
                        <a:pt x="326" y="11"/>
                      </a:lnTo>
                      <a:lnTo>
                        <a:pt x="333" y="12"/>
                      </a:lnTo>
                      <a:lnTo>
                        <a:pt x="339" y="12"/>
                      </a:lnTo>
                      <a:lnTo>
                        <a:pt x="347" y="13"/>
                      </a:lnTo>
                      <a:lnTo>
                        <a:pt x="352" y="15"/>
                      </a:lnTo>
                      <a:lnTo>
                        <a:pt x="359" y="15"/>
                      </a:lnTo>
                      <a:lnTo>
                        <a:pt x="365" y="18"/>
                      </a:lnTo>
                      <a:lnTo>
                        <a:pt x="371" y="18"/>
                      </a:lnTo>
                      <a:lnTo>
                        <a:pt x="377" y="19"/>
                      </a:lnTo>
                      <a:lnTo>
                        <a:pt x="383" y="21"/>
                      </a:lnTo>
                      <a:lnTo>
                        <a:pt x="388" y="21"/>
                      </a:lnTo>
                      <a:lnTo>
                        <a:pt x="393" y="23"/>
                      </a:lnTo>
                      <a:lnTo>
                        <a:pt x="399" y="24"/>
                      </a:lnTo>
                      <a:lnTo>
                        <a:pt x="404" y="26"/>
                      </a:lnTo>
                      <a:lnTo>
                        <a:pt x="408" y="27"/>
                      </a:lnTo>
                      <a:lnTo>
                        <a:pt x="414" y="28"/>
                      </a:lnTo>
                      <a:lnTo>
                        <a:pt x="419" y="30"/>
                      </a:lnTo>
                      <a:lnTo>
                        <a:pt x="423" y="33"/>
                      </a:lnTo>
                      <a:lnTo>
                        <a:pt x="427" y="33"/>
                      </a:lnTo>
                      <a:lnTo>
                        <a:pt x="432" y="35"/>
                      </a:lnTo>
                      <a:lnTo>
                        <a:pt x="436" y="36"/>
                      </a:lnTo>
                      <a:lnTo>
                        <a:pt x="439" y="38"/>
                      </a:lnTo>
                      <a:lnTo>
                        <a:pt x="443" y="40"/>
                      </a:lnTo>
                      <a:lnTo>
                        <a:pt x="447" y="42"/>
                      </a:lnTo>
                      <a:lnTo>
                        <a:pt x="451" y="43"/>
                      </a:lnTo>
                      <a:lnTo>
                        <a:pt x="453" y="45"/>
                      </a:lnTo>
                      <a:lnTo>
                        <a:pt x="457" y="47"/>
                      </a:lnTo>
                      <a:lnTo>
                        <a:pt x="460" y="49"/>
                      </a:lnTo>
                      <a:lnTo>
                        <a:pt x="463" y="50"/>
                      </a:lnTo>
                      <a:lnTo>
                        <a:pt x="466" y="53"/>
                      </a:lnTo>
                      <a:lnTo>
                        <a:pt x="468" y="55"/>
                      </a:lnTo>
                      <a:lnTo>
                        <a:pt x="474" y="59"/>
                      </a:lnTo>
                      <a:lnTo>
                        <a:pt x="478" y="63"/>
                      </a:lnTo>
                      <a:lnTo>
                        <a:pt x="482" y="67"/>
                      </a:lnTo>
                      <a:lnTo>
                        <a:pt x="486" y="72"/>
                      </a:lnTo>
                      <a:lnTo>
                        <a:pt x="489" y="77"/>
                      </a:lnTo>
                      <a:lnTo>
                        <a:pt x="491" y="81"/>
                      </a:lnTo>
                      <a:lnTo>
                        <a:pt x="493" y="86"/>
                      </a:lnTo>
                      <a:lnTo>
                        <a:pt x="495" y="91"/>
                      </a:lnTo>
                      <a:lnTo>
                        <a:pt x="496" y="95"/>
                      </a:lnTo>
                      <a:lnTo>
                        <a:pt x="496" y="100"/>
                      </a:lnTo>
                      <a:lnTo>
                        <a:pt x="497" y="106"/>
                      </a:lnTo>
                      <a:lnTo>
                        <a:pt x="497" y="111"/>
                      </a:lnTo>
                      <a:lnTo>
                        <a:pt x="496" y="116"/>
                      </a:lnTo>
                      <a:lnTo>
                        <a:pt x="496" y="121"/>
                      </a:lnTo>
                      <a:lnTo>
                        <a:pt x="495" y="126"/>
                      </a:lnTo>
                      <a:lnTo>
                        <a:pt x="493" y="130"/>
                      </a:lnTo>
                      <a:lnTo>
                        <a:pt x="491" y="135"/>
                      </a:lnTo>
                      <a:lnTo>
                        <a:pt x="489" y="139"/>
                      </a:lnTo>
                      <a:lnTo>
                        <a:pt x="486" y="143"/>
                      </a:lnTo>
                      <a:lnTo>
                        <a:pt x="482" y="147"/>
                      </a:lnTo>
                      <a:lnTo>
                        <a:pt x="478" y="151"/>
                      </a:lnTo>
                      <a:lnTo>
                        <a:pt x="474" y="155"/>
                      </a:lnTo>
                      <a:lnTo>
                        <a:pt x="470" y="158"/>
                      </a:lnTo>
                      <a:lnTo>
                        <a:pt x="465" y="161"/>
                      </a:lnTo>
                      <a:lnTo>
                        <a:pt x="462" y="164"/>
                      </a:lnTo>
                      <a:lnTo>
                        <a:pt x="459" y="165"/>
                      </a:lnTo>
                      <a:lnTo>
                        <a:pt x="456" y="166"/>
                      </a:lnTo>
                      <a:lnTo>
                        <a:pt x="453" y="168"/>
                      </a:lnTo>
                      <a:lnTo>
                        <a:pt x="451" y="169"/>
                      </a:lnTo>
                      <a:lnTo>
                        <a:pt x="447" y="171"/>
                      </a:lnTo>
                      <a:lnTo>
                        <a:pt x="444" y="172"/>
                      </a:lnTo>
                      <a:lnTo>
                        <a:pt x="441" y="173"/>
                      </a:lnTo>
                      <a:lnTo>
                        <a:pt x="438" y="175"/>
                      </a:lnTo>
                      <a:lnTo>
                        <a:pt x="434" y="177"/>
                      </a:lnTo>
                      <a:lnTo>
                        <a:pt x="430" y="179"/>
                      </a:lnTo>
                      <a:lnTo>
                        <a:pt x="426" y="179"/>
                      </a:lnTo>
                      <a:lnTo>
                        <a:pt x="423" y="180"/>
                      </a:lnTo>
                      <a:lnTo>
                        <a:pt x="419" y="181"/>
                      </a:lnTo>
                      <a:lnTo>
                        <a:pt x="415" y="182"/>
                      </a:lnTo>
                      <a:lnTo>
                        <a:pt x="411" y="184"/>
                      </a:lnTo>
                      <a:lnTo>
                        <a:pt x="406" y="185"/>
                      </a:lnTo>
                      <a:lnTo>
                        <a:pt x="402" y="186"/>
                      </a:lnTo>
                      <a:lnTo>
                        <a:pt x="398" y="187"/>
                      </a:lnTo>
                      <a:lnTo>
                        <a:pt x="393" y="188"/>
                      </a:lnTo>
                      <a:lnTo>
                        <a:pt x="389" y="189"/>
                      </a:lnTo>
                      <a:lnTo>
                        <a:pt x="384" y="190"/>
                      </a:lnTo>
                      <a:lnTo>
                        <a:pt x="379" y="191"/>
                      </a:lnTo>
                      <a:lnTo>
                        <a:pt x="374" y="192"/>
                      </a:lnTo>
                      <a:lnTo>
                        <a:pt x="370" y="194"/>
                      </a:lnTo>
                      <a:lnTo>
                        <a:pt x="364" y="194"/>
                      </a:lnTo>
                      <a:lnTo>
                        <a:pt x="360" y="195"/>
                      </a:lnTo>
                      <a:lnTo>
                        <a:pt x="354" y="195"/>
                      </a:lnTo>
                      <a:lnTo>
                        <a:pt x="350" y="196"/>
                      </a:lnTo>
                      <a:lnTo>
                        <a:pt x="344" y="197"/>
                      </a:lnTo>
                      <a:lnTo>
                        <a:pt x="338" y="197"/>
                      </a:lnTo>
                      <a:lnTo>
                        <a:pt x="333" y="198"/>
                      </a:lnTo>
                      <a:lnTo>
                        <a:pt x="327" y="199"/>
                      </a:lnTo>
                      <a:lnTo>
                        <a:pt x="321" y="199"/>
                      </a:lnTo>
                      <a:lnTo>
                        <a:pt x="316" y="200"/>
                      </a:lnTo>
                      <a:lnTo>
                        <a:pt x="310" y="201"/>
                      </a:lnTo>
                      <a:lnTo>
                        <a:pt x="304" y="201"/>
                      </a:lnTo>
                      <a:lnTo>
                        <a:pt x="298" y="202"/>
                      </a:lnTo>
                      <a:lnTo>
                        <a:pt x="291" y="203"/>
                      </a:lnTo>
                      <a:lnTo>
                        <a:pt x="286" y="202"/>
                      </a:lnTo>
                      <a:lnTo>
                        <a:pt x="281" y="202"/>
                      </a:lnTo>
                      <a:lnTo>
                        <a:pt x="275" y="202"/>
                      </a:lnTo>
                      <a:lnTo>
                        <a:pt x="269" y="202"/>
                      </a:lnTo>
                      <a:lnTo>
                        <a:pt x="265" y="202"/>
                      </a:lnTo>
                      <a:lnTo>
                        <a:pt x="260" y="202"/>
                      </a:lnTo>
                      <a:lnTo>
                        <a:pt x="254" y="201"/>
                      </a:lnTo>
                      <a:lnTo>
                        <a:pt x="250" y="201"/>
                      </a:lnTo>
                      <a:lnTo>
                        <a:pt x="245" y="201"/>
                      </a:lnTo>
                      <a:lnTo>
                        <a:pt x="241" y="201"/>
                      </a:lnTo>
                      <a:lnTo>
                        <a:pt x="237" y="200"/>
                      </a:lnTo>
                      <a:lnTo>
                        <a:pt x="232" y="200"/>
                      </a:lnTo>
                      <a:lnTo>
                        <a:pt x="229" y="200"/>
                      </a:lnTo>
                      <a:lnTo>
                        <a:pt x="225" y="199"/>
                      </a:lnTo>
                      <a:lnTo>
                        <a:pt x="221" y="199"/>
                      </a:lnTo>
                      <a:lnTo>
                        <a:pt x="217" y="199"/>
                      </a:lnTo>
                      <a:lnTo>
                        <a:pt x="215" y="199"/>
                      </a:lnTo>
                      <a:lnTo>
                        <a:pt x="212" y="198"/>
                      </a:lnTo>
                      <a:lnTo>
                        <a:pt x="208" y="198"/>
                      </a:lnTo>
                      <a:lnTo>
                        <a:pt x="205" y="197"/>
                      </a:lnTo>
                      <a:lnTo>
                        <a:pt x="202" y="197"/>
                      </a:lnTo>
                      <a:lnTo>
                        <a:pt x="199" y="197"/>
                      </a:lnTo>
                      <a:lnTo>
                        <a:pt x="197" y="197"/>
                      </a:lnTo>
                      <a:lnTo>
                        <a:pt x="194" y="196"/>
                      </a:lnTo>
                      <a:lnTo>
                        <a:pt x="189" y="195"/>
                      </a:lnTo>
                      <a:lnTo>
                        <a:pt x="184" y="195"/>
                      </a:lnTo>
                      <a:lnTo>
                        <a:pt x="181" y="194"/>
                      </a:lnTo>
                      <a:lnTo>
                        <a:pt x="176" y="194"/>
                      </a:lnTo>
                      <a:lnTo>
                        <a:pt x="173" y="194"/>
                      </a:lnTo>
                      <a:lnTo>
                        <a:pt x="170" y="192"/>
                      </a:lnTo>
                      <a:lnTo>
                        <a:pt x="166" y="192"/>
                      </a:lnTo>
                      <a:lnTo>
                        <a:pt x="163" y="192"/>
                      </a:lnTo>
                      <a:lnTo>
                        <a:pt x="160" y="191"/>
                      </a:lnTo>
                      <a:lnTo>
                        <a:pt x="158" y="190"/>
                      </a:lnTo>
                      <a:lnTo>
                        <a:pt x="154" y="190"/>
                      </a:lnTo>
                      <a:lnTo>
                        <a:pt x="150" y="190"/>
                      </a:lnTo>
                      <a:lnTo>
                        <a:pt x="147" y="190"/>
                      </a:lnTo>
                      <a:lnTo>
                        <a:pt x="143" y="190"/>
                      </a:lnTo>
                      <a:lnTo>
                        <a:pt x="139" y="190"/>
                      </a:lnTo>
                      <a:lnTo>
                        <a:pt x="136" y="191"/>
                      </a:lnTo>
                      <a:lnTo>
                        <a:pt x="134" y="192"/>
                      </a:lnTo>
                      <a:lnTo>
                        <a:pt x="131" y="192"/>
                      </a:lnTo>
                      <a:lnTo>
                        <a:pt x="128" y="194"/>
                      </a:lnTo>
                      <a:lnTo>
                        <a:pt x="125" y="194"/>
                      </a:lnTo>
                      <a:lnTo>
                        <a:pt x="123" y="195"/>
                      </a:lnTo>
                      <a:lnTo>
                        <a:pt x="119" y="197"/>
                      </a:lnTo>
                      <a:lnTo>
                        <a:pt x="115" y="199"/>
                      </a:lnTo>
                      <a:lnTo>
                        <a:pt x="112" y="202"/>
                      </a:lnTo>
                      <a:lnTo>
                        <a:pt x="109" y="204"/>
                      </a:lnTo>
                      <a:lnTo>
                        <a:pt x="105" y="206"/>
                      </a:lnTo>
                      <a:lnTo>
                        <a:pt x="103" y="209"/>
                      </a:lnTo>
                      <a:lnTo>
                        <a:pt x="99" y="211"/>
                      </a:lnTo>
                      <a:lnTo>
                        <a:pt x="97" y="214"/>
                      </a:lnTo>
                      <a:lnTo>
                        <a:pt x="94" y="216"/>
                      </a:lnTo>
                      <a:lnTo>
                        <a:pt x="91" y="218"/>
                      </a:lnTo>
                      <a:lnTo>
                        <a:pt x="88" y="219"/>
                      </a:lnTo>
                      <a:lnTo>
                        <a:pt x="85" y="221"/>
                      </a:lnTo>
                      <a:lnTo>
                        <a:pt x="82" y="221"/>
                      </a:lnTo>
                      <a:lnTo>
                        <a:pt x="79" y="223"/>
                      </a:lnTo>
                      <a:lnTo>
                        <a:pt x="76" y="223"/>
                      </a:lnTo>
                      <a:lnTo>
                        <a:pt x="72" y="221"/>
                      </a:lnTo>
                      <a:lnTo>
                        <a:pt x="68" y="221"/>
                      </a:lnTo>
                      <a:lnTo>
                        <a:pt x="65" y="219"/>
                      </a:lnTo>
                      <a:lnTo>
                        <a:pt x="62" y="218"/>
                      </a:lnTo>
                      <a:lnTo>
                        <a:pt x="60" y="216"/>
                      </a:lnTo>
                      <a:lnTo>
                        <a:pt x="56" y="214"/>
                      </a:lnTo>
                      <a:lnTo>
                        <a:pt x="52" y="212"/>
                      </a:lnTo>
                      <a:lnTo>
                        <a:pt x="49" y="211"/>
                      </a:lnTo>
                      <a:lnTo>
                        <a:pt x="45" y="208"/>
                      </a:lnTo>
                      <a:lnTo>
                        <a:pt x="41" y="206"/>
                      </a:lnTo>
                      <a:lnTo>
                        <a:pt x="38" y="204"/>
                      </a:lnTo>
                      <a:lnTo>
                        <a:pt x="35" y="201"/>
                      </a:lnTo>
                      <a:lnTo>
                        <a:pt x="31" y="198"/>
                      </a:lnTo>
                      <a:lnTo>
                        <a:pt x="28" y="195"/>
                      </a:lnTo>
                      <a:lnTo>
                        <a:pt x="25" y="192"/>
                      </a:lnTo>
                      <a:lnTo>
                        <a:pt x="22" y="188"/>
                      </a:lnTo>
                      <a:lnTo>
                        <a:pt x="20" y="185"/>
                      </a:lnTo>
                      <a:lnTo>
                        <a:pt x="18" y="182"/>
                      </a:lnTo>
                      <a:lnTo>
                        <a:pt x="16" y="179"/>
                      </a:lnTo>
                      <a:lnTo>
                        <a:pt x="14" y="176"/>
                      </a:lnTo>
                      <a:lnTo>
                        <a:pt x="12" y="173"/>
                      </a:lnTo>
                      <a:lnTo>
                        <a:pt x="12" y="169"/>
                      </a:lnTo>
                      <a:lnTo>
                        <a:pt x="10" y="165"/>
                      </a:lnTo>
                      <a:lnTo>
                        <a:pt x="9" y="161"/>
                      </a:lnTo>
                      <a:lnTo>
                        <a:pt x="7" y="157"/>
                      </a:lnTo>
                      <a:lnTo>
                        <a:pt x="6" y="153"/>
                      </a:lnTo>
                      <a:lnTo>
                        <a:pt x="5" y="148"/>
                      </a:lnTo>
                      <a:lnTo>
                        <a:pt x="4" y="143"/>
                      </a:lnTo>
                      <a:lnTo>
                        <a:pt x="2" y="138"/>
                      </a:lnTo>
                      <a:lnTo>
                        <a:pt x="2" y="136"/>
                      </a:lnTo>
                      <a:lnTo>
                        <a:pt x="2" y="132"/>
                      </a:lnTo>
                      <a:lnTo>
                        <a:pt x="1" y="130"/>
                      </a:lnTo>
                      <a:lnTo>
                        <a:pt x="1" y="127"/>
                      </a:lnTo>
                      <a:lnTo>
                        <a:pt x="1" y="124"/>
                      </a:lnTo>
                      <a:lnTo>
                        <a:pt x="1" y="121"/>
                      </a:lnTo>
                      <a:lnTo>
                        <a:pt x="1" y="117"/>
                      </a:lnTo>
                      <a:lnTo>
                        <a:pt x="0" y="114"/>
                      </a:lnTo>
                      <a:lnTo>
                        <a:pt x="0" y="112"/>
                      </a:lnTo>
                      <a:lnTo>
                        <a:pt x="0" y="108"/>
                      </a:lnTo>
                      <a:lnTo>
                        <a:pt x="1" y="106"/>
                      </a:lnTo>
                      <a:lnTo>
                        <a:pt x="1" y="102"/>
                      </a:lnTo>
                      <a:lnTo>
                        <a:pt x="1" y="99"/>
                      </a:lnTo>
                      <a:lnTo>
                        <a:pt x="1" y="96"/>
                      </a:lnTo>
                      <a:lnTo>
                        <a:pt x="1" y="93"/>
                      </a:lnTo>
                      <a:lnTo>
                        <a:pt x="2" y="91"/>
                      </a:lnTo>
                      <a:lnTo>
                        <a:pt x="3" y="86"/>
                      </a:lnTo>
                      <a:lnTo>
                        <a:pt x="4" y="83"/>
                      </a:lnTo>
                      <a:lnTo>
                        <a:pt x="4" y="80"/>
                      </a:lnTo>
                      <a:lnTo>
                        <a:pt x="6" y="77"/>
                      </a:lnTo>
                      <a:lnTo>
                        <a:pt x="7" y="75"/>
                      </a:lnTo>
                      <a:lnTo>
                        <a:pt x="8" y="71"/>
                      </a:lnTo>
                      <a:lnTo>
                        <a:pt x="9" y="68"/>
                      </a:lnTo>
                      <a:lnTo>
                        <a:pt x="10" y="65"/>
                      </a:lnTo>
                      <a:lnTo>
                        <a:pt x="12" y="62"/>
                      </a:lnTo>
                      <a:lnTo>
                        <a:pt x="14" y="60"/>
                      </a:lnTo>
                      <a:lnTo>
                        <a:pt x="15" y="57"/>
                      </a:lnTo>
                      <a:lnTo>
                        <a:pt x="17" y="54"/>
                      </a:lnTo>
                      <a:lnTo>
                        <a:pt x="20" y="50"/>
                      </a:lnTo>
                      <a:lnTo>
                        <a:pt x="22" y="48"/>
                      </a:lnTo>
                      <a:lnTo>
                        <a:pt x="23" y="45"/>
                      </a:lnTo>
                      <a:lnTo>
                        <a:pt x="27" y="43"/>
                      </a:lnTo>
                      <a:lnTo>
                        <a:pt x="29" y="40"/>
                      </a:lnTo>
                      <a:lnTo>
                        <a:pt x="32" y="38"/>
                      </a:lnTo>
                      <a:lnTo>
                        <a:pt x="35" y="35"/>
                      </a:lnTo>
                      <a:lnTo>
                        <a:pt x="38" y="33"/>
                      </a:lnTo>
                      <a:lnTo>
                        <a:pt x="41" y="30"/>
                      </a:lnTo>
                      <a:lnTo>
                        <a:pt x="44" y="28"/>
                      </a:lnTo>
                      <a:lnTo>
                        <a:pt x="48" y="26"/>
                      </a:lnTo>
                      <a:lnTo>
                        <a:pt x="51" y="24"/>
                      </a:lnTo>
                      <a:lnTo>
                        <a:pt x="56" y="21"/>
                      </a:lnTo>
                      <a:lnTo>
                        <a:pt x="60" y="20"/>
                      </a:lnTo>
                      <a:lnTo>
                        <a:pt x="64" y="18"/>
                      </a:lnTo>
                      <a:lnTo>
                        <a:pt x="68" y="15"/>
                      </a:lnTo>
                      <a:lnTo>
                        <a:pt x="73" y="14"/>
                      </a:lnTo>
                      <a:lnTo>
                        <a:pt x="78" y="12"/>
                      </a:lnTo>
                      <a:lnTo>
                        <a:pt x="83" y="11"/>
                      </a:lnTo>
                      <a:lnTo>
                        <a:pt x="88" y="9"/>
                      </a:lnTo>
                      <a:lnTo>
                        <a:pt x="94" y="8"/>
                      </a:lnTo>
                      <a:lnTo>
                        <a:pt x="99" y="7"/>
                      </a:lnTo>
                      <a:lnTo>
                        <a:pt x="105" y="6"/>
                      </a:lnTo>
                      <a:lnTo>
                        <a:pt x="111" y="4"/>
                      </a:lnTo>
                      <a:lnTo>
                        <a:pt x="117" y="4"/>
                      </a:lnTo>
                      <a:lnTo>
                        <a:pt x="123" y="3"/>
                      </a:lnTo>
                      <a:lnTo>
                        <a:pt x="129" y="3"/>
                      </a:lnTo>
                      <a:lnTo>
                        <a:pt x="137" y="1"/>
                      </a:lnTo>
                      <a:lnTo>
                        <a:pt x="144" y="1"/>
                      </a:lnTo>
                      <a:lnTo>
                        <a:pt x="151" y="1"/>
                      </a:lnTo>
                      <a:lnTo>
                        <a:pt x="159" y="1"/>
                      </a:lnTo>
                      <a:lnTo>
                        <a:pt x="166" y="0"/>
                      </a:lnTo>
                      <a:lnTo>
                        <a:pt x="174" y="1"/>
                      </a:lnTo>
                      <a:lnTo>
                        <a:pt x="183" y="1"/>
                      </a:lnTo>
                      <a:lnTo>
                        <a:pt x="191" y="1"/>
                      </a:lnTo>
                      <a:lnTo>
                        <a:pt x="200" y="1"/>
                      </a:lnTo>
                      <a:lnTo>
                        <a:pt x="209" y="2"/>
                      </a:lnTo>
                      <a:lnTo>
                        <a:pt x="217" y="3"/>
                      </a:lnTo>
                      <a:lnTo>
                        <a:pt x="228" y="4"/>
                      </a:lnTo>
                      <a:lnTo>
                        <a:pt x="237" y="4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10" name="Freeform 120">
                  <a:extLst>
                    <a:ext uri="{FF2B5EF4-FFF2-40B4-BE49-F238E27FC236}">
                      <a16:creationId xmlns:a16="http://schemas.microsoft.com/office/drawing/2014/main" id="{174AF71A-CACB-43CF-8B00-6EC7EE3FB5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5" y="1929"/>
                  <a:ext cx="489" cy="218"/>
                </a:xfrm>
                <a:custGeom>
                  <a:avLst/>
                  <a:gdLst>
                    <a:gd name="T0" fmla="*/ 266 w 489"/>
                    <a:gd name="T1" fmla="*/ 6 h 218"/>
                    <a:gd name="T2" fmla="*/ 306 w 489"/>
                    <a:gd name="T3" fmla="*/ 9 h 218"/>
                    <a:gd name="T4" fmla="*/ 340 w 489"/>
                    <a:gd name="T5" fmla="*/ 13 h 218"/>
                    <a:gd name="T6" fmla="*/ 370 w 489"/>
                    <a:gd name="T7" fmla="*/ 19 h 218"/>
                    <a:gd name="T8" fmla="*/ 397 w 489"/>
                    <a:gd name="T9" fmla="*/ 25 h 218"/>
                    <a:gd name="T10" fmla="*/ 419 w 489"/>
                    <a:gd name="T11" fmla="*/ 33 h 218"/>
                    <a:gd name="T12" fmla="*/ 439 w 489"/>
                    <a:gd name="T13" fmla="*/ 41 h 218"/>
                    <a:gd name="T14" fmla="*/ 454 w 489"/>
                    <a:gd name="T15" fmla="*/ 50 h 218"/>
                    <a:gd name="T16" fmla="*/ 473 w 489"/>
                    <a:gd name="T17" fmla="*/ 66 h 218"/>
                    <a:gd name="T18" fmla="*/ 485 w 489"/>
                    <a:gd name="T19" fmla="*/ 90 h 218"/>
                    <a:gd name="T20" fmla="*/ 487 w 489"/>
                    <a:gd name="T21" fmla="*/ 113 h 218"/>
                    <a:gd name="T22" fmla="*/ 478 w 489"/>
                    <a:gd name="T23" fmla="*/ 136 h 218"/>
                    <a:gd name="T24" fmla="*/ 460 w 489"/>
                    <a:gd name="T25" fmla="*/ 155 h 218"/>
                    <a:gd name="T26" fmla="*/ 441 w 489"/>
                    <a:gd name="T27" fmla="*/ 166 h 218"/>
                    <a:gd name="T28" fmla="*/ 425 w 489"/>
                    <a:gd name="T29" fmla="*/ 173 h 218"/>
                    <a:gd name="T30" fmla="*/ 406 w 489"/>
                    <a:gd name="T31" fmla="*/ 179 h 218"/>
                    <a:gd name="T32" fmla="*/ 385 w 489"/>
                    <a:gd name="T33" fmla="*/ 184 h 218"/>
                    <a:gd name="T34" fmla="*/ 362 w 489"/>
                    <a:gd name="T35" fmla="*/ 189 h 218"/>
                    <a:gd name="T36" fmla="*/ 336 w 489"/>
                    <a:gd name="T37" fmla="*/ 193 h 218"/>
                    <a:gd name="T38" fmla="*/ 309 w 489"/>
                    <a:gd name="T39" fmla="*/ 196 h 218"/>
                    <a:gd name="T40" fmla="*/ 279 w 489"/>
                    <a:gd name="T41" fmla="*/ 198 h 218"/>
                    <a:gd name="T42" fmla="*/ 254 w 489"/>
                    <a:gd name="T43" fmla="*/ 197 h 218"/>
                    <a:gd name="T44" fmla="*/ 231 w 489"/>
                    <a:gd name="T45" fmla="*/ 196 h 218"/>
                    <a:gd name="T46" fmla="*/ 213 w 489"/>
                    <a:gd name="T47" fmla="*/ 195 h 218"/>
                    <a:gd name="T48" fmla="*/ 197 w 489"/>
                    <a:gd name="T49" fmla="*/ 193 h 218"/>
                    <a:gd name="T50" fmla="*/ 178 w 489"/>
                    <a:gd name="T51" fmla="*/ 192 h 218"/>
                    <a:gd name="T52" fmla="*/ 161 w 489"/>
                    <a:gd name="T53" fmla="*/ 188 h 218"/>
                    <a:gd name="T54" fmla="*/ 145 w 489"/>
                    <a:gd name="T55" fmla="*/ 186 h 218"/>
                    <a:gd name="T56" fmla="*/ 128 w 489"/>
                    <a:gd name="T57" fmla="*/ 188 h 218"/>
                    <a:gd name="T58" fmla="*/ 111 w 489"/>
                    <a:gd name="T59" fmla="*/ 196 h 218"/>
                    <a:gd name="T60" fmla="*/ 96 w 489"/>
                    <a:gd name="T61" fmla="*/ 208 h 218"/>
                    <a:gd name="T62" fmla="*/ 82 w 489"/>
                    <a:gd name="T63" fmla="*/ 216 h 218"/>
                    <a:gd name="T64" fmla="*/ 66 w 489"/>
                    <a:gd name="T65" fmla="*/ 216 h 218"/>
                    <a:gd name="T66" fmla="*/ 49 w 489"/>
                    <a:gd name="T67" fmla="*/ 207 h 218"/>
                    <a:gd name="T68" fmla="*/ 32 w 489"/>
                    <a:gd name="T69" fmla="*/ 195 h 218"/>
                    <a:gd name="T70" fmla="*/ 18 w 489"/>
                    <a:gd name="T71" fmla="*/ 178 h 218"/>
                    <a:gd name="T72" fmla="*/ 10 w 489"/>
                    <a:gd name="T73" fmla="*/ 162 h 218"/>
                    <a:gd name="T74" fmla="*/ 3 w 489"/>
                    <a:gd name="T75" fmla="*/ 140 h 218"/>
                    <a:gd name="T76" fmla="*/ 1 w 489"/>
                    <a:gd name="T77" fmla="*/ 124 h 218"/>
                    <a:gd name="T78" fmla="*/ 0 w 489"/>
                    <a:gd name="T79" fmla="*/ 109 h 218"/>
                    <a:gd name="T80" fmla="*/ 1 w 489"/>
                    <a:gd name="T81" fmla="*/ 94 h 218"/>
                    <a:gd name="T82" fmla="*/ 5 w 489"/>
                    <a:gd name="T83" fmla="*/ 78 h 218"/>
                    <a:gd name="T84" fmla="*/ 10 w 489"/>
                    <a:gd name="T85" fmla="*/ 63 h 218"/>
                    <a:gd name="T86" fmla="*/ 19 w 489"/>
                    <a:gd name="T87" fmla="*/ 49 h 218"/>
                    <a:gd name="T88" fmla="*/ 34 w 489"/>
                    <a:gd name="T89" fmla="*/ 34 h 218"/>
                    <a:gd name="T90" fmla="*/ 50 w 489"/>
                    <a:gd name="T91" fmla="*/ 23 h 218"/>
                    <a:gd name="T92" fmla="*/ 71 w 489"/>
                    <a:gd name="T93" fmla="*/ 13 h 218"/>
                    <a:gd name="T94" fmla="*/ 96 w 489"/>
                    <a:gd name="T95" fmla="*/ 6 h 218"/>
                    <a:gd name="T96" fmla="*/ 126 w 489"/>
                    <a:gd name="T97" fmla="*/ 2 h 218"/>
                    <a:gd name="T98" fmla="*/ 162 w 489"/>
                    <a:gd name="T99" fmla="*/ 0 h 218"/>
                    <a:gd name="T100" fmla="*/ 204 w 489"/>
                    <a:gd name="T101" fmla="*/ 2 h 218"/>
                    <a:gd name="T102" fmla="*/ 232 w 489"/>
                    <a:gd name="T103" fmla="*/ 4 h 21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89"/>
                    <a:gd name="T157" fmla="*/ 0 h 218"/>
                    <a:gd name="T158" fmla="*/ 489 w 489"/>
                    <a:gd name="T159" fmla="*/ 218 h 21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89" h="218">
                      <a:moveTo>
                        <a:pt x="232" y="4"/>
                      </a:moveTo>
                      <a:lnTo>
                        <a:pt x="241" y="5"/>
                      </a:lnTo>
                      <a:lnTo>
                        <a:pt x="249" y="5"/>
                      </a:lnTo>
                      <a:lnTo>
                        <a:pt x="257" y="5"/>
                      </a:lnTo>
                      <a:lnTo>
                        <a:pt x="266" y="6"/>
                      </a:lnTo>
                      <a:lnTo>
                        <a:pt x="275" y="6"/>
                      </a:lnTo>
                      <a:lnTo>
                        <a:pt x="282" y="7"/>
                      </a:lnTo>
                      <a:lnTo>
                        <a:pt x="290" y="7"/>
                      </a:lnTo>
                      <a:lnTo>
                        <a:pt x="298" y="8"/>
                      </a:lnTo>
                      <a:lnTo>
                        <a:pt x="306" y="9"/>
                      </a:lnTo>
                      <a:lnTo>
                        <a:pt x="313" y="10"/>
                      </a:lnTo>
                      <a:lnTo>
                        <a:pt x="320" y="10"/>
                      </a:lnTo>
                      <a:lnTo>
                        <a:pt x="327" y="11"/>
                      </a:lnTo>
                      <a:lnTo>
                        <a:pt x="333" y="12"/>
                      </a:lnTo>
                      <a:lnTo>
                        <a:pt x="340" y="13"/>
                      </a:lnTo>
                      <a:lnTo>
                        <a:pt x="346" y="15"/>
                      </a:lnTo>
                      <a:lnTo>
                        <a:pt x="352" y="16"/>
                      </a:lnTo>
                      <a:lnTo>
                        <a:pt x="359" y="17"/>
                      </a:lnTo>
                      <a:lnTo>
                        <a:pt x="365" y="18"/>
                      </a:lnTo>
                      <a:lnTo>
                        <a:pt x="370" y="19"/>
                      </a:lnTo>
                      <a:lnTo>
                        <a:pt x="376" y="20"/>
                      </a:lnTo>
                      <a:lnTo>
                        <a:pt x="382" y="21"/>
                      </a:lnTo>
                      <a:lnTo>
                        <a:pt x="387" y="23"/>
                      </a:lnTo>
                      <a:lnTo>
                        <a:pt x="392" y="24"/>
                      </a:lnTo>
                      <a:lnTo>
                        <a:pt x="397" y="25"/>
                      </a:lnTo>
                      <a:lnTo>
                        <a:pt x="402" y="26"/>
                      </a:lnTo>
                      <a:lnTo>
                        <a:pt x="407" y="28"/>
                      </a:lnTo>
                      <a:lnTo>
                        <a:pt x="412" y="31"/>
                      </a:lnTo>
                      <a:lnTo>
                        <a:pt x="415" y="31"/>
                      </a:lnTo>
                      <a:lnTo>
                        <a:pt x="419" y="33"/>
                      </a:lnTo>
                      <a:lnTo>
                        <a:pt x="424" y="34"/>
                      </a:lnTo>
                      <a:lnTo>
                        <a:pt x="428" y="36"/>
                      </a:lnTo>
                      <a:lnTo>
                        <a:pt x="432" y="38"/>
                      </a:lnTo>
                      <a:lnTo>
                        <a:pt x="435" y="40"/>
                      </a:lnTo>
                      <a:lnTo>
                        <a:pt x="439" y="41"/>
                      </a:lnTo>
                      <a:lnTo>
                        <a:pt x="443" y="43"/>
                      </a:lnTo>
                      <a:lnTo>
                        <a:pt x="446" y="45"/>
                      </a:lnTo>
                      <a:lnTo>
                        <a:pt x="449" y="47"/>
                      </a:lnTo>
                      <a:lnTo>
                        <a:pt x="452" y="48"/>
                      </a:lnTo>
                      <a:lnTo>
                        <a:pt x="454" y="50"/>
                      </a:lnTo>
                      <a:lnTo>
                        <a:pt x="457" y="53"/>
                      </a:lnTo>
                      <a:lnTo>
                        <a:pt x="460" y="55"/>
                      </a:lnTo>
                      <a:lnTo>
                        <a:pt x="465" y="58"/>
                      </a:lnTo>
                      <a:lnTo>
                        <a:pt x="469" y="62"/>
                      </a:lnTo>
                      <a:lnTo>
                        <a:pt x="473" y="66"/>
                      </a:lnTo>
                      <a:lnTo>
                        <a:pt x="476" y="71"/>
                      </a:lnTo>
                      <a:lnTo>
                        <a:pt x="479" y="75"/>
                      </a:lnTo>
                      <a:lnTo>
                        <a:pt x="482" y="80"/>
                      </a:lnTo>
                      <a:lnTo>
                        <a:pt x="484" y="84"/>
                      </a:lnTo>
                      <a:lnTo>
                        <a:pt x="485" y="90"/>
                      </a:lnTo>
                      <a:lnTo>
                        <a:pt x="486" y="94"/>
                      </a:lnTo>
                      <a:lnTo>
                        <a:pt x="487" y="98"/>
                      </a:lnTo>
                      <a:lnTo>
                        <a:pt x="488" y="104"/>
                      </a:lnTo>
                      <a:lnTo>
                        <a:pt x="488" y="109"/>
                      </a:lnTo>
                      <a:lnTo>
                        <a:pt x="487" y="113"/>
                      </a:lnTo>
                      <a:lnTo>
                        <a:pt x="486" y="119"/>
                      </a:lnTo>
                      <a:lnTo>
                        <a:pt x="485" y="123"/>
                      </a:lnTo>
                      <a:lnTo>
                        <a:pt x="484" y="128"/>
                      </a:lnTo>
                      <a:lnTo>
                        <a:pt x="482" y="133"/>
                      </a:lnTo>
                      <a:lnTo>
                        <a:pt x="478" y="136"/>
                      </a:lnTo>
                      <a:lnTo>
                        <a:pt x="476" y="140"/>
                      </a:lnTo>
                      <a:lnTo>
                        <a:pt x="472" y="144"/>
                      </a:lnTo>
                      <a:lnTo>
                        <a:pt x="469" y="148"/>
                      </a:lnTo>
                      <a:lnTo>
                        <a:pt x="465" y="151"/>
                      </a:lnTo>
                      <a:lnTo>
                        <a:pt x="460" y="155"/>
                      </a:lnTo>
                      <a:lnTo>
                        <a:pt x="455" y="158"/>
                      </a:lnTo>
                      <a:lnTo>
                        <a:pt x="450" y="162"/>
                      </a:lnTo>
                      <a:lnTo>
                        <a:pt x="447" y="163"/>
                      </a:lnTo>
                      <a:lnTo>
                        <a:pt x="445" y="164"/>
                      </a:lnTo>
                      <a:lnTo>
                        <a:pt x="441" y="166"/>
                      </a:lnTo>
                      <a:lnTo>
                        <a:pt x="438" y="167"/>
                      </a:lnTo>
                      <a:lnTo>
                        <a:pt x="435" y="169"/>
                      </a:lnTo>
                      <a:lnTo>
                        <a:pt x="432" y="171"/>
                      </a:lnTo>
                      <a:lnTo>
                        <a:pt x="428" y="172"/>
                      </a:lnTo>
                      <a:lnTo>
                        <a:pt x="425" y="173"/>
                      </a:lnTo>
                      <a:lnTo>
                        <a:pt x="422" y="174"/>
                      </a:lnTo>
                      <a:lnTo>
                        <a:pt x="417" y="175"/>
                      </a:lnTo>
                      <a:lnTo>
                        <a:pt x="414" y="177"/>
                      </a:lnTo>
                      <a:lnTo>
                        <a:pt x="410" y="178"/>
                      </a:lnTo>
                      <a:lnTo>
                        <a:pt x="406" y="179"/>
                      </a:lnTo>
                      <a:lnTo>
                        <a:pt x="402" y="180"/>
                      </a:lnTo>
                      <a:lnTo>
                        <a:pt x="398" y="181"/>
                      </a:lnTo>
                      <a:lnTo>
                        <a:pt x="394" y="182"/>
                      </a:lnTo>
                      <a:lnTo>
                        <a:pt x="389" y="184"/>
                      </a:lnTo>
                      <a:lnTo>
                        <a:pt x="385" y="184"/>
                      </a:lnTo>
                      <a:lnTo>
                        <a:pt x="381" y="185"/>
                      </a:lnTo>
                      <a:lnTo>
                        <a:pt x="376" y="187"/>
                      </a:lnTo>
                      <a:lnTo>
                        <a:pt x="372" y="187"/>
                      </a:lnTo>
                      <a:lnTo>
                        <a:pt x="367" y="188"/>
                      </a:lnTo>
                      <a:lnTo>
                        <a:pt x="362" y="189"/>
                      </a:lnTo>
                      <a:lnTo>
                        <a:pt x="357" y="190"/>
                      </a:lnTo>
                      <a:lnTo>
                        <a:pt x="352" y="192"/>
                      </a:lnTo>
                      <a:lnTo>
                        <a:pt x="346" y="192"/>
                      </a:lnTo>
                      <a:lnTo>
                        <a:pt x="342" y="193"/>
                      </a:lnTo>
                      <a:lnTo>
                        <a:pt x="336" y="193"/>
                      </a:lnTo>
                      <a:lnTo>
                        <a:pt x="331" y="194"/>
                      </a:lnTo>
                      <a:lnTo>
                        <a:pt x="326" y="194"/>
                      </a:lnTo>
                      <a:lnTo>
                        <a:pt x="320" y="195"/>
                      </a:lnTo>
                      <a:lnTo>
                        <a:pt x="315" y="195"/>
                      </a:lnTo>
                      <a:lnTo>
                        <a:pt x="309" y="196"/>
                      </a:lnTo>
                      <a:lnTo>
                        <a:pt x="303" y="197"/>
                      </a:lnTo>
                      <a:lnTo>
                        <a:pt x="297" y="197"/>
                      </a:lnTo>
                      <a:lnTo>
                        <a:pt x="291" y="198"/>
                      </a:lnTo>
                      <a:lnTo>
                        <a:pt x="285" y="198"/>
                      </a:lnTo>
                      <a:lnTo>
                        <a:pt x="279" y="198"/>
                      </a:lnTo>
                      <a:lnTo>
                        <a:pt x="274" y="198"/>
                      </a:lnTo>
                      <a:lnTo>
                        <a:pt x="269" y="198"/>
                      </a:lnTo>
                      <a:lnTo>
                        <a:pt x="263" y="198"/>
                      </a:lnTo>
                      <a:lnTo>
                        <a:pt x="257" y="197"/>
                      </a:lnTo>
                      <a:lnTo>
                        <a:pt x="254" y="197"/>
                      </a:lnTo>
                      <a:lnTo>
                        <a:pt x="248" y="197"/>
                      </a:lnTo>
                      <a:lnTo>
                        <a:pt x="244" y="197"/>
                      </a:lnTo>
                      <a:lnTo>
                        <a:pt x="240" y="197"/>
                      </a:lnTo>
                      <a:lnTo>
                        <a:pt x="236" y="197"/>
                      </a:lnTo>
                      <a:lnTo>
                        <a:pt x="231" y="196"/>
                      </a:lnTo>
                      <a:lnTo>
                        <a:pt x="228" y="196"/>
                      </a:lnTo>
                      <a:lnTo>
                        <a:pt x="224" y="195"/>
                      </a:lnTo>
                      <a:lnTo>
                        <a:pt x="220" y="195"/>
                      </a:lnTo>
                      <a:lnTo>
                        <a:pt x="216" y="195"/>
                      </a:lnTo>
                      <a:lnTo>
                        <a:pt x="213" y="195"/>
                      </a:lnTo>
                      <a:lnTo>
                        <a:pt x="210" y="195"/>
                      </a:lnTo>
                      <a:lnTo>
                        <a:pt x="206" y="194"/>
                      </a:lnTo>
                      <a:lnTo>
                        <a:pt x="203" y="194"/>
                      </a:lnTo>
                      <a:lnTo>
                        <a:pt x="201" y="193"/>
                      </a:lnTo>
                      <a:lnTo>
                        <a:pt x="197" y="193"/>
                      </a:lnTo>
                      <a:lnTo>
                        <a:pt x="195" y="193"/>
                      </a:lnTo>
                      <a:lnTo>
                        <a:pt x="192" y="193"/>
                      </a:lnTo>
                      <a:lnTo>
                        <a:pt x="187" y="192"/>
                      </a:lnTo>
                      <a:lnTo>
                        <a:pt x="182" y="192"/>
                      </a:lnTo>
                      <a:lnTo>
                        <a:pt x="178" y="192"/>
                      </a:lnTo>
                      <a:lnTo>
                        <a:pt x="174" y="190"/>
                      </a:lnTo>
                      <a:lnTo>
                        <a:pt x="170" y="190"/>
                      </a:lnTo>
                      <a:lnTo>
                        <a:pt x="167" y="189"/>
                      </a:lnTo>
                      <a:lnTo>
                        <a:pt x="164" y="188"/>
                      </a:lnTo>
                      <a:lnTo>
                        <a:pt x="161" y="188"/>
                      </a:lnTo>
                      <a:lnTo>
                        <a:pt x="158" y="187"/>
                      </a:lnTo>
                      <a:lnTo>
                        <a:pt x="155" y="187"/>
                      </a:lnTo>
                      <a:lnTo>
                        <a:pt x="151" y="187"/>
                      </a:lnTo>
                      <a:lnTo>
                        <a:pt x="148" y="186"/>
                      </a:lnTo>
                      <a:lnTo>
                        <a:pt x="145" y="186"/>
                      </a:lnTo>
                      <a:lnTo>
                        <a:pt x="141" y="186"/>
                      </a:lnTo>
                      <a:lnTo>
                        <a:pt x="138" y="187"/>
                      </a:lnTo>
                      <a:lnTo>
                        <a:pt x="134" y="187"/>
                      </a:lnTo>
                      <a:lnTo>
                        <a:pt x="130" y="188"/>
                      </a:lnTo>
                      <a:lnTo>
                        <a:pt x="128" y="188"/>
                      </a:lnTo>
                      <a:lnTo>
                        <a:pt x="125" y="190"/>
                      </a:lnTo>
                      <a:lnTo>
                        <a:pt x="123" y="190"/>
                      </a:lnTo>
                      <a:lnTo>
                        <a:pt x="119" y="192"/>
                      </a:lnTo>
                      <a:lnTo>
                        <a:pt x="116" y="194"/>
                      </a:lnTo>
                      <a:lnTo>
                        <a:pt x="111" y="196"/>
                      </a:lnTo>
                      <a:lnTo>
                        <a:pt x="109" y="198"/>
                      </a:lnTo>
                      <a:lnTo>
                        <a:pt x="106" y="201"/>
                      </a:lnTo>
                      <a:lnTo>
                        <a:pt x="103" y="203"/>
                      </a:lnTo>
                      <a:lnTo>
                        <a:pt x="100" y="206"/>
                      </a:lnTo>
                      <a:lnTo>
                        <a:pt x="96" y="208"/>
                      </a:lnTo>
                      <a:lnTo>
                        <a:pt x="93" y="210"/>
                      </a:lnTo>
                      <a:lnTo>
                        <a:pt x="91" y="212"/>
                      </a:lnTo>
                      <a:lnTo>
                        <a:pt x="88" y="214"/>
                      </a:lnTo>
                      <a:lnTo>
                        <a:pt x="85" y="215"/>
                      </a:lnTo>
                      <a:lnTo>
                        <a:pt x="82" y="216"/>
                      </a:lnTo>
                      <a:lnTo>
                        <a:pt x="79" y="217"/>
                      </a:lnTo>
                      <a:lnTo>
                        <a:pt x="76" y="217"/>
                      </a:lnTo>
                      <a:lnTo>
                        <a:pt x="73" y="217"/>
                      </a:lnTo>
                      <a:lnTo>
                        <a:pt x="69" y="217"/>
                      </a:lnTo>
                      <a:lnTo>
                        <a:pt x="66" y="216"/>
                      </a:lnTo>
                      <a:lnTo>
                        <a:pt x="62" y="214"/>
                      </a:lnTo>
                      <a:lnTo>
                        <a:pt x="60" y="212"/>
                      </a:lnTo>
                      <a:lnTo>
                        <a:pt x="56" y="210"/>
                      </a:lnTo>
                      <a:lnTo>
                        <a:pt x="52" y="209"/>
                      </a:lnTo>
                      <a:lnTo>
                        <a:pt x="49" y="207"/>
                      </a:lnTo>
                      <a:lnTo>
                        <a:pt x="45" y="206"/>
                      </a:lnTo>
                      <a:lnTo>
                        <a:pt x="41" y="203"/>
                      </a:lnTo>
                      <a:lnTo>
                        <a:pt x="37" y="200"/>
                      </a:lnTo>
                      <a:lnTo>
                        <a:pt x="35" y="198"/>
                      </a:lnTo>
                      <a:lnTo>
                        <a:pt x="32" y="195"/>
                      </a:lnTo>
                      <a:lnTo>
                        <a:pt x="28" y="192"/>
                      </a:lnTo>
                      <a:lnTo>
                        <a:pt x="25" y="189"/>
                      </a:lnTo>
                      <a:lnTo>
                        <a:pt x="23" y="185"/>
                      </a:lnTo>
                      <a:lnTo>
                        <a:pt x="19" y="181"/>
                      </a:lnTo>
                      <a:lnTo>
                        <a:pt x="18" y="178"/>
                      </a:lnTo>
                      <a:lnTo>
                        <a:pt x="16" y="175"/>
                      </a:lnTo>
                      <a:lnTo>
                        <a:pt x="14" y="172"/>
                      </a:lnTo>
                      <a:lnTo>
                        <a:pt x="13" y="169"/>
                      </a:lnTo>
                      <a:lnTo>
                        <a:pt x="11" y="166"/>
                      </a:lnTo>
                      <a:lnTo>
                        <a:pt x="10" y="162"/>
                      </a:lnTo>
                      <a:lnTo>
                        <a:pt x="8" y="158"/>
                      </a:lnTo>
                      <a:lnTo>
                        <a:pt x="7" y="154"/>
                      </a:lnTo>
                      <a:lnTo>
                        <a:pt x="6" y="149"/>
                      </a:lnTo>
                      <a:lnTo>
                        <a:pt x="5" y="145"/>
                      </a:lnTo>
                      <a:lnTo>
                        <a:pt x="3" y="140"/>
                      </a:lnTo>
                      <a:lnTo>
                        <a:pt x="3" y="135"/>
                      </a:lnTo>
                      <a:lnTo>
                        <a:pt x="2" y="133"/>
                      </a:lnTo>
                      <a:lnTo>
                        <a:pt x="2" y="129"/>
                      </a:lnTo>
                      <a:lnTo>
                        <a:pt x="2" y="126"/>
                      </a:lnTo>
                      <a:lnTo>
                        <a:pt x="1" y="124"/>
                      </a:lnTo>
                      <a:lnTo>
                        <a:pt x="1" y="121"/>
                      </a:lnTo>
                      <a:lnTo>
                        <a:pt x="1" y="119"/>
                      </a:lnTo>
                      <a:lnTo>
                        <a:pt x="0" y="115"/>
                      </a:lnTo>
                      <a:lnTo>
                        <a:pt x="0" y="111"/>
                      </a:lnTo>
                      <a:lnTo>
                        <a:pt x="0" y="109"/>
                      </a:lnTo>
                      <a:lnTo>
                        <a:pt x="0" y="106"/>
                      </a:lnTo>
                      <a:lnTo>
                        <a:pt x="0" y="103"/>
                      </a:lnTo>
                      <a:lnTo>
                        <a:pt x="0" y="100"/>
                      </a:lnTo>
                      <a:lnTo>
                        <a:pt x="1" y="97"/>
                      </a:lnTo>
                      <a:lnTo>
                        <a:pt x="1" y="94"/>
                      </a:lnTo>
                      <a:lnTo>
                        <a:pt x="2" y="91"/>
                      </a:lnTo>
                      <a:lnTo>
                        <a:pt x="2" y="89"/>
                      </a:lnTo>
                      <a:lnTo>
                        <a:pt x="3" y="84"/>
                      </a:lnTo>
                      <a:lnTo>
                        <a:pt x="3" y="81"/>
                      </a:lnTo>
                      <a:lnTo>
                        <a:pt x="5" y="78"/>
                      </a:lnTo>
                      <a:lnTo>
                        <a:pt x="5" y="75"/>
                      </a:lnTo>
                      <a:lnTo>
                        <a:pt x="6" y="73"/>
                      </a:lnTo>
                      <a:lnTo>
                        <a:pt x="7" y="69"/>
                      </a:lnTo>
                      <a:lnTo>
                        <a:pt x="8" y="66"/>
                      </a:lnTo>
                      <a:lnTo>
                        <a:pt x="10" y="63"/>
                      </a:lnTo>
                      <a:lnTo>
                        <a:pt x="11" y="60"/>
                      </a:lnTo>
                      <a:lnTo>
                        <a:pt x="13" y="58"/>
                      </a:lnTo>
                      <a:lnTo>
                        <a:pt x="15" y="55"/>
                      </a:lnTo>
                      <a:lnTo>
                        <a:pt x="16" y="52"/>
                      </a:lnTo>
                      <a:lnTo>
                        <a:pt x="19" y="49"/>
                      </a:lnTo>
                      <a:lnTo>
                        <a:pt x="21" y="47"/>
                      </a:lnTo>
                      <a:lnTo>
                        <a:pt x="23" y="45"/>
                      </a:lnTo>
                      <a:lnTo>
                        <a:pt x="25" y="41"/>
                      </a:lnTo>
                      <a:lnTo>
                        <a:pt x="31" y="37"/>
                      </a:lnTo>
                      <a:lnTo>
                        <a:pt x="34" y="34"/>
                      </a:lnTo>
                      <a:lnTo>
                        <a:pt x="36" y="32"/>
                      </a:lnTo>
                      <a:lnTo>
                        <a:pt x="40" y="30"/>
                      </a:lnTo>
                      <a:lnTo>
                        <a:pt x="43" y="27"/>
                      </a:lnTo>
                      <a:lnTo>
                        <a:pt x="46" y="25"/>
                      </a:lnTo>
                      <a:lnTo>
                        <a:pt x="50" y="23"/>
                      </a:lnTo>
                      <a:lnTo>
                        <a:pt x="54" y="21"/>
                      </a:lnTo>
                      <a:lnTo>
                        <a:pt x="58" y="19"/>
                      </a:lnTo>
                      <a:lnTo>
                        <a:pt x="62" y="17"/>
                      </a:lnTo>
                      <a:lnTo>
                        <a:pt x="66" y="16"/>
                      </a:lnTo>
                      <a:lnTo>
                        <a:pt x="71" y="13"/>
                      </a:lnTo>
                      <a:lnTo>
                        <a:pt x="75" y="11"/>
                      </a:lnTo>
                      <a:lnTo>
                        <a:pt x="81" y="10"/>
                      </a:lnTo>
                      <a:lnTo>
                        <a:pt x="85" y="9"/>
                      </a:lnTo>
                      <a:lnTo>
                        <a:pt x="91" y="7"/>
                      </a:lnTo>
                      <a:lnTo>
                        <a:pt x="96" y="6"/>
                      </a:lnTo>
                      <a:lnTo>
                        <a:pt x="102" y="5"/>
                      </a:lnTo>
                      <a:lnTo>
                        <a:pt x="108" y="4"/>
                      </a:lnTo>
                      <a:lnTo>
                        <a:pt x="114" y="3"/>
                      </a:lnTo>
                      <a:lnTo>
                        <a:pt x="120" y="2"/>
                      </a:lnTo>
                      <a:lnTo>
                        <a:pt x="126" y="2"/>
                      </a:lnTo>
                      <a:lnTo>
                        <a:pt x="133" y="1"/>
                      </a:lnTo>
                      <a:lnTo>
                        <a:pt x="140" y="1"/>
                      </a:lnTo>
                      <a:lnTo>
                        <a:pt x="147" y="1"/>
                      </a:lnTo>
                      <a:lnTo>
                        <a:pt x="155" y="0"/>
                      </a:lnTo>
                      <a:lnTo>
                        <a:pt x="162" y="0"/>
                      </a:lnTo>
                      <a:lnTo>
                        <a:pt x="169" y="0"/>
                      </a:lnTo>
                      <a:lnTo>
                        <a:pt x="178" y="0"/>
                      </a:lnTo>
                      <a:lnTo>
                        <a:pt x="187" y="1"/>
                      </a:lnTo>
                      <a:lnTo>
                        <a:pt x="195" y="1"/>
                      </a:lnTo>
                      <a:lnTo>
                        <a:pt x="204" y="2"/>
                      </a:lnTo>
                      <a:lnTo>
                        <a:pt x="213" y="2"/>
                      </a:lnTo>
                      <a:lnTo>
                        <a:pt x="222" y="2"/>
                      </a:lnTo>
                      <a:lnTo>
                        <a:pt x="232" y="3"/>
                      </a:lnTo>
                      <a:lnTo>
                        <a:pt x="232" y="4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11" name="Freeform 121">
                  <a:extLst>
                    <a:ext uri="{FF2B5EF4-FFF2-40B4-BE49-F238E27FC236}">
                      <a16:creationId xmlns:a16="http://schemas.microsoft.com/office/drawing/2014/main" id="{CC7C5397-7078-460B-882E-1C56FC1C58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0" y="1931"/>
                  <a:ext cx="478" cy="213"/>
                </a:xfrm>
                <a:custGeom>
                  <a:avLst/>
                  <a:gdLst>
                    <a:gd name="T0" fmla="*/ 260 w 478"/>
                    <a:gd name="T1" fmla="*/ 5 h 213"/>
                    <a:gd name="T2" fmla="*/ 299 w 478"/>
                    <a:gd name="T3" fmla="*/ 8 h 213"/>
                    <a:gd name="T4" fmla="*/ 333 w 478"/>
                    <a:gd name="T5" fmla="*/ 14 h 213"/>
                    <a:gd name="T6" fmla="*/ 363 w 478"/>
                    <a:gd name="T7" fmla="*/ 19 h 213"/>
                    <a:gd name="T8" fmla="*/ 389 w 478"/>
                    <a:gd name="T9" fmla="*/ 25 h 213"/>
                    <a:gd name="T10" fmla="*/ 411 w 478"/>
                    <a:gd name="T11" fmla="*/ 32 h 213"/>
                    <a:gd name="T12" fmla="*/ 429 w 478"/>
                    <a:gd name="T13" fmla="*/ 41 h 213"/>
                    <a:gd name="T14" fmla="*/ 445 w 478"/>
                    <a:gd name="T15" fmla="*/ 50 h 213"/>
                    <a:gd name="T16" fmla="*/ 466 w 478"/>
                    <a:gd name="T17" fmla="*/ 70 h 213"/>
                    <a:gd name="T18" fmla="*/ 476 w 478"/>
                    <a:gd name="T19" fmla="*/ 92 h 213"/>
                    <a:gd name="T20" fmla="*/ 476 w 478"/>
                    <a:gd name="T21" fmla="*/ 117 h 213"/>
                    <a:gd name="T22" fmla="*/ 465 w 478"/>
                    <a:gd name="T23" fmla="*/ 138 h 213"/>
                    <a:gd name="T24" fmla="*/ 445 w 478"/>
                    <a:gd name="T25" fmla="*/ 155 h 213"/>
                    <a:gd name="T26" fmla="*/ 431 w 478"/>
                    <a:gd name="T27" fmla="*/ 162 h 213"/>
                    <a:gd name="T28" fmla="*/ 414 w 478"/>
                    <a:gd name="T29" fmla="*/ 169 h 213"/>
                    <a:gd name="T30" fmla="*/ 397 w 478"/>
                    <a:gd name="T31" fmla="*/ 176 h 213"/>
                    <a:gd name="T32" fmla="*/ 376 w 478"/>
                    <a:gd name="T33" fmla="*/ 180 h 213"/>
                    <a:gd name="T34" fmla="*/ 353 w 478"/>
                    <a:gd name="T35" fmla="*/ 185 h 213"/>
                    <a:gd name="T36" fmla="*/ 328 w 478"/>
                    <a:gd name="T37" fmla="*/ 190 h 213"/>
                    <a:gd name="T38" fmla="*/ 301 w 478"/>
                    <a:gd name="T39" fmla="*/ 192 h 213"/>
                    <a:gd name="T40" fmla="*/ 272 w 478"/>
                    <a:gd name="T41" fmla="*/ 194 h 213"/>
                    <a:gd name="T42" fmla="*/ 246 w 478"/>
                    <a:gd name="T43" fmla="*/ 193 h 213"/>
                    <a:gd name="T44" fmla="*/ 225 w 478"/>
                    <a:gd name="T45" fmla="*/ 192 h 213"/>
                    <a:gd name="T46" fmla="*/ 207 w 478"/>
                    <a:gd name="T47" fmla="*/ 191 h 213"/>
                    <a:gd name="T48" fmla="*/ 192 w 478"/>
                    <a:gd name="T49" fmla="*/ 190 h 213"/>
                    <a:gd name="T50" fmla="*/ 173 w 478"/>
                    <a:gd name="T51" fmla="*/ 186 h 213"/>
                    <a:gd name="T52" fmla="*/ 157 w 478"/>
                    <a:gd name="T53" fmla="*/ 184 h 213"/>
                    <a:gd name="T54" fmla="*/ 139 w 478"/>
                    <a:gd name="T55" fmla="*/ 182 h 213"/>
                    <a:gd name="T56" fmla="*/ 123 w 478"/>
                    <a:gd name="T57" fmla="*/ 185 h 213"/>
                    <a:gd name="T58" fmla="*/ 105 w 478"/>
                    <a:gd name="T59" fmla="*/ 193 h 213"/>
                    <a:gd name="T60" fmla="*/ 91 w 478"/>
                    <a:gd name="T61" fmla="*/ 204 h 213"/>
                    <a:gd name="T62" fmla="*/ 77 w 478"/>
                    <a:gd name="T63" fmla="*/ 212 h 213"/>
                    <a:gd name="T64" fmla="*/ 61 w 478"/>
                    <a:gd name="T65" fmla="*/ 210 h 213"/>
                    <a:gd name="T66" fmla="*/ 43 w 478"/>
                    <a:gd name="T67" fmla="*/ 201 h 213"/>
                    <a:gd name="T68" fmla="*/ 27 w 478"/>
                    <a:gd name="T69" fmla="*/ 188 h 213"/>
                    <a:gd name="T70" fmla="*/ 14 w 478"/>
                    <a:gd name="T71" fmla="*/ 172 h 213"/>
                    <a:gd name="T72" fmla="*/ 7 w 478"/>
                    <a:gd name="T73" fmla="*/ 154 h 213"/>
                    <a:gd name="T74" fmla="*/ 1 w 478"/>
                    <a:gd name="T75" fmla="*/ 132 h 213"/>
                    <a:gd name="T76" fmla="*/ 0 w 478"/>
                    <a:gd name="T77" fmla="*/ 116 h 213"/>
                    <a:gd name="T78" fmla="*/ 0 w 478"/>
                    <a:gd name="T79" fmla="*/ 101 h 213"/>
                    <a:gd name="T80" fmla="*/ 1 w 478"/>
                    <a:gd name="T81" fmla="*/ 85 h 213"/>
                    <a:gd name="T82" fmla="*/ 5 w 478"/>
                    <a:gd name="T83" fmla="*/ 72 h 213"/>
                    <a:gd name="T84" fmla="*/ 11 w 478"/>
                    <a:gd name="T85" fmla="*/ 56 h 213"/>
                    <a:gd name="T86" fmla="*/ 21 w 478"/>
                    <a:gd name="T87" fmla="*/ 43 h 213"/>
                    <a:gd name="T88" fmla="*/ 37 w 478"/>
                    <a:gd name="T89" fmla="*/ 29 h 213"/>
                    <a:gd name="T90" fmla="*/ 55 w 478"/>
                    <a:gd name="T91" fmla="*/ 18 h 213"/>
                    <a:gd name="T92" fmla="*/ 76 w 478"/>
                    <a:gd name="T93" fmla="*/ 9 h 213"/>
                    <a:gd name="T94" fmla="*/ 104 w 478"/>
                    <a:gd name="T95" fmla="*/ 4 h 213"/>
                    <a:gd name="T96" fmla="*/ 135 w 478"/>
                    <a:gd name="T97" fmla="*/ 0 h 213"/>
                    <a:gd name="T98" fmla="*/ 173 w 478"/>
                    <a:gd name="T99" fmla="*/ 0 h 213"/>
                    <a:gd name="T100" fmla="*/ 216 w 478"/>
                    <a:gd name="T101" fmla="*/ 3 h 21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478"/>
                    <a:gd name="T154" fmla="*/ 0 h 213"/>
                    <a:gd name="T155" fmla="*/ 478 w 478"/>
                    <a:gd name="T156" fmla="*/ 213 h 21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478" h="213">
                      <a:moveTo>
                        <a:pt x="225" y="3"/>
                      </a:moveTo>
                      <a:lnTo>
                        <a:pt x="235" y="4"/>
                      </a:lnTo>
                      <a:lnTo>
                        <a:pt x="243" y="4"/>
                      </a:lnTo>
                      <a:lnTo>
                        <a:pt x="251" y="4"/>
                      </a:lnTo>
                      <a:lnTo>
                        <a:pt x="260" y="5"/>
                      </a:lnTo>
                      <a:lnTo>
                        <a:pt x="267" y="6"/>
                      </a:lnTo>
                      <a:lnTo>
                        <a:pt x="276" y="7"/>
                      </a:lnTo>
                      <a:lnTo>
                        <a:pt x="283" y="7"/>
                      </a:lnTo>
                      <a:lnTo>
                        <a:pt x="291" y="8"/>
                      </a:lnTo>
                      <a:lnTo>
                        <a:pt x="299" y="8"/>
                      </a:lnTo>
                      <a:lnTo>
                        <a:pt x="306" y="9"/>
                      </a:lnTo>
                      <a:lnTo>
                        <a:pt x="312" y="10"/>
                      </a:lnTo>
                      <a:lnTo>
                        <a:pt x="320" y="11"/>
                      </a:lnTo>
                      <a:lnTo>
                        <a:pt x="326" y="13"/>
                      </a:lnTo>
                      <a:lnTo>
                        <a:pt x="333" y="14"/>
                      </a:lnTo>
                      <a:lnTo>
                        <a:pt x="339" y="14"/>
                      </a:lnTo>
                      <a:lnTo>
                        <a:pt x="345" y="15"/>
                      </a:lnTo>
                      <a:lnTo>
                        <a:pt x="351" y="17"/>
                      </a:lnTo>
                      <a:lnTo>
                        <a:pt x="357" y="17"/>
                      </a:lnTo>
                      <a:lnTo>
                        <a:pt x="363" y="19"/>
                      </a:lnTo>
                      <a:lnTo>
                        <a:pt x="368" y="20"/>
                      </a:lnTo>
                      <a:lnTo>
                        <a:pt x="374" y="21"/>
                      </a:lnTo>
                      <a:lnTo>
                        <a:pt x="378" y="23"/>
                      </a:lnTo>
                      <a:lnTo>
                        <a:pt x="384" y="24"/>
                      </a:lnTo>
                      <a:lnTo>
                        <a:pt x="389" y="25"/>
                      </a:lnTo>
                      <a:lnTo>
                        <a:pt x="393" y="26"/>
                      </a:lnTo>
                      <a:lnTo>
                        <a:pt x="398" y="29"/>
                      </a:lnTo>
                      <a:lnTo>
                        <a:pt x="403" y="30"/>
                      </a:lnTo>
                      <a:lnTo>
                        <a:pt x="407" y="31"/>
                      </a:lnTo>
                      <a:lnTo>
                        <a:pt x="411" y="32"/>
                      </a:lnTo>
                      <a:lnTo>
                        <a:pt x="415" y="34"/>
                      </a:lnTo>
                      <a:lnTo>
                        <a:pt x="419" y="36"/>
                      </a:lnTo>
                      <a:lnTo>
                        <a:pt x="423" y="38"/>
                      </a:lnTo>
                      <a:lnTo>
                        <a:pt x="427" y="39"/>
                      </a:lnTo>
                      <a:lnTo>
                        <a:pt x="429" y="41"/>
                      </a:lnTo>
                      <a:lnTo>
                        <a:pt x="433" y="43"/>
                      </a:lnTo>
                      <a:lnTo>
                        <a:pt x="436" y="44"/>
                      </a:lnTo>
                      <a:lnTo>
                        <a:pt x="440" y="46"/>
                      </a:lnTo>
                      <a:lnTo>
                        <a:pt x="442" y="48"/>
                      </a:lnTo>
                      <a:lnTo>
                        <a:pt x="445" y="50"/>
                      </a:lnTo>
                      <a:lnTo>
                        <a:pt x="450" y="54"/>
                      </a:lnTo>
                      <a:lnTo>
                        <a:pt x="455" y="58"/>
                      </a:lnTo>
                      <a:lnTo>
                        <a:pt x="458" y="61"/>
                      </a:lnTo>
                      <a:lnTo>
                        <a:pt x="462" y="65"/>
                      </a:lnTo>
                      <a:lnTo>
                        <a:pt x="466" y="70"/>
                      </a:lnTo>
                      <a:lnTo>
                        <a:pt x="469" y="74"/>
                      </a:lnTo>
                      <a:lnTo>
                        <a:pt x="471" y="78"/>
                      </a:lnTo>
                      <a:lnTo>
                        <a:pt x="473" y="83"/>
                      </a:lnTo>
                      <a:lnTo>
                        <a:pt x="475" y="88"/>
                      </a:lnTo>
                      <a:lnTo>
                        <a:pt x="476" y="92"/>
                      </a:lnTo>
                      <a:lnTo>
                        <a:pt x="477" y="97"/>
                      </a:lnTo>
                      <a:lnTo>
                        <a:pt x="477" y="102"/>
                      </a:lnTo>
                      <a:lnTo>
                        <a:pt x="477" y="107"/>
                      </a:lnTo>
                      <a:lnTo>
                        <a:pt x="477" y="111"/>
                      </a:lnTo>
                      <a:lnTo>
                        <a:pt x="476" y="117"/>
                      </a:lnTo>
                      <a:lnTo>
                        <a:pt x="474" y="121"/>
                      </a:lnTo>
                      <a:lnTo>
                        <a:pt x="473" y="125"/>
                      </a:lnTo>
                      <a:lnTo>
                        <a:pt x="471" y="129"/>
                      </a:lnTo>
                      <a:lnTo>
                        <a:pt x="468" y="134"/>
                      </a:lnTo>
                      <a:lnTo>
                        <a:pt x="465" y="138"/>
                      </a:lnTo>
                      <a:lnTo>
                        <a:pt x="462" y="141"/>
                      </a:lnTo>
                      <a:lnTo>
                        <a:pt x="458" y="145"/>
                      </a:lnTo>
                      <a:lnTo>
                        <a:pt x="455" y="149"/>
                      </a:lnTo>
                      <a:lnTo>
                        <a:pt x="450" y="152"/>
                      </a:lnTo>
                      <a:lnTo>
                        <a:pt x="445" y="155"/>
                      </a:lnTo>
                      <a:lnTo>
                        <a:pt x="442" y="157"/>
                      </a:lnTo>
                      <a:lnTo>
                        <a:pt x="440" y="158"/>
                      </a:lnTo>
                      <a:lnTo>
                        <a:pt x="437" y="160"/>
                      </a:lnTo>
                      <a:lnTo>
                        <a:pt x="434" y="161"/>
                      </a:lnTo>
                      <a:lnTo>
                        <a:pt x="431" y="162"/>
                      </a:lnTo>
                      <a:lnTo>
                        <a:pt x="429" y="164"/>
                      </a:lnTo>
                      <a:lnTo>
                        <a:pt x="425" y="165"/>
                      </a:lnTo>
                      <a:lnTo>
                        <a:pt x="421" y="167"/>
                      </a:lnTo>
                      <a:lnTo>
                        <a:pt x="418" y="168"/>
                      </a:lnTo>
                      <a:lnTo>
                        <a:pt x="414" y="169"/>
                      </a:lnTo>
                      <a:lnTo>
                        <a:pt x="412" y="171"/>
                      </a:lnTo>
                      <a:lnTo>
                        <a:pt x="408" y="172"/>
                      </a:lnTo>
                      <a:lnTo>
                        <a:pt x="404" y="173"/>
                      </a:lnTo>
                      <a:lnTo>
                        <a:pt x="400" y="175"/>
                      </a:lnTo>
                      <a:lnTo>
                        <a:pt x="397" y="176"/>
                      </a:lnTo>
                      <a:lnTo>
                        <a:pt x="393" y="176"/>
                      </a:lnTo>
                      <a:lnTo>
                        <a:pt x="389" y="177"/>
                      </a:lnTo>
                      <a:lnTo>
                        <a:pt x="384" y="178"/>
                      </a:lnTo>
                      <a:lnTo>
                        <a:pt x="380" y="180"/>
                      </a:lnTo>
                      <a:lnTo>
                        <a:pt x="376" y="180"/>
                      </a:lnTo>
                      <a:lnTo>
                        <a:pt x="371" y="182"/>
                      </a:lnTo>
                      <a:lnTo>
                        <a:pt x="367" y="183"/>
                      </a:lnTo>
                      <a:lnTo>
                        <a:pt x="362" y="184"/>
                      </a:lnTo>
                      <a:lnTo>
                        <a:pt x="358" y="185"/>
                      </a:lnTo>
                      <a:lnTo>
                        <a:pt x="353" y="185"/>
                      </a:lnTo>
                      <a:lnTo>
                        <a:pt x="348" y="186"/>
                      </a:lnTo>
                      <a:lnTo>
                        <a:pt x="343" y="187"/>
                      </a:lnTo>
                      <a:lnTo>
                        <a:pt x="338" y="188"/>
                      </a:lnTo>
                      <a:lnTo>
                        <a:pt x="333" y="188"/>
                      </a:lnTo>
                      <a:lnTo>
                        <a:pt x="328" y="190"/>
                      </a:lnTo>
                      <a:lnTo>
                        <a:pt x="323" y="190"/>
                      </a:lnTo>
                      <a:lnTo>
                        <a:pt x="318" y="191"/>
                      </a:lnTo>
                      <a:lnTo>
                        <a:pt x="311" y="191"/>
                      </a:lnTo>
                      <a:lnTo>
                        <a:pt x="307" y="192"/>
                      </a:lnTo>
                      <a:lnTo>
                        <a:pt x="301" y="192"/>
                      </a:lnTo>
                      <a:lnTo>
                        <a:pt x="295" y="193"/>
                      </a:lnTo>
                      <a:lnTo>
                        <a:pt x="290" y="193"/>
                      </a:lnTo>
                      <a:lnTo>
                        <a:pt x="283" y="193"/>
                      </a:lnTo>
                      <a:lnTo>
                        <a:pt x="277" y="194"/>
                      </a:lnTo>
                      <a:lnTo>
                        <a:pt x="272" y="194"/>
                      </a:lnTo>
                      <a:lnTo>
                        <a:pt x="267" y="194"/>
                      </a:lnTo>
                      <a:lnTo>
                        <a:pt x="261" y="194"/>
                      </a:lnTo>
                      <a:lnTo>
                        <a:pt x="257" y="193"/>
                      </a:lnTo>
                      <a:lnTo>
                        <a:pt x="251" y="193"/>
                      </a:lnTo>
                      <a:lnTo>
                        <a:pt x="246" y="193"/>
                      </a:lnTo>
                      <a:lnTo>
                        <a:pt x="242" y="193"/>
                      </a:lnTo>
                      <a:lnTo>
                        <a:pt x="238" y="193"/>
                      </a:lnTo>
                      <a:lnTo>
                        <a:pt x="233" y="193"/>
                      </a:lnTo>
                      <a:lnTo>
                        <a:pt x="229" y="193"/>
                      </a:lnTo>
                      <a:lnTo>
                        <a:pt x="225" y="192"/>
                      </a:lnTo>
                      <a:lnTo>
                        <a:pt x="222" y="192"/>
                      </a:lnTo>
                      <a:lnTo>
                        <a:pt x="217" y="192"/>
                      </a:lnTo>
                      <a:lnTo>
                        <a:pt x="214" y="191"/>
                      </a:lnTo>
                      <a:lnTo>
                        <a:pt x="210" y="191"/>
                      </a:lnTo>
                      <a:lnTo>
                        <a:pt x="207" y="191"/>
                      </a:lnTo>
                      <a:lnTo>
                        <a:pt x="204" y="191"/>
                      </a:lnTo>
                      <a:lnTo>
                        <a:pt x="201" y="190"/>
                      </a:lnTo>
                      <a:lnTo>
                        <a:pt x="198" y="190"/>
                      </a:lnTo>
                      <a:lnTo>
                        <a:pt x="194" y="190"/>
                      </a:lnTo>
                      <a:lnTo>
                        <a:pt x="192" y="190"/>
                      </a:lnTo>
                      <a:lnTo>
                        <a:pt x="189" y="190"/>
                      </a:lnTo>
                      <a:lnTo>
                        <a:pt x="187" y="190"/>
                      </a:lnTo>
                      <a:lnTo>
                        <a:pt x="182" y="188"/>
                      </a:lnTo>
                      <a:lnTo>
                        <a:pt x="177" y="188"/>
                      </a:lnTo>
                      <a:lnTo>
                        <a:pt x="173" y="186"/>
                      </a:lnTo>
                      <a:lnTo>
                        <a:pt x="169" y="186"/>
                      </a:lnTo>
                      <a:lnTo>
                        <a:pt x="165" y="186"/>
                      </a:lnTo>
                      <a:lnTo>
                        <a:pt x="162" y="185"/>
                      </a:lnTo>
                      <a:lnTo>
                        <a:pt x="159" y="184"/>
                      </a:lnTo>
                      <a:lnTo>
                        <a:pt x="157" y="184"/>
                      </a:lnTo>
                      <a:lnTo>
                        <a:pt x="153" y="183"/>
                      </a:lnTo>
                      <a:lnTo>
                        <a:pt x="150" y="183"/>
                      </a:lnTo>
                      <a:lnTo>
                        <a:pt x="146" y="182"/>
                      </a:lnTo>
                      <a:lnTo>
                        <a:pt x="142" y="182"/>
                      </a:lnTo>
                      <a:lnTo>
                        <a:pt x="139" y="182"/>
                      </a:lnTo>
                      <a:lnTo>
                        <a:pt x="135" y="182"/>
                      </a:lnTo>
                      <a:lnTo>
                        <a:pt x="133" y="183"/>
                      </a:lnTo>
                      <a:lnTo>
                        <a:pt x="129" y="183"/>
                      </a:lnTo>
                      <a:lnTo>
                        <a:pt x="125" y="184"/>
                      </a:lnTo>
                      <a:lnTo>
                        <a:pt x="123" y="185"/>
                      </a:lnTo>
                      <a:lnTo>
                        <a:pt x="120" y="186"/>
                      </a:lnTo>
                      <a:lnTo>
                        <a:pt x="116" y="188"/>
                      </a:lnTo>
                      <a:lnTo>
                        <a:pt x="113" y="190"/>
                      </a:lnTo>
                      <a:lnTo>
                        <a:pt x="109" y="191"/>
                      </a:lnTo>
                      <a:lnTo>
                        <a:pt x="105" y="193"/>
                      </a:lnTo>
                      <a:lnTo>
                        <a:pt x="103" y="196"/>
                      </a:lnTo>
                      <a:lnTo>
                        <a:pt x="100" y="198"/>
                      </a:lnTo>
                      <a:lnTo>
                        <a:pt x="97" y="201"/>
                      </a:lnTo>
                      <a:lnTo>
                        <a:pt x="94" y="202"/>
                      </a:lnTo>
                      <a:lnTo>
                        <a:pt x="91" y="204"/>
                      </a:lnTo>
                      <a:lnTo>
                        <a:pt x="88" y="207"/>
                      </a:lnTo>
                      <a:lnTo>
                        <a:pt x="86" y="208"/>
                      </a:lnTo>
                      <a:lnTo>
                        <a:pt x="83" y="210"/>
                      </a:lnTo>
                      <a:lnTo>
                        <a:pt x="80" y="211"/>
                      </a:lnTo>
                      <a:lnTo>
                        <a:pt x="77" y="212"/>
                      </a:lnTo>
                      <a:lnTo>
                        <a:pt x="74" y="212"/>
                      </a:lnTo>
                      <a:lnTo>
                        <a:pt x="71" y="212"/>
                      </a:lnTo>
                      <a:lnTo>
                        <a:pt x="68" y="212"/>
                      </a:lnTo>
                      <a:lnTo>
                        <a:pt x="64" y="211"/>
                      </a:lnTo>
                      <a:lnTo>
                        <a:pt x="61" y="210"/>
                      </a:lnTo>
                      <a:lnTo>
                        <a:pt x="57" y="208"/>
                      </a:lnTo>
                      <a:lnTo>
                        <a:pt x="53" y="206"/>
                      </a:lnTo>
                      <a:lnTo>
                        <a:pt x="50" y="204"/>
                      </a:lnTo>
                      <a:lnTo>
                        <a:pt x="47" y="202"/>
                      </a:lnTo>
                      <a:lnTo>
                        <a:pt x="43" y="201"/>
                      </a:lnTo>
                      <a:lnTo>
                        <a:pt x="39" y="198"/>
                      </a:lnTo>
                      <a:lnTo>
                        <a:pt x="36" y="196"/>
                      </a:lnTo>
                      <a:lnTo>
                        <a:pt x="32" y="193"/>
                      </a:lnTo>
                      <a:lnTo>
                        <a:pt x="30" y="191"/>
                      </a:lnTo>
                      <a:lnTo>
                        <a:pt x="27" y="188"/>
                      </a:lnTo>
                      <a:lnTo>
                        <a:pt x="24" y="185"/>
                      </a:lnTo>
                      <a:lnTo>
                        <a:pt x="20" y="181"/>
                      </a:lnTo>
                      <a:lnTo>
                        <a:pt x="18" y="177"/>
                      </a:lnTo>
                      <a:lnTo>
                        <a:pt x="16" y="175"/>
                      </a:lnTo>
                      <a:lnTo>
                        <a:pt x="14" y="172"/>
                      </a:lnTo>
                      <a:lnTo>
                        <a:pt x="13" y="169"/>
                      </a:lnTo>
                      <a:lnTo>
                        <a:pt x="11" y="165"/>
                      </a:lnTo>
                      <a:lnTo>
                        <a:pt x="10" y="161"/>
                      </a:lnTo>
                      <a:lnTo>
                        <a:pt x="8" y="158"/>
                      </a:lnTo>
                      <a:lnTo>
                        <a:pt x="7" y="154"/>
                      </a:lnTo>
                      <a:lnTo>
                        <a:pt x="5" y="151"/>
                      </a:lnTo>
                      <a:lnTo>
                        <a:pt x="5" y="146"/>
                      </a:lnTo>
                      <a:lnTo>
                        <a:pt x="3" y="141"/>
                      </a:lnTo>
                      <a:lnTo>
                        <a:pt x="3" y="137"/>
                      </a:lnTo>
                      <a:lnTo>
                        <a:pt x="1" y="132"/>
                      </a:lnTo>
                      <a:lnTo>
                        <a:pt x="1" y="126"/>
                      </a:lnTo>
                      <a:lnTo>
                        <a:pt x="1" y="124"/>
                      </a:lnTo>
                      <a:lnTo>
                        <a:pt x="0" y="121"/>
                      </a:lnTo>
                      <a:lnTo>
                        <a:pt x="0" y="119"/>
                      </a:lnTo>
                      <a:lnTo>
                        <a:pt x="0" y="116"/>
                      </a:lnTo>
                      <a:lnTo>
                        <a:pt x="0" y="112"/>
                      </a:lnTo>
                      <a:lnTo>
                        <a:pt x="0" y="109"/>
                      </a:lnTo>
                      <a:lnTo>
                        <a:pt x="0" y="106"/>
                      </a:lnTo>
                      <a:lnTo>
                        <a:pt x="0" y="104"/>
                      </a:lnTo>
                      <a:lnTo>
                        <a:pt x="0" y="101"/>
                      </a:lnTo>
                      <a:lnTo>
                        <a:pt x="0" y="97"/>
                      </a:lnTo>
                      <a:lnTo>
                        <a:pt x="0" y="94"/>
                      </a:lnTo>
                      <a:lnTo>
                        <a:pt x="0" y="91"/>
                      </a:lnTo>
                      <a:lnTo>
                        <a:pt x="1" y="88"/>
                      </a:lnTo>
                      <a:lnTo>
                        <a:pt x="1" y="85"/>
                      </a:lnTo>
                      <a:lnTo>
                        <a:pt x="1" y="82"/>
                      </a:lnTo>
                      <a:lnTo>
                        <a:pt x="2" y="79"/>
                      </a:lnTo>
                      <a:lnTo>
                        <a:pt x="3" y="76"/>
                      </a:lnTo>
                      <a:lnTo>
                        <a:pt x="3" y="73"/>
                      </a:lnTo>
                      <a:lnTo>
                        <a:pt x="5" y="72"/>
                      </a:lnTo>
                      <a:lnTo>
                        <a:pt x="6" y="67"/>
                      </a:lnTo>
                      <a:lnTo>
                        <a:pt x="7" y="65"/>
                      </a:lnTo>
                      <a:lnTo>
                        <a:pt x="8" y="61"/>
                      </a:lnTo>
                      <a:lnTo>
                        <a:pt x="10" y="59"/>
                      </a:lnTo>
                      <a:lnTo>
                        <a:pt x="11" y="56"/>
                      </a:lnTo>
                      <a:lnTo>
                        <a:pt x="13" y="54"/>
                      </a:lnTo>
                      <a:lnTo>
                        <a:pt x="14" y="51"/>
                      </a:lnTo>
                      <a:lnTo>
                        <a:pt x="17" y="48"/>
                      </a:lnTo>
                      <a:lnTo>
                        <a:pt x="19" y="45"/>
                      </a:lnTo>
                      <a:lnTo>
                        <a:pt x="21" y="43"/>
                      </a:lnTo>
                      <a:lnTo>
                        <a:pt x="26" y="38"/>
                      </a:lnTo>
                      <a:lnTo>
                        <a:pt x="29" y="35"/>
                      </a:lnTo>
                      <a:lnTo>
                        <a:pt x="31" y="33"/>
                      </a:lnTo>
                      <a:lnTo>
                        <a:pt x="34" y="30"/>
                      </a:lnTo>
                      <a:lnTo>
                        <a:pt x="37" y="29"/>
                      </a:lnTo>
                      <a:lnTo>
                        <a:pt x="40" y="26"/>
                      </a:lnTo>
                      <a:lnTo>
                        <a:pt x="44" y="24"/>
                      </a:lnTo>
                      <a:lnTo>
                        <a:pt x="47" y="22"/>
                      </a:lnTo>
                      <a:lnTo>
                        <a:pt x="51" y="20"/>
                      </a:lnTo>
                      <a:lnTo>
                        <a:pt x="55" y="18"/>
                      </a:lnTo>
                      <a:lnTo>
                        <a:pt x="59" y="16"/>
                      </a:lnTo>
                      <a:lnTo>
                        <a:pt x="63" y="14"/>
                      </a:lnTo>
                      <a:lnTo>
                        <a:pt x="68" y="13"/>
                      </a:lnTo>
                      <a:lnTo>
                        <a:pt x="72" y="11"/>
                      </a:lnTo>
                      <a:lnTo>
                        <a:pt x="76" y="9"/>
                      </a:lnTo>
                      <a:lnTo>
                        <a:pt x="82" y="8"/>
                      </a:lnTo>
                      <a:lnTo>
                        <a:pt x="87" y="7"/>
                      </a:lnTo>
                      <a:lnTo>
                        <a:pt x="92" y="6"/>
                      </a:lnTo>
                      <a:lnTo>
                        <a:pt x="98" y="4"/>
                      </a:lnTo>
                      <a:lnTo>
                        <a:pt x="104" y="4"/>
                      </a:lnTo>
                      <a:lnTo>
                        <a:pt x="109" y="3"/>
                      </a:lnTo>
                      <a:lnTo>
                        <a:pt x="116" y="2"/>
                      </a:lnTo>
                      <a:lnTo>
                        <a:pt x="122" y="1"/>
                      </a:lnTo>
                      <a:lnTo>
                        <a:pt x="129" y="0"/>
                      </a:lnTo>
                      <a:lnTo>
                        <a:pt x="135" y="0"/>
                      </a:lnTo>
                      <a:lnTo>
                        <a:pt x="142" y="0"/>
                      </a:lnTo>
                      <a:lnTo>
                        <a:pt x="150" y="0"/>
                      </a:lnTo>
                      <a:lnTo>
                        <a:pt x="157" y="0"/>
                      </a:lnTo>
                      <a:lnTo>
                        <a:pt x="164" y="0"/>
                      </a:lnTo>
                      <a:lnTo>
                        <a:pt x="173" y="0"/>
                      </a:lnTo>
                      <a:lnTo>
                        <a:pt x="181" y="0"/>
                      </a:lnTo>
                      <a:lnTo>
                        <a:pt x="189" y="0"/>
                      </a:lnTo>
                      <a:lnTo>
                        <a:pt x="198" y="0"/>
                      </a:lnTo>
                      <a:lnTo>
                        <a:pt x="207" y="1"/>
                      </a:lnTo>
                      <a:lnTo>
                        <a:pt x="216" y="3"/>
                      </a:lnTo>
                      <a:lnTo>
                        <a:pt x="225" y="3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12" name="Freeform 122">
                  <a:extLst>
                    <a:ext uri="{FF2B5EF4-FFF2-40B4-BE49-F238E27FC236}">
                      <a16:creationId xmlns:a16="http://schemas.microsoft.com/office/drawing/2014/main" id="{0A2C4850-632F-433C-A8C8-0928889D81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3" y="1932"/>
                  <a:ext cx="469" cy="210"/>
                </a:xfrm>
                <a:custGeom>
                  <a:avLst/>
                  <a:gdLst>
                    <a:gd name="T0" fmla="*/ 247 w 469"/>
                    <a:gd name="T1" fmla="*/ 5 h 210"/>
                    <a:gd name="T2" fmla="*/ 278 w 469"/>
                    <a:gd name="T3" fmla="*/ 8 h 210"/>
                    <a:gd name="T4" fmla="*/ 308 w 469"/>
                    <a:gd name="T5" fmla="*/ 12 h 210"/>
                    <a:gd name="T6" fmla="*/ 334 w 469"/>
                    <a:gd name="T7" fmla="*/ 15 h 210"/>
                    <a:gd name="T8" fmla="*/ 357 w 469"/>
                    <a:gd name="T9" fmla="*/ 20 h 210"/>
                    <a:gd name="T10" fmla="*/ 378 w 469"/>
                    <a:gd name="T11" fmla="*/ 25 h 210"/>
                    <a:gd name="T12" fmla="*/ 396 w 469"/>
                    <a:gd name="T13" fmla="*/ 30 h 210"/>
                    <a:gd name="T14" fmla="*/ 412 w 469"/>
                    <a:gd name="T15" fmla="*/ 37 h 210"/>
                    <a:gd name="T16" fmla="*/ 426 w 469"/>
                    <a:gd name="T17" fmla="*/ 43 h 210"/>
                    <a:gd name="T18" fmla="*/ 438 w 469"/>
                    <a:gd name="T19" fmla="*/ 50 h 210"/>
                    <a:gd name="T20" fmla="*/ 455 w 469"/>
                    <a:gd name="T21" fmla="*/ 66 h 210"/>
                    <a:gd name="T22" fmla="*/ 464 w 469"/>
                    <a:gd name="T23" fmla="*/ 83 h 210"/>
                    <a:gd name="T24" fmla="*/ 468 w 469"/>
                    <a:gd name="T25" fmla="*/ 102 h 210"/>
                    <a:gd name="T26" fmla="*/ 465 w 469"/>
                    <a:gd name="T27" fmla="*/ 120 h 210"/>
                    <a:gd name="T28" fmla="*/ 456 w 469"/>
                    <a:gd name="T29" fmla="*/ 136 h 210"/>
                    <a:gd name="T30" fmla="*/ 441 w 469"/>
                    <a:gd name="T31" fmla="*/ 150 h 210"/>
                    <a:gd name="T32" fmla="*/ 426 w 469"/>
                    <a:gd name="T33" fmla="*/ 159 h 210"/>
                    <a:gd name="T34" fmla="*/ 414 w 469"/>
                    <a:gd name="T35" fmla="*/ 164 h 210"/>
                    <a:gd name="T36" fmla="*/ 400 w 469"/>
                    <a:gd name="T37" fmla="*/ 170 h 210"/>
                    <a:gd name="T38" fmla="*/ 385 w 469"/>
                    <a:gd name="T39" fmla="*/ 174 h 210"/>
                    <a:gd name="T40" fmla="*/ 368 w 469"/>
                    <a:gd name="T41" fmla="*/ 178 h 210"/>
                    <a:gd name="T42" fmla="*/ 351 w 469"/>
                    <a:gd name="T43" fmla="*/ 182 h 210"/>
                    <a:gd name="T44" fmla="*/ 332 w 469"/>
                    <a:gd name="T45" fmla="*/ 185 h 210"/>
                    <a:gd name="T46" fmla="*/ 311 w 469"/>
                    <a:gd name="T47" fmla="*/ 187 h 210"/>
                    <a:gd name="T48" fmla="*/ 289 w 469"/>
                    <a:gd name="T49" fmla="*/ 190 h 210"/>
                    <a:gd name="T50" fmla="*/ 267 w 469"/>
                    <a:gd name="T51" fmla="*/ 191 h 210"/>
                    <a:gd name="T52" fmla="*/ 246 w 469"/>
                    <a:gd name="T53" fmla="*/ 190 h 210"/>
                    <a:gd name="T54" fmla="*/ 229 w 469"/>
                    <a:gd name="T55" fmla="*/ 190 h 210"/>
                    <a:gd name="T56" fmla="*/ 213 w 469"/>
                    <a:gd name="T57" fmla="*/ 189 h 210"/>
                    <a:gd name="T58" fmla="*/ 200 w 469"/>
                    <a:gd name="T59" fmla="*/ 187 h 210"/>
                    <a:gd name="T60" fmla="*/ 188 w 469"/>
                    <a:gd name="T61" fmla="*/ 187 h 210"/>
                    <a:gd name="T62" fmla="*/ 170 w 469"/>
                    <a:gd name="T63" fmla="*/ 184 h 210"/>
                    <a:gd name="T64" fmla="*/ 156 w 469"/>
                    <a:gd name="T65" fmla="*/ 181 h 210"/>
                    <a:gd name="T66" fmla="*/ 143 w 469"/>
                    <a:gd name="T67" fmla="*/ 179 h 210"/>
                    <a:gd name="T68" fmla="*/ 130 w 469"/>
                    <a:gd name="T69" fmla="*/ 180 h 210"/>
                    <a:gd name="T70" fmla="*/ 118 w 469"/>
                    <a:gd name="T71" fmla="*/ 183 h 210"/>
                    <a:gd name="T72" fmla="*/ 105 w 469"/>
                    <a:gd name="T73" fmla="*/ 190 h 210"/>
                    <a:gd name="T74" fmla="*/ 93 w 469"/>
                    <a:gd name="T75" fmla="*/ 199 h 210"/>
                    <a:gd name="T76" fmla="*/ 82 w 469"/>
                    <a:gd name="T77" fmla="*/ 207 h 210"/>
                    <a:gd name="T78" fmla="*/ 70 w 469"/>
                    <a:gd name="T79" fmla="*/ 209 h 210"/>
                    <a:gd name="T80" fmla="*/ 56 w 469"/>
                    <a:gd name="T81" fmla="*/ 204 h 210"/>
                    <a:gd name="T82" fmla="*/ 43 w 469"/>
                    <a:gd name="T83" fmla="*/ 197 h 210"/>
                    <a:gd name="T84" fmla="*/ 29 w 469"/>
                    <a:gd name="T85" fmla="*/ 187 h 210"/>
                    <a:gd name="T86" fmla="*/ 18 w 469"/>
                    <a:gd name="T87" fmla="*/ 174 h 210"/>
                    <a:gd name="T88" fmla="*/ 12 w 469"/>
                    <a:gd name="T89" fmla="*/ 163 h 210"/>
                    <a:gd name="T90" fmla="*/ 7 w 469"/>
                    <a:gd name="T91" fmla="*/ 148 h 210"/>
                    <a:gd name="T92" fmla="*/ 2 w 469"/>
                    <a:gd name="T93" fmla="*/ 130 h 210"/>
                    <a:gd name="T94" fmla="*/ 0 w 469"/>
                    <a:gd name="T95" fmla="*/ 116 h 210"/>
                    <a:gd name="T96" fmla="*/ 0 w 469"/>
                    <a:gd name="T97" fmla="*/ 105 h 210"/>
                    <a:gd name="T98" fmla="*/ 0 w 469"/>
                    <a:gd name="T99" fmla="*/ 93 h 210"/>
                    <a:gd name="T100" fmla="*/ 2 w 469"/>
                    <a:gd name="T101" fmla="*/ 81 h 210"/>
                    <a:gd name="T102" fmla="*/ 5 w 469"/>
                    <a:gd name="T103" fmla="*/ 71 h 210"/>
                    <a:gd name="T104" fmla="*/ 10 w 469"/>
                    <a:gd name="T105" fmla="*/ 58 h 210"/>
                    <a:gd name="T106" fmla="*/ 17 w 469"/>
                    <a:gd name="T107" fmla="*/ 47 h 210"/>
                    <a:gd name="T108" fmla="*/ 31 w 469"/>
                    <a:gd name="T109" fmla="*/ 33 h 210"/>
                    <a:gd name="T110" fmla="*/ 43 w 469"/>
                    <a:gd name="T111" fmla="*/ 24 h 210"/>
                    <a:gd name="T112" fmla="*/ 58 w 469"/>
                    <a:gd name="T113" fmla="*/ 16 h 210"/>
                    <a:gd name="T114" fmla="*/ 76 w 469"/>
                    <a:gd name="T115" fmla="*/ 10 h 210"/>
                    <a:gd name="T116" fmla="*/ 96 w 469"/>
                    <a:gd name="T117" fmla="*/ 5 h 210"/>
                    <a:gd name="T118" fmla="*/ 120 w 469"/>
                    <a:gd name="T119" fmla="*/ 2 h 210"/>
                    <a:gd name="T120" fmla="*/ 147 w 469"/>
                    <a:gd name="T121" fmla="*/ 0 h 210"/>
                    <a:gd name="T122" fmla="*/ 177 w 469"/>
                    <a:gd name="T123" fmla="*/ 0 h 210"/>
                    <a:gd name="T124" fmla="*/ 211 w 469"/>
                    <a:gd name="T125" fmla="*/ 3 h 21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69"/>
                    <a:gd name="T190" fmla="*/ 0 h 210"/>
                    <a:gd name="T191" fmla="*/ 469 w 469"/>
                    <a:gd name="T192" fmla="*/ 210 h 210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69" h="210">
                      <a:moveTo>
                        <a:pt x="220" y="4"/>
                      </a:moveTo>
                      <a:lnTo>
                        <a:pt x="230" y="4"/>
                      </a:lnTo>
                      <a:lnTo>
                        <a:pt x="239" y="5"/>
                      </a:lnTo>
                      <a:lnTo>
                        <a:pt x="247" y="5"/>
                      </a:lnTo>
                      <a:lnTo>
                        <a:pt x="255" y="6"/>
                      </a:lnTo>
                      <a:lnTo>
                        <a:pt x="263" y="7"/>
                      </a:lnTo>
                      <a:lnTo>
                        <a:pt x="271" y="7"/>
                      </a:lnTo>
                      <a:lnTo>
                        <a:pt x="278" y="8"/>
                      </a:lnTo>
                      <a:lnTo>
                        <a:pt x="286" y="8"/>
                      </a:lnTo>
                      <a:lnTo>
                        <a:pt x="293" y="9"/>
                      </a:lnTo>
                      <a:lnTo>
                        <a:pt x="301" y="10"/>
                      </a:lnTo>
                      <a:lnTo>
                        <a:pt x="308" y="12"/>
                      </a:lnTo>
                      <a:lnTo>
                        <a:pt x="315" y="13"/>
                      </a:lnTo>
                      <a:lnTo>
                        <a:pt x="322" y="13"/>
                      </a:lnTo>
                      <a:lnTo>
                        <a:pt x="327" y="14"/>
                      </a:lnTo>
                      <a:lnTo>
                        <a:pt x="334" y="15"/>
                      </a:lnTo>
                      <a:lnTo>
                        <a:pt x="340" y="16"/>
                      </a:lnTo>
                      <a:lnTo>
                        <a:pt x="346" y="17"/>
                      </a:lnTo>
                      <a:lnTo>
                        <a:pt x="352" y="18"/>
                      </a:lnTo>
                      <a:lnTo>
                        <a:pt x="357" y="20"/>
                      </a:lnTo>
                      <a:lnTo>
                        <a:pt x="362" y="21"/>
                      </a:lnTo>
                      <a:lnTo>
                        <a:pt x="368" y="22"/>
                      </a:lnTo>
                      <a:lnTo>
                        <a:pt x="373" y="23"/>
                      </a:lnTo>
                      <a:lnTo>
                        <a:pt x="378" y="25"/>
                      </a:lnTo>
                      <a:lnTo>
                        <a:pt x="383" y="26"/>
                      </a:lnTo>
                      <a:lnTo>
                        <a:pt x="388" y="28"/>
                      </a:lnTo>
                      <a:lnTo>
                        <a:pt x="392" y="29"/>
                      </a:lnTo>
                      <a:lnTo>
                        <a:pt x="396" y="30"/>
                      </a:lnTo>
                      <a:lnTo>
                        <a:pt x="401" y="31"/>
                      </a:lnTo>
                      <a:lnTo>
                        <a:pt x="405" y="33"/>
                      </a:lnTo>
                      <a:lnTo>
                        <a:pt x="409" y="35"/>
                      </a:lnTo>
                      <a:lnTo>
                        <a:pt x="412" y="37"/>
                      </a:lnTo>
                      <a:lnTo>
                        <a:pt x="416" y="38"/>
                      </a:lnTo>
                      <a:lnTo>
                        <a:pt x="420" y="40"/>
                      </a:lnTo>
                      <a:lnTo>
                        <a:pt x="423" y="42"/>
                      </a:lnTo>
                      <a:lnTo>
                        <a:pt x="426" y="43"/>
                      </a:lnTo>
                      <a:lnTo>
                        <a:pt x="429" y="44"/>
                      </a:lnTo>
                      <a:lnTo>
                        <a:pt x="432" y="46"/>
                      </a:lnTo>
                      <a:lnTo>
                        <a:pt x="435" y="48"/>
                      </a:lnTo>
                      <a:lnTo>
                        <a:pt x="438" y="50"/>
                      </a:lnTo>
                      <a:lnTo>
                        <a:pt x="442" y="53"/>
                      </a:lnTo>
                      <a:lnTo>
                        <a:pt x="447" y="57"/>
                      </a:lnTo>
                      <a:lnTo>
                        <a:pt x="451" y="61"/>
                      </a:lnTo>
                      <a:lnTo>
                        <a:pt x="455" y="66"/>
                      </a:lnTo>
                      <a:lnTo>
                        <a:pt x="458" y="71"/>
                      </a:lnTo>
                      <a:lnTo>
                        <a:pt x="461" y="73"/>
                      </a:lnTo>
                      <a:lnTo>
                        <a:pt x="462" y="78"/>
                      </a:lnTo>
                      <a:lnTo>
                        <a:pt x="464" y="83"/>
                      </a:lnTo>
                      <a:lnTo>
                        <a:pt x="466" y="87"/>
                      </a:lnTo>
                      <a:lnTo>
                        <a:pt x="467" y="92"/>
                      </a:lnTo>
                      <a:lnTo>
                        <a:pt x="468" y="96"/>
                      </a:lnTo>
                      <a:lnTo>
                        <a:pt x="468" y="102"/>
                      </a:lnTo>
                      <a:lnTo>
                        <a:pt x="468" y="106"/>
                      </a:lnTo>
                      <a:lnTo>
                        <a:pt x="468" y="110"/>
                      </a:lnTo>
                      <a:lnTo>
                        <a:pt x="467" y="116"/>
                      </a:lnTo>
                      <a:lnTo>
                        <a:pt x="465" y="120"/>
                      </a:lnTo>
                      <a:lnTo>
                        <a:pt x="464" y="123"/>
                      </a:lnTo>
                      <a:lnTo>
                        <a:pt x="462" y="127"/>
                      </a:lnTo>
                      <a:lnTo>
                        <a:pt x="459" y="132"/>
                      </a:lnTo>
                      <a:lnTo>
                        <a:pt x="456" y="136"/>
                      </a:lnTo>
                      <a:lnTo>
                        <a:pt x="454" y="140"/>
                      </a:lnTo>
                      <a:lnTo>
                        <a:pt x="449" y="143"/>
                      </a:lnTo>
                      <a:lnTo>
                        <a:pt x="446" y="147"/>
                      </a:lnTo>
                      <a:lnTo>
                        <a:pt x="441" y="150"/>
                      </a:lnTo>
                      <a:lnTo>
                        <a:pt x="437" y="153"/>
                      </a:lnTo>
                      <a:lnTo>
                        <a:pt x="431" y="156"/>
                      </a:lnTo>
                      <a:lnTo>
                        <a:pt x="428" y="157"/>
                      </a:lnTo>
                      <a:lnTo>
                        <a:pt x="426" y="159"/>
                      </a:lnTo>
                      <a:lnTo>
                        <a:pt x="423" y="160"/>
                      </a:lnTo>
                      <a:lnTo>
                        <a:pt x="420" y="161"/>
                      </a:lnTo>
                      <a:lnTo>
                        <a:pt x="417" y="163"/>
                      </a:lnTo>
                      <a:lnTo>
                        <a:pt x="414" y="164"/>
                      </a:lnTo>
                      <a:lnTo>
                        <a:pt x="411" y="166"/>
                      </a:lnTo>
                      <a:lnTo>
                        <a:pt x="407" y="167"/>
                      </a:lnTo>
                      <a:lnTo>
                        <a:pt x="404" y="168"/>
                      </a:lnTo>
                      <a:lnTo>
                        <a:pt x="400" y="170"/>
                      </a:lnTo>
                      <a:lnTo>
                        <a:pt x="396" y="171"/>
                      </a:lnTo>
                      <a:lnTo>
                        <a:pt x="393" y="172"/>
                      </a:lnTo>
                      <a:lnTo>
                        <a:pt x="389" y="174"/>
                      </a:lnTo>
                      <a:lnTo>
                        <a:pt x="385" y="174"/>
                      </a:lnTo>
                      <a:lnTo>
                        <a:pt x="381" y="175"/>
                      </a:lnTo>
                      <a:lnTo>
                        <a:pt x="377" y="176"/>
                      </a:lnTo>
                      <a:lnTo>
                        <a:pt x="373" y="177"/>
                      </a:lnTo>
                      <a:lnTo>
                        <a:pt x="368" y="178"/>
                      </a:lnTo>
                      <a:lnTo>
                        <a:pt x="365" y="179"/>
                      </a:lnTo>
                      <a:lnTo>
                        <a:pt x="360" y="180"/>
                      </a:lnTo>
                      <a:lnTo>
                        <a:pt x="355" y="181"/>
                      </a:lnTo>
                      <a:lnTo>
                        <a:pt x="351" y="182"/>
                      </a:lnTo>
                      <a:lnTo>
                        <a:pt x="346" y="183"/>
                      </a:lnTo>
                      <a:lnTo>
                        <a:pt x="342" y="183"/>
                      </a:lnTo>
                      <a:lnTo>
                        <a:pt x="337" y="184"/>
                      </a:lnTo>
                      <a:lnTo>
                        <a:pt x="332" y="185"/>
                      </a:lnTo>
                      <a:lnTo>
                        <a:pt x="327" y="185"/>
                      </a:lnTo>
                      <a:lnTo>
                        <a:pt x="322" y="187"/>
                      </a:lnTo>
                      <a:lnTo>
                        <a:pt x="317" y="187"/>
                      </a:lnTo>
                      <a:lnTo>
                        <a:pt x="311" y="187"/>
                      </a:lnTo>
                      <a:lnTo>
                        <a:pt x="306" y="189"/>
                      </a:lnTo>
                      <a:lnTo>
                        <a:pt x="300" y="189"/>
                      </a:lnTo>
                      <a:lnTo>
                        <a:pt x="294" y="189"/>
                      </a:lnTo>
                      <a:lnTo>
                        <a:pt x="289" y="190"/>
                      </a:lnTo>
                      <a:lnTo>
                        <a:pt x="283" y="190"/>
                      </a:lnTo>
                      <a:lnTo>
                        <a:pt x="278" y="191"/>
                      </a:lnTo>
                      <a:lnTo>
                        <a:pt x="272" y="191"/>
                      </a:lnTo>
                      <a:lnTo>
                        <a:pt x="267" y="191"/>
                      </a:lnTo>
                      <a:lnTo>
                        <a:pt x="261" y="191"/>
                      </a:lnTo>
                      <a:lnTo>
                        <a:pt x="256" y="191"/>
                      </a:lnTo>
                      <a:lnTo>
                        <a:pt x="251" y="191"/>
                      </a:lnTo>
                      <a:lnTo>
                        <a:pt x="246" y="190"/>
                      </a:lnTo>
                      <a:lnTo>
                        <a:pt x="241" y="190"/>
                      </a:lnTo>
                      <a:lnTo>
                        <a:pt x="237" y="190"/>
                      </a:lnTo>
                      <a:lnTo>
                        <a:pt x="233" y="190"/>
                      </a:lnTo>
                      <a:lnTo>
                        <a:pt x="229" y="190"/>
                      </a:lnTo>
                      <a:lnTo>
                        <a:pt x="224" y="190"/>
                      </a:lnTo>
                      <a:lnTo>
                        <a:pt x="220" y="189"/>
                      </a:lnTo>
                      <a:lnTo>
                        <a:pt x="217" y="189"/>
                      </a:lnTo>
                      <a:lnTo>
                        <a:pt x="213" y="189"/>
                      </a:lnTo>
                      <a:lnTo>
                        <a:pt x="209" y="189"/>
                      </a:lnTo>
                      <a:lnTo>
                        <a:pt x="205" y="189"/>
                      </a:lnTo>
                      <a:lnTo>
                        <a:pt x="203" y="189"/>
                      </a:lnTo>
                      <a:lnTo>
                        <a:pt x="200" y="187"/>
                      </a:lnTo>
                      <a:lnTo>
                        <a:pt x="196" y="187"/>
                      </a:lnTo>
                      <a:lnTo>
                        <a:pt x="193" y="187"/>
                      </a:lnTo>
                      <a:lnTo>
                        <a:pt x="190" y="187"/>
                      </a:lnTo>
                      <a:lnTo>
                        <a:pt x="188" y="187"/>
                      </a:lnTo>
                      <a:lnTo>
                        <a:pt x="184" y="185"/>
                      </a:lnTo>
                      <a:lnTo>
                        <a:pt x="178" y="185"/>
                      </a:lnTo>
                      <a:lnTo>
                        <a:pt x="174" y="184"/>
                      </a:lnTo>
                      <a:lnTo>
                        <a:pt x="170" y="184"/>
                      </a:lnTo>
                      <a:lnTo>
                        <a:pt x="166" y="183"/>
                      </a:lnTo>
                      <a:lnTo>
                        <a:pt x="162" y="183"/>
                      </a:lnTo>
                      <a:lnTo>
                        <a:pt x="159" y="182"/>
                      </a:lnTo>
                      <a:lnTo>
                        <a:pt x="156" y="181"/>
                      </a:lnTo>
                      <a:lnTo>
                        <a:pt x="154" y="181"/>
                      </a:lnTo>
                      <a:lnTo>
                        <a:pt x="151" y="181"/>
                      </a:lnTo>
                      <a:lnTo>
                        <a:pt x="147" y="180"/>
                      </a:lnTo>
                      <a:lnTo>
                        <a:pt x="143" y="179"/>
                      </a:lnTo>
                      <a:lnTo>
                        <a:pt x="140" y="179"/>
                      </a:lnTo>
                      <a:lnTo>
                        <a:pt x="137" y="179"/>
                      </a:lnTo>
                      <a:lnTo>
                        <a:pt x="133" y="179"/>
                      </a:lnTo>
                      <a:lnTo>
                        <a:pt x="130" y="180"/>
                      </a:lnTo>
                      <a:lnTo>
                        <a:pt x="127" y="181"/>
                      </a:lnTo>
                      <a:lnTo>
                        <a:pt x="124" y="181"/>
                      </a:lnTo>
                      <a:lnTo>
                        <a:pt x="121" y="182"/>
                      </a:lnTo>
                      <a:lnTo>
                        <a:pt x="118" y="183"/>
                      </a:lnTo>
                      <a:lnTo>
                        <a:pt x="115" y="185"/>
                      </a:lnTo>
                      <a:lnTo>
                        <a:pt x="111" y="187"/>
                      </a:lnTo>
                      <a:lnTo>
                        <a:pt x="108" y="189"/>
                      </a:lnTo>
                      <a:lnTo>
                        <a:pt x="105" y="190"/>
                      </a:lnTo>
                      <a:lnTo>
                        <a:pt x="102" y="192"/>
                      </a:lnTo>
                      <a:lnTo>
                        <a:pt x="99" y="195"/>
                      </a:lnTo>
                      <a:lnTo>
                        <a:pt x="96" y="197"/>
                      </a:lnTo>
                      <a:lnTo>
                        <a:pt x="93" y="199"/>
                      </a:lnTo>
                      <a:lnTo>
                        <a:pt x="90" y="201"/>
                      </a:lnTo>
                      <a:lnTo>
                        <a:pt x="87" y="203"/>
                      </a:lnTo>
                      <a:lnTo>
                        <a:pt x="85" y="205"/>
                      </a:lnTo>
                      <a:lnTo>
                        <a:pt x="82" y="207"/>
                      </a:lnTo>
                      <a:lnTo>
                        <a:pt x="79" y="207"/>
                      </a:lnTo>
                      <a:lnTo>
                        <a:pt x="76" y="209"/>
                      </a:lnTo>
                      <a:lnTo>
                        <a:pt x="73" y="209"/>
                      </a:lnTo>
                      <a:lnTo>
                        <a:pt x="70" y="209"/>
                      </a:lnTo>
                      <a:lnTo>
                        <a:pt x="67" y="209"/>
                      </a:lnTo>
                      <a:lnTo>
                        <a:pt x="64" y="207"/>
                      </a:lnTo>
                      <a:lnTo>
                        <a:pt x="60" y="206"/>
                      </a:lnTo>
                      <a:lnTo>
                        <a:pt x="56" y="204"/>
                      </a:lnTo>
                      <a:lnTo>
                        <a:pt x="53" y="203"/>
                      </a:lnTo>
                      <a:lnTo>
                        <a:pt x="50" y="201"/>
                      </a:lnTo>
                      <a:lnTo>
                        <a:pt x="46" y="199"/>
                      </a:lnTo>
                      <a:lnTo>
                        <a:pt x="43" y="197"/>
                      </a:lnTo>
                      <a:lnTo>
                        <a:pt x="39" y="195"/>
                      </a:lnTo>
                      <a:lnTo>
                        <a:pt x="36" y="192"/>
                      </a:lnTo>
                      <a:lnTo>
                        <a:pt x="33" y="190"/>
                      </a:lnTo>
                      <a:lnTo>
                        <a:pt x="29" y="187"/>
                      </a:lnTo>
                      <a:lnTo>
                        <a:pt x="27" y="185"/>
                      </a:lnTo>
                      <a:lnTo>
                        <a:pt x="24" y="181"/>
                      </a:lnTo>
                      <a:lnTo>
                        <a:pt x="21" y="177"/>
                      </a:lnTo>
                      <a:lnTo>
                        <a:pt x="18" y="174"/>
                      </a:lnTo>
                      <a:lnTo>
                        <a:pt x="17" y="172"/>
                      </a:lnTo>
                      <a:lnTo>
                        <a:pt x="15" y="169"/>
                      </a:lnTo>
                      <a:lnTo>
                        <a:pt x="13" y="166"/>
                      </a:lnTo>
                      <a:lnTo>
                        <a:pt x="12" y="163"/>
                      </a:lnTo>
                      <a:lnTo>
                        <a:pt x="11" y="159"/>
                      </a:lnTo>
                      <a:lnTo>
                        <a:pt x="9" y="156"/>
                      </a:lnTo>
                      <a:lnTo>
                        <a:pt x="8" y="152"/>
                      </a:lnTo>
                      <a:lnTo>
                        <a:pt x="7" y="148"/>
                      </a:lnTo>
                      <a:lnTo>
                        <a:pt x="6" y="144"/>
                      </a:lnTo>
                      <a:lnTo>
                        <a:pt x="4" y="139"/>
                      </a:lnTo>
                      <a:lnTo>
                        <a:pt x="3" y="135"/>
                      </a:lnTo>
                      <a:lnTo>
                        <a:pt x="2" y="130"/>
                      </a:lnTo>
                      <a:lnTo>
                        <a:pt x="2" y="125"/>
                      </a:lnTo>
                      <a:lnTo>
                        <a:pt x="1" y="122"/>
                      </a:lnTo>
                      <a:lnTo>
                        <a:pt x="0" y="119"/>
                      </a:lnTo>
                      <a:lnTo>
                        <a:pt x="0" y="116"/>
                      </a:lnTo>
                      <a:lnTo>
                        <a:pt x="0" y="113"/>
                      </a:lnTo>
                      <a:lnTo>
                        <a:pt x="0" y="110"/>
                      </a:lnTo>
                      <a:lnTo>
                        <a:pt x="0" y="108"/>
                      </a:lnTo>
                      <a:lnTo>
                        <a:pt x="0" y="105"/>
                      </a:lnTo>
                      <a:lnTo>
                        <a:pt x="0" y="102"/>
                      </a:lnTo>
                      <a:lnTo>
                        <a:pt x="0" y="99"/>
                      </a:lnTo>
                      <a:lnTo>
                        <a:pt x="0" y="95"/>
                      </a:lnTo>
                      <a:lnTo>
                        <a:pt x="0" y="93"/>
                      </a:lnTo>
                      <a:lnTo>
                        <a:pt x="0" y="90"/>
                      </a:lnTo>
                      <a:lnTo>
                        <a:pt x="1" y="87"/>
                      </a:lnTo>
                      <a:lnTo>
                        <a:pt x="2" y="84"/>
                      </a:lnTo>
                      <a:lnTo>
                        <a:pt x="2" y="81"/>
                      </a:lnTo>
                      <a:lnTo>
                        <a:pt x="3" y="78"/>
                      </a:lnTo>
                      <a:lnTo>
                        <a:pt x="3" y="75"/>
                      </a:lnTo>
                      <a:lnTo>
                        <a:pt x="4" y="72"/>
                      </a:lnTo>
                      <a:lnTo>
                        <a:pt x="5" y="71"/>
                      </a:lnTo>
                      <a:lnTo>
                        <a:pt x="7" y="66"/>
                      </a:lnTo>
                      <a:lnTo>
                        <a:pt x="8" y="64"/>
                      </a:lnTo>
                      <a:lnTo>
                        <a:pt x="9" y="61"/>
                      </a:lnTo>
                      <a:lnTo>
                        <a:pt x="10" y="58"/>
                      </a:lnTo>
                      <a:lnTo>
                        <a:pt x="11" y="56"/>
                      </a:lnTo>
                      <a:lnTo>
                        <a:pt x="13" y="53"/>
                      </a:lnTo>
                      <a:lnTo>
                        <a:pt x="15" y="50"/>
                      </a:lnTo>
                      <a:lnTo>
                        <a:pt x="17" y="47"/>
                      </a:lnTo>
                      <a:lnTo>
                        <a:pt x="19" y="45"/>
                      </a:lnTo>
                      <a:lnTo>
                        <a:pt x="23" y="40"/>
                      </a:lnTo>
                      <a:lnTo>
                        <a:pt x="28" y="35"/>
                      </a:lnTo>
                      <a:lnTo>
                        <a:pt x="31" y="33"/>
                      </a:lnTo>
                      <a:lnTo>
                        <a:pt x="33" y="31"/>
                      </a:lnTo>
                      <a:lnTo>
                        <a:pt x="37" y="28"/>
                      </a:lnTo>
                      <a:lnTo>
                        <a:pt x="40" y="26"/>
                      </a:lnTo>
                      <a:lnTo>
                        <a:pt x="43" y="24"/>
                      </a:lnTo>
                      <a:lnTo>
                        <a:pt x="47" y="22"/>
                      </a:lnTo>
                      <a:lnTo>
                        <a:pt x="50" y="20"/>
                      </a:lnTo>
                      <a:lnTo>
                        <a:pt x="54" y="18"/>
                      </a:lnTo>
                      <a:lnTo>
                        <a:pt x="58" y="16"/>
                      </a:lnTo>
                      <a:lnTo>
                        <a:pt x="62" y="15"/>
                      </a:lnTo>
                      <a:lnTo>
                        <a:pt x="67" y="13"/>
                      </a:lnTo>
                      <a:lnTo>
                        <a:pt x="71" y="12"/>
                      </a:lnTo>
                      <a:lnTo>
                        <a:pt x="76" y="10"/>
                      </a:lnTo>
                      <a:lnTo>
                        <a:pt x="81" y="8"/>
                      </a:lnTo>
                      <a:lnTo>
                        <a:pt x="85" y="7"/>
                      </a:lnTo>
                      <a:lnTo>
                        <a:pt x="91" y="6"/>
                      </a:lnTo>
                      <a:lnTo>
                        <a:pt x="96" y="5"/>
                      </a:lnTo>
                      <a:lnTo>
                        <a:pt x="102" y="4"/>
                      </a:lnTo>
                      <a:lnTo>
                        <a:pt x="108" y="3"/>
                      </a:lnTo>
                      <a:lnTo>
                        <a:pt x="113" y="2"/>
                      </a:lnTo>
                      <a:lnTo>
                        <a:pt x="120" y="2"/>
                      </a:lnTo>
                      <a:lnTo>
                        <a:pt x="126" y="1"/>
                      </a:lnTo>
                      <a:lnTo>
                        <a:pt x="132" y="0"/>
                      </a:lnTo>
                      <a:lnTo>
                        <a:pt x="139" y="0"/>
                      </a:lnTo>
                      <a:lnTo>
                        <a:pt x="147" y="0"/>
                      </a:lnTo>
                      <a:lnTo>
                        <a:pt x="154" y="0"/>
                      </a:lnTo>
                      <a:lnTo>
                        <a:pt x="161" y="0"/>
                      </a:lnTo>
                      <a:lnTo>
                        <a:pt x="169" y="0"/>
                      </a:lnTo>
                      <a:lnTo>
                        <a:pt x="177" y="0"/>
                      </a:lnTo>
                      <a:lnTo>
                        <a:pt x="185" y="0"/>
                      </a:lnTo>
                      <a:lnTo>
                        <a:pt x="194" y="2"/>
                      </a:lnTo>
                      <a:lnTo>
                        <a:pt x="203" y="2"/>
                      </a:lnTo>
                      <a:lnTo>
                        <a:pt x="211" y="3"/>
                      </a:lnTo>
                      <a:lnTo>
                        <a:pt x="220" y="3"/>
                      </a:lnTo>
                      <a:lnTo>
                        <a:pt x="220" y="4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13" name="Freeform 123">
                  <a:extLst>
                    <a:ext uri="{FF2B5EF4-FFF2-40B4-BE49-F238E27FC236}">
                      <a16:creationId xmlns:a16="http://schemas.microsoft.com/office/drawing/2014/main" id="{9AC01CF2-1DE4-4806-A73B-6BC379A401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7" y="1934"/>
                  <a:ext cx="459" cy="205"/>
                </a:xfrm>
                <a:custGeom>
                  <a:avLst/>
                  <a:gdLst>
                    <a:gd name="T0" fmla="*/ 241 w 459"/>
                    <a:gd name="T1" fmla="*/ 5 h 205"/>
                    <a:gd name="T2" fmla="*/ 273 w 459"/>
                    <a:gd name="T3" fmla="*/ 8 h 205"/>
                    <a:gd name="T4" fmla="*/ 302 w 459"/>
                    <a:gd name="T5" fmla="*/ 11 h 205"/>
                    <a:gd name="T6" fmla="*/ 328 w 459"/>
                    <a:gd name="T7" fmla="*/ 14 h 205"/>
                    <a:gd name="T8" fmla="*/ 351 w 459"/>
                    <a:gd name="T9" fmla="*/ 20 h 205"/>
                    <a:gd name="T10" fmla="*/ 371 w 459"/>
                    <a:gd name="T11" fmla="*/ 25 h 205"/>
                    <a:gd name="T12" fmla="*/ 389 w 459"/>
                    <a:gd name="T13" fmla="*/ 30 h 205"/>
                    <a:gd name="T14" fmla="*/ 405 w 459"/>
                    <a:gd name="T15" fmla="*/ 36 h 205"/>
                    <a:gd name="T16" fmla="*/ 418 w 459"/>
                    <a:gd name="T17" fmla="*/ 42 h 205"/>
                    <a:gd name="T18" fmla="*/ 429 w 459"/>
                    <a:gd name="T19" fmla="*/ 50 h 205"/>
                    <a:gd name="T20" fmla="*/ 445 w 459"/>
                    <a:gd name="T21" fmla="*/ 64 h 205"/>
                    <a:gd name="T22" fmla="*/ 455 w 459"/>
                    <a:gd name="T23" fmla="*/ 81 h 205"/>
                    <a:gd name="T24" fmla="*/ 458 w 459"/>
                    <a:gd name="T25" fmla="*/ 100 h 205"/>
                    <a:gd name="T26" fmla="*/ 455 w 459"/>
                    <a:gd name="T27" fmla="*/ 117 h 205"/>
                    <a:gd name="T28" fmla="*/ 447 w 459"/>
                    <a:gd name="T29" fmla="*/ 133 h 205"/>
                    <a:gd name="T30" fmla="*/ 432 w 459"/>
                    <a:gd name="T31" fmla="*/ 147 h 205"/>
                    <a:gd name="T32" fmla="*/ 416 w 459"/>
                    <a:gd name="T33" fmla="*/ 155 h 205"/>
                    <a:gd name="T34" fmla="*/ 405 w 459"/>
                    <a:gd name="T35" fmla="*/ 161 h 205"/>
                    <a:gd name="T36" fmla="*/ 391 w 459"/>
                    <a:gd name="T37" fmla="*/ 166 h 205"/>
                    <a:gd name="T38" fmla="*/ 377 w 459"/>
                    <a:gd name="T39" fmla="*/ 170 h 205"/>
                    <a:gd name="T40" fmla="*/ 361 w 459"/>
                    <a:gd name="T41" fmla="*/ 174 h 205"/>
                    <a:gd name="T42" fmla="*/ 343 w 459"/>
                    <a:gd name="T43" fmla="*/ 178 h 205"/>
                    <a:gd name="T44" fmla="*/ 324 w 459"/>
                    <a:gd name="T45" fmla="*/ 181 h 205"/>
                    <a:gd name="T46" fmla="*/ 304 w 459"/>
                    <a:gd name="T47" fmla="*/ 183 h 205"/>
                    <a:gd name="T48" fmla="*/ 283 w 459"/>
                    <a:gd name="T49" fmla="*/ 187 h 205"/>
                    <a:gd name="T50" fmla="*/ 260 w 459"/>
                    <a:gd name="T51" fmla="*/ 187 h 205"/>
                    <a:gd name="T52" fmla="*/ 241 w 459"/>
                    <a:gd name="T53" fmla="*/ 187 h 205"/>
                    <a:gd name="T54" fmla="*/ 223 w 459"/>
                    <a:gd name="T55" fmla="*/ 187 h 205"/>
                    <a:gd name="T56" fmla="*/ 208 w 459"/>
                    <a:gd name="T57" fmla="*/ 185 h 205"/>
                    <a:gd name="T58" fmla="*/ 194 w 459"/>
                    <a:gd name="T59" fmla="*/ 183 h 205"/>
                    <a:gd name="T60" fmla="*/ 183 w 459"/>
                    <a:gd name="T61" fmla="*/ 182 h 205"/>
                    <a:gd name="T62" fmla="*/ 167 w 459"/>
                    <a:gd name="T63" fmla="*/ 180 h 205"/>
                    <a:gd name="T64" fmla="*/ 154 w 459"/>
                    <a:gd name="T65" fmla="*/ 177 h 205"/>
                    <a:gd name="T66" fmla="*/ 141 w 459"/>
                    <a:gd name="T67" fmla="*/ 175 h 205"/>
                    <a:gd name="T68" fmla="*/ 128 w 459"/>
                    <a:gd name="T69" fmla="*/ 175 h 205"/>
                    <a:gd name="T70" fmla="*/ 114 w 459"/>
                    <a:gd name="T71" fmla="*/ 179 h 205"/>
                    <a:gd name="T72" fmla="*/ 101 w 459"/>
                    <a:gd name="T73" fmla="*/ 187 h 205"/>
                    <a:gd name="T74" fmla="*/ 90 w 459"/>
                    <a:gd name="T75" fmla="*/ 196 h 205"/>
                    <a:gd name="T76" fmla="*/ 80 w 459"/>
                    <a:gd name="T77" fmla="*/ 203 h 205"/>
                    <a:gd name="T78" fmla="*/ 67 w 459"/>
                    <a:gd name="T79" fmla="*/ 204 h 205"/>
                    <a:gd name="T80" fmla="*/ 54 w 459"/>
                    <a:gd name="T81" fmla="*/ 199 h 205"/>
                    <a:gd name="T82" fmla="*/ 40 w 459"/>
                    <a:gd name="T83" fmla="*/ 192 h 205"/>
                    <a:gd name="T84" fmla="*/ 28 w 459"/>
                    <a:gd name="T85" fmla="*/ 182 h 205"/>
                    <a:gd name="T86" fmla="*/ 17 w 459"/>
                    <a:gd name="T87" fmla="*/ 169 h 205"/>
                    <a:gd name="T88" fmla="*/ 11 w 459"/>
                    <a:gd name="T89" fmla="*/ 157 h 205"/>
                    <a:gd name="T90" fmla="*/ 6 w 459"/>
                    <a:gd name="T91" fmla="*/ 143 h 205"/>
                    <a:gd name="T92" fmla="*/ 2 w 459"/>
                    <a:gd name="T93" fmla="*/ 124 h 205"/>
                    <a:gd name="T94" fmla="*/ 0 w 459"/>
                    <a:gd name="T95" fmla="*/ 111 h 205"/>
                    <a:gd name="T96" fmla="*/ 0 w 459"/>
                    <a:gd name="T97" fmla="*/ 100 h 205"/>
                    <a:gd name="T98" fmla="*/ 1 w 459"/>
                    <a:gd name="T99" fmla="*/ 88 h 205"/>
                    <a:gd name="T100" fmla="*/ 3 w 459"/>
                    <a:gd name="T101" fmla="*/ 76 h 205"/>
                    <a:gd name="T102" fmla="*/ 6 w 459"/>
                    <a:gd name="T103" fmla="*/ 65 h 205"/>
                    <a:gd name="T104" fmla="*/ 11 w 459"/>
                    <a:gd name="T105" fmla="*/ 55 h 205"/>
                    <a:gd name="T106" fmla="*/ 22 w 459"/>
                    <a:gd name="T107" fmla="*/ 39 h 205"/>
                    <a:gd name="T108" fmla="*/ 35 w 459"/>
                    <a:gd name="T109" fmla="*/ 27 h 205"/>
                    <a:gd name="T110" fmla="*/ 48 w 459"/>
                    <a:gd name="T111" fmla="*/ 19 h 205"/>
                    <a:gd name="T112" fmla="*/ 65 w 459"/>
                    <a:gd name="T113" fmla="*/ 12 h 205"/>
                    <a:gd name="T114" fmla="*/ 83 w 459"/>
                    <a:gd name="T115" fmla="*/ 6 h 205"/>
                    <a:gd name="T116" fmla="*/ 104 w 459"/>
                    <a:gd name="T117" fmla="*/ 2 h 205"/>
                    <a:gd name="T118" fmla="*/ 129 w 459"/>
                    <a:gd name="T119" fmla="*/ 0 h 205"/>
                    <a:gd name="T120" fmla="*/ 157 w 459"/>
                    <a:gd name="T121" fmla="*/ 0 h 205"/>
                    <a:gd name="T122" fmla="*/ 189 w 459"/>
                    <a:gd name="T123" fmla="*/ 1 h 205"/>
                    <a:gd name="T124" fmla="*/ 216 w 459"/>
                    <a:gd name="T125" fmla="*/ 3 h 20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59"/>
                    <a:gd name="T190" fmla="*/ 0 h 205"/>
                    <a:gd name="T191" fmla="*/ 459 w 459"/>
                    <a:gd name="T192" fmla="*/ 205 h 205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59" h="205">
                      <a:moveTo>
                        <a:pt x="216" y="3"/>
                      </a:moveTo>
                      <a:lnTo>
                        <a:pt x="224" y="4"/>
                      </a:lnTo>
                      <a:lnTo>
                        <a:pt x="233" y="4"/>
                      </a:lnTo>
                      <a:lnTo>
                        <a:pt x="241" y="5"/>
                      </a:lnTo>
                      <a:lnTo>
                        <a:pt x="250" y="5"/>
                      </a:lnTo>
                      <a:lnTo>
                        <a:pt x="257" y="6"/>
                      </a:lnTo>
                      <a:lnTo>
                        <a:pt x="266" y="6"/>
                      </a:lnTo>
                      <a:lnTo>
                        <a:pt x="273" y="8"/>
                      </a:lnTo>
                      <a:lnTo>
                        <a:pt x="281" y="8"/>
                      </a:lnTo>
                      <a:lnTo>
                        <a:pt x="288" y="10"/>
                      </a:lnTo>
                      <a:lnTo>
                        <a:pt x="295" y="11"/>
                      </a:lnTo>
                      <a:lnTo>
                        <a:pt x="302" y="11"/>
                      </a:lnTo>
                      <a:lnTo>
                        <a:pt x="309" y="12"/>
                      </a:lnTo>
                      <a:lnTo>
                        <a:pt x="315" y="13"/>
                      </a:lnTo>
                      <a:lnTo>
                        <a:pt x="321" y="14"/>
                      </a:lnTo>
                      <a:lnTo>
                        <a:pt x="328" y="14"/>
                      </a:lnTo>
                      <a:lnTo>
                        <a:pt x="334" y="16"/>
                      </a:lnTo>
                      <a:lnTo>
                        <a:pt x="339" y="17"/>
                      </a:lnTo>
                      <a:lnTo>
                        <a:pt x="345" y="18"/>
                      </a:lnTo>
                      <a:lnTo>
                        <a:pt x="351" y="20"/>
                      </a:lnTo>
                      <a:lnTo>
                        <a:pt x="356" y="20"/>
                      </a:lnTo>
                      <a:lnTo>
                        <a:pt x="361" y="21"/>
                      </a:lnTo>
                      <a:lnTo>
                        <a:pt x="366" y="23"/>
                      </a:lnTo>
                      <a:lnTo>
                        <a:pt x="371" y="25"/>
                      </a:lnTo>
                      <a:lnTo>
                        <a:pt x="376" y="26"/>
                      </a:lnTo>
                      <a:lnTo>
                        <a:pt x="381" y="27"/>
                      </a:lnTo>
                      <a:lnTo>
                        <a:pt x="385" y="29"/>
                      </a:lnTo>
                      <a:lnTo>
                        <a:pt x="389" y="30"/>
                      </a:lnTo>
                      <a:lnTo>
                        <a:pt x="393" y="31"/>
                      </a:lnTo>
                      <a:lnTo>
                        <a:pt x="397" y="33"/>
                      </a:lnTo>
                      <a:lnTo>
                        <a:pt x="401" y="35"/>
                      </a:lnTo>
                      <a:lnTo>
                        <a:pt x="405" y="36"/>
                      </a:lnTo>
                      <a:lnTo>
                        <a:pt x="408" y="38"/>
                      </a:lnTo>
                      <a:lnTo>
                        <a:pt x="411" y="39"/>
                      </a:lnTo>
                      <a:lnTo>
                        <a:pt x="414" y="40"/>
                      </a:lnTo>
                      <a:lnTo>
                        <a:pt x="418" y="42"/>
                      </a:lnTo>
                      <a:lnTo>
                        <a:pt x="421" y="43"/>
                      </a:lnTo>
                      <a:lnTo>
                        <a:pt x="423" y="45"/>
                      </a:lnTo>
                      <a:lnTo>
                        <a:pt x="426" y="48"/>
                      </a:lnTo>
                      <a:lnTo>
                        <a:pt x="429" y="50"/>
                      </a:lnTo>
                      <a:lnTo>
                        <a:pt x="434" y="53"/>
                      </a:lnTo>
                      <a:lnTo>
                        <a:pt x="438" y="56"/>
                      </a:lnTo>
                      <a:lnTo>
                        <a:pt x="442" y="60"/>
                      </a:lnTo>
                      <a:lnTo>
                        <a:pt x="445" y="64"/>
                      </a:lnTo>
                      <a:lnTo>
                        <a:pt x="448" y="69"/>
                      </a:lnTo>
                      <a:lnTo>
                        <a:pt x="451" y="73"/>
                      </a:lnTo>
                      <a:lnTo>
                        <a:pt x="453" y="77"/>
                      </a:lnTo>
                      <a:lnTo>
                        <a:pt x="455" y="81"/>
                      </a:lnTo>
                      <a:lnTo>
                        <a:pt x="456" y="86"/>
                      </a:lnTo>
                      <a:lnTo>
                        <a:pt x="457" y="90"/>
                      </a:lnTo>
                      <a:lnTo>
                        <a:pt x="458" y="95"/>
                      </a:lnTo>
                      <a:lnTo>
                        <a:pt x="458" y="100"/>
                      </a:lnTo>
                      <a:lnTo>
                        <a:pt x="458" y="104"/>
                      </a:lnTo>
                      <a:lnTo>
                        <a:pt x="458" y="108"/>
                      </a:lnTo>
                      <a:lnTo>
                        <a:pt x="457" y="114"/>
                      </a:lnTo>
                      <a:lnTo>
                        <a:pt x="455" y="117"/>
                      </a:lnTo>
                      <a:lnTo>
                        <a:pt x="454" y="121"/>
                      </a:lnTo>
                      <a:lnTo>
                        <a:pt x="451" y="125"/>
                      </a:lnTo>
                      <a:lnTo>
                        <a:pt x="450" y="129"/>
                      </a:lnTo>
                      <a:lnTo>
                        <a:pt x="447" y="133"/>
                      </a:lnTo>
                      <a:lnTo>
                        <a:pt x="443" y="136"/>
                      </a:lnTo>
                      <a:lnTo>
                        <a:pt x="440" y="140"/>
                      </a:lnTo>
                      <a:lnTo>
                        <a:pt x="437" y="143"/>
                      </a:lnTo>
                      <a:lnTo>
                        <a:pt x="432" y="147"/>
                      </a:lnTo>
                      <a:lnTo>
                        <a:pt x="427" y="150"/>
                      </a:lnTo>
                      <a:lnTo>
                        <a:pt x="422" y="153"/>
                      </a:lnTo>
                      <a:lnTo>
                        <a:pt x="420" y="154"/>
                      </a:lnTo>
                      <a:lnTo>
                        <a:pt x="416" y="155"/>
                      </a:lnTo>
                      <a:lnTo>
                        <a:pt x="414" y="157"/>
                      </a:lnTo>
                      <a:lnTo>
                        <a:pt x="411" y="158"/>
                      </a:lnTo>
                      <a:lnTo>
                        <a:pt x="407" y="159"/>
                      </a:lnTo>
                      <a:lnTo>
                        <a:pt x="405" y="161"/>
                      </a:lnTo>
                      <a:lnTo>
                        <a:pt x="401" y="162"/>
                      </a:lnTo>
                      <a:lnTo>
                        <a:pt x="398" y="164"/>
                      </a:lnTo>
                      <a:lnTo>
                        <a:pt x="395" y="164"/>
                      </a:lnTo>
                      <a:lnTo>
                        <a:pt x="391" y="166"/>
                      </a:lnTo>
                      <a:lnTo>
                        <a:pt x="388" y="167"/>
                      </a:lnTo>
                      <a:lnTo>
                        <a:pt x="385" y="168"/>
                      </a:lnTo>
                      <a:lnTo>
                        <a:pt x="381" y="170"/>
                      </a:lnTo>
                      <a:lnTo>
                        <a:pt x="377" y="170"/>
                      </a:lnTo>
                      <a:lnTo>
                        <a:pt x="373" y="172"/>
                      </a:lnTo>
                      <a:lnTo>
                        <a:pt x="369" y="173"/>
                      </a:lnTo>
                      <a:lnTo>
                        <a:pt x="364" y="173"/>
                      </a:lnTo>
                      <a:lnTo>
                        <a:pt x="361" y="174"/>
                      </a:lnTo>
                      <a:lnTo>
                        <a:pt x="356" y="175"/>
                      </a:lnTo>
                      <a:lnTo>
                        <a:pt x="352" y="176"/>
                      </a:lnTo>
                      <a:lnTo>
                        <a:pt x="348" y="177"/>
                      </a:lnTo>
                      <a:lnTo>
                        <a:pt x="343" y="178"/>
                      </a:lnTo>
                      <a:lnTo>
                        <a:pt x="338" y="179"/>
                      </a:lnTo>
                      <a:lnTo>
                        <a:pt x="334" y="179"/>
                      </a:lnTo>
                      <a:lnTo>
                        <a:pt x="329" y="180"/>
                      </a:lnTo>
                      <a:lnTo>
                        <a:pt x="324" y="181"/>
                      </a:lnTo>
                      <a:lnTo>
                        <a:pt x="319" y="182"/>
                      </a:lnTo>
                      <a:lnTo>
                        <a:pt x="315" y="182"/>
                      </a:lnTo>
                      <a:lnTo>
                        <a:pt x="309" y="183"/>
                      </a:lnTo>
                      <a:lnTo>
                        <a:pt x="304" y="183"/>
                      </a:lnTo>
                      <a:lnTo>
                        <a:pt x="299" y="184"/>
                      </a:lnTo>
                      <a:lnTo>
                        <a:pt x="293" y="185"/>
                      </a:lnTo>
                      <a:lnTo>
                        <a:pt x="288" y="185"/>
                      </a:lnTo>
                      <a:lnTo>
                        <a:pt x="283" y="187"/>
                      </a:lnTo>
                      <a:lnTo>
                        <a:pt x="277" y="187"/>
                      </a:lnTo>
                      <a:lnTo>
                        <a:pt x="271" y="187"/>
                      </a:lnTo>
                      <a:lnTo>
                        <a:pt x="266" y="187"/>
                      </a:lnTo>
                      <a:lnTo>
                        <a:pt x="260" y="187"/>
                      </a:lnTo>
                      <a:lnTo>
                        <a:pt x="255" y="187"/>
                      </a:lnTo>
                      <a:lnTo>
                        <a:pt x="250" y="187"/>
                      </a:lnTo>
                      <a:lnTo>
                        <a:pt x="245" y="187"/>
                      </a:lnTo>
                      <a:lnTo>
                        <a:pt x="241" y="187"/>
                      </a:lnTo>
                      <a:lnTo>
                        <a:pt x="236" y="187"/>
                      </a:lnTo>
                      <a:lnTo>
                        <a:pt x="231" y="187"/>
                      </a:lnTo>
                      <a:lnTo>
                        <a:pt x="227" y="187"/>
                      </a:lnTo>
                      <a:lnTo>
                        <a:pt x="223" y="187"/>
                      </a:lnTo>
                      <a:lnTo>
                        <a:pt x="219" y="185"/>
                      </a:lnTo>
                      <a:lnTo>
                        <a:pt x="215" y="185"/>
                      </a:lnTo>
                      <a:lnTo>
                        <a:pt x="211" y="185"/>
                      </a:lnTo>
                      <a:lnTo>
                        <a:pt x="208" y="185"/>
                      </a:lnTo>
                      <a:lnTo>
                        <a:pt x="204" y="185"/>
                      </a:lnTo>
                      <a:lnTo>
                        <a:pt x="201" y="184"/>
                      </a:lnTo>
                      <a:lnTo>
                        <a:pt x="198" y="184"/>
                      </a:lnTo>
                      <a:lnTo>
                        <a:pt x="194" y="183"/>
                      </a:lnTo>
                      <a:lnTo>
                        <a:pt x="192" y="183"/>
                      </a:lnTo>
                      <a:lnTo>
                        <a:pt x="189" y="183"/>
                      </a:lnTo>
                      <a:lnTo>
                        <a:pt x="186" y="183"/>
                      </a:lnTo>
                      <a:lnTo>
                        <a:pt x="183" y="182"/>
                      </a:lnTo>
                      <a:lnTo>
                        <a:pt x="181" y="182"/>
                      </a:lnTo>
                      <a:lnTo>
                        <a:pt x="176" y="181"/>
                      </a:lnTo>
                      <a:lnTo>
                        <a:pt x="171" y="181"/>
                      </a:lnTo>
                      <a:lnTo>
                        <a:pt x="167" y="180"/>
                      </a:lnTo>
                      <a:lnTo>
                        <a:pt x="164" y="179"/>
                      </a:lnTo>
                      <a:lnTo>
                        <a:pt x="160" y="179"/>
                      </a:lnTo>
                      <a:lnTo>
                        <a:pt x="157" y="179"/>
                      </a:lnTo>
                      <a:lnTo>
                        <a:pt x="154" y="177"/>
                      </a:lnTo>
                      <a:lnTo>
                        <a:pt x="151" y="177"/>
                      </a:lnTo>
                      <a:lnTo>
                        <a:pt x="148" y="177"/>
                      </a:lnTo>
                      <a:lnTo>
                        <a:pt x="145" y="176"/>
                      </a:lnTo>
                      <a:lnTo>
                        <a:pt x="141" y="175"/>
                      </a:lnTo>
                      <a:lnTo>
                        <a:pt x="138" y="175"/>
                      </a:lnTo>
                      <a:lnTo>
                        <a:pt x="135" y="175"/>
                      </a:lnTo>
                      <a:lnTo>
                        <a:pt x="132" y="175"/>
                      </a:lnTo>
                      <a:lnTo>
                        <a:pt x="128" y="175"/>
                      </a:lnTo>
                      <a:lnTo>
                        <a:pt x="125" y="176"/>
                      </a:lnTo>
                      <a:lnTo>
                        <a:pt x="121" y="177"/>
                      </a:lnTo>
                      <a:lnTo>
                        <a:pt x="118" y="178"/>
                      </a:lnTo>
                      <a:lnTo>
                        <a:pt x="114" y="179"/>
                      </a:lnTo>
                      <a:lnTo>
                        <a:pt x="111" y="181"/>
                      </a:lnTo>
                      <a:lnTo>
                        <a:pt x="107" y="183"/>
                      </a:lnTo>
                      <a:lnTo>
                        <a:pt x="104" y="185"/>
                      </a:lnTo>
                      <a:lnTo>
                        <a:pt x="101" y="187"/>
                      </a:lnTo>
                      <a:lnTo>
                        <a:pt x="98" y="189"/>
                      </a:lnTo>
                      <a:lnTo>
                        <a:pt x="96" y="191"/>
                      </a:lnTo>
                      <a:lnTo>
                        <a:pt x="93" y="193"/>
                      </a:lnTo>
                      <a:lnTo>
                        <a:pt x="90" y="196"/>
                      </a:lnTo>
                      <a:lnTo>
                        <a:pt x="87" y="198"/>
                      </a:lnTo>
                      <a:lnTo>
                        <a:pt x="84" y="199"/>
                      </a:lnTo>
                      <a:lnTo>
                        <a:pt x="82" y="201"/>
                      </a:lnTo>
                      <a:lnTo>
                        <a:pt x="80" y="203"/>
                      </a:lnTo>
                      <a:lnTo>
                        <a:pt x="77" y="203"/>
                      </a:lnTo>
                      <a:lnTo>
                        <a:pt x="73" y="204"/>
                      </a:lnTo>
                      <a:lnTo>
                        <a:pt x="70" y="204"/>
                      </a:lnTo>
                      <a:lnTo>
                        <a:pt x="67" y="204"/>
                      </a:lnTo>
                      <a:lnTo>
                        <a:pt x="65" y="204"/>
                      </a:lnTo>
                      <a:lnTo>
                        <a:pt x="61" y="203"/>
                      </a:lnTo>
                      <a:lnTo>
                        <a:pt x="57" y="201"/>
                      </a:lnTo>
                      <a:lnTo>
                        <a:pt x="54" y="199"/>
                      </a:lnTo>
                      <a:lnTo>
                        <a:pt x="50" y="198"/>
                      </a:lnTo>
                      <a:lnTo>
                        <a:pt x="47" y="196"/>
                      </a:lnTo>
                      <a:lnTo>
                        <a:pt x="44" y="194"/>
                      </a:lnTo>
                      <a:lnTo>
                        <a:pt x="40" y="192"/>
                      </a:lnTo>
                      <a:lnTo>
                        <a:pt x="37" y="190"/>
                      </a:lnTo>
                      <a:lnTo>
                        <a:pt x="34" y="188"/>
                      </a:lnTo>
                      <a:lnTo>
                        <a:pt x="31" y="185"/>
                      </a:lnTo>
                      <a:lnTo>
                        <a:pt x="28" y="182"/>
                      </a:lnTo>
                      <a:lnTo>
                        <a:pt x="25" y="179"/>
                      </a:lnTo>
                      <a:lnTo>
                        <a:pt x="22" y="176"/>
                      </a:lnTo>
                      <a:lnTo>
                        <a:pt x="20" y="173"/>
                      </a:lnTo>
                      <a:lnTo>
                        <a:pt x="17" y="169"/>
                      </a:lnTo>
                      <a:lnTo>
                        <a:pt x="15" y="166"/>
                      </a:lnTo>
                      <a:lnTo>
                        <a:pt x="14" y="163"/>
                      </a:lnTo>
                      <a:lnTo>
                        <a:pt x="13" y="161"/>
                      </a:lnTo>
                      <a:lnTo>
                        <a:pt x="11" y="157"/>
                      </a:lnTo>
                      <a:lnTo>
                        <a:pt x="10" y="154"/>
                      </a:lnTo>
                      <a:lnTo>
                        <a:pt x="9" y="150"/>
                      </a:lnTo>
                      <a:lnTo>
                        <a:pt x="7" y="146"/>
                      </a:lnTo>
                      <a:lnTo>
                        <a:pt x="6" y="143"/>
                      </a:lnTo>
                      <a:lnTo>
                        <a:pt x="5" y="138"/>
                      </a:lnTo>
                      <a:lnTo>
                        <a:pt x="4" y="134"/>
                      </a:lnTo>
                      <a:lnTo>
                        <a:pt x="3" y="129"/>
                      </a:lnTo>
                      <a:lnTo>
                        <a:pt x="2" y="124"/>
                      </a:lnTo>
                      <a:lnTo>
                        <a:pt x="1" y="119"/>
                      </a:lnTo>
                      <a:lnTo>
                        <a:pt x="1" y="116"/>
                      </a:lnTo>
                      <a:lnTo>
                        <a:pt x="1" y="114"/>
                      </a:lnTo>
                      <a:lnTo>
                        <a:pt x="0" y="111"/>
                      </a:lnTo>
                      <a:lnTo>
                        <a:pt x="0" y="108"/>
                      </a:lnTo>
                      <a:lnTo>
                        <a:pt x="0" y="105"/>
                      </a:lnTo>
                      <a:lnTo>
                        <a:pt x="0" y="103"/>
                      </a:lnTo>
                      <a:lnTo>
                        <a:pt x="0" y="100"/>
                      </a:lnTo>
                      <a:lnTo>
                        <a:pt x="0" y="96"/>
                      </a:lnTo>
                      <a:lnTo>
                        <a:pt x="0" y="93"/>
                      </a:lnTo>
                      <a:lnTo>
                        <a:pt x="0" y="90"/>
                      </a:lnTo>
                      <a:lnTo>
                        <a:pt x="1" y="88"/>
                      </a:lnTo>
                      <a:lnTo>
                        <a:pt x="1" y="85"/>
                      </a:lnTo>
                      <a:lnTo>
                        <a:pt x="2" y="82"/>
                      </a:lnTo>
                      <a:lnTo>
                        <a:pt x="2" y="79"/>
                      </a:lnTo>
                      <a:lnTo>
                        <a:pt x="3" y="76"/>
                      </a:lnTo>
                      <a:lnTo>
                        <a:pt x="4" y="73"/>
                      </a:lnTo>
                      <a:lnTo>
                        <a:pt x="4" y="70"/>
                      </a:lnTo>
                      <a:lnTo>
                        <a:pt x="5" y="69"/>
                      </a:lnTo>
                      <a:lnTo>
                        <a:pt x="6" y="65"/>
                      </a:lnTo>
                      <a:lnTo>
                        <a:pt x="7" y="62"/>
                      </a:lnTo>
                      <a:lnTo>
                        <a:pt x="9" y="59"/>
                      </a:lnTo>
                      <a:lnTo>
                        <a:pt x="10" y="56"/>
                      </a:lnTo>
                      <a:lnTo>
                        <a:pt x="11" y="55"/>
                      </a:lnTo>
                      <a:lnTo>
                        <a:pt x="13" y="51"/>
                      </a:lnTo>
                      <a:lnTo>
                        <a:pt x="14" y="49"/>
                      </a:lnTo>
                      <a:lnTo>
                        <a:pt x="19" y="43"/>
                      </a:lnTo>
                      <a:lnTo>
                        <a:pt x="22" y="39"/>
                      </a:lnTo>
                      <a:lnTo>
                        <a:pt x="28" y="34"/>
                      </a:lnTo>
                      <a:lnTo>
                        <a:pt x="29" y="32"/>
                      </a:lnTo>
                      <a:lnTo>
                        <a:pt x="32" y="29"/>
                      </a:lnTo>
                      <a:lnTo>
                        <a:pt x="35" y="27"/>
                      </a:lnTo>
                      <a:lnTo>
                        <a:pt x="39" y="26"/>
                      </a:lnTo>
                      <a:lnTo>
                        <a:pt x="42" y="23"/>
                      </a:lnTo>
                      <a:lnTo>
                        <a:pt x="45" y="21"/>
                      </a:lnTo>
                      <a:lnTo>
                        <a:pt x="48" y="19"/>
                      </a:lnTo>
                      <a:lnTo>
                        <a:pt x="52" y="17"/>
                      </a:lnTo>
                      <a:lnTo>
                        <a:pt x="56" y="16"/>
                      </a:lnTo>
                      <a:lnTo>
                        <a:pt x="60" y="14"/>
                      </a:lnTo>
                      <a:lnTo>
                        <a:pt x="65" y="12"/>
                      </a:lnTo>
                      <a:lnTo>
                        <a:pt x="69" y="11"/>
                      </a:lnTo>
                      <a:lnTo>
                        <a:pt x="73" y="10"/>
                      </a:lnTo>
                      <a:lnTo>
                        <a:pt x="78" y="8"/>
                      </a:lnTo>
                      <a:lnTo>
                        <a:pt x="83" y="6"/>
                      </a:lnTo>
                      <a:lnTo>
                        <a:pt x="88" y="5"/>
                      </a:lnTo>
                      <a:lnTo>
                        <a:pt x="93" y="4"/>
                      </a:lnTo>
                      <a:lnTo>
                        <a:pt x="98" y="3"/>
                      </a:lnTo>
                      <a:lnTo>
                        <a:pt x="104" y="2"/>
                      </a:lnTo>
                      <a:lnTo>
                        <a:pt x="110" y="2"/>
                      </a:lnTo>
                      <a:lnTo>
                        <a:pt x="116" y="1"/>
                      </a:lnTo>
                      <a:lnTo>
                        <a:pt x="122" y="1"/>
                      </a:lnTo>
                      <a:lnTo>
                        <a:pt x="129" y="0"/>
                      </a:lnTo>
                      <a:lnTo>
                        <a:pt x="135" y="0"/>
                      </a:lnTo>
                      <a:lnTo>
                        <a:pt x="143" y="0"/>
                      </a:lnTo>
                      <a:lnTo>
                        <a:pt x="150" y="0"/>
                      </a:lnTo>
                      <a:lnTo>
                        <a:pt x="157" y="0"/>
                      </a:lnTo>
                      <a:lnTo>
                        <a:pt x="165" y="0"/>
                      </a:lnTo>
                      <a:lnTo>
                        <a:pt x="172" y="0"/>
                      </a:lnTo>
                      <a:lnTo>
                        <a:pt x="181" y="0"/>
                      </a:lnTo>
                      <a:lnTo>
                        <a:pt x="189" y="1"/>
                      </a:lnTo>
                      <a:lnTo>
                        <a:pt x="197" y="1"/>
                      </a:lnTo>
                      <a:lnTo>
                        <a:pt x="206" y="2"/>
                      </a:lnTo>
                      <a:lnTo>
                        <a:pt x="215" y="3"/>
                      </a:lnTo>
                      <a:lnTo>
                        <a:pt x="216" y="3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14" name="Freeform 124">
                  <a:extLst>
                    <a:ext uri="{FF2B5EF4-FFF2-40B4-BE49-F238E27FC236}">
                      <a16:creationId xmlns:a16="http://schemas.microsoft.com/office/drawing/2014/main" id="{7F010A4B-3568-44F4-9921-A53190AF47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1" y="1935"/>
                  <a:ext cx="448" cy="201"/>
                </a:xfrm>
                <a:custGeom>
                  <a:avLst/>
                  <a:gdLst>
                    <a:gd name="T0" fmla="*/ 236 w 448"/>
                    <a:gd name="T1" fmla="*/ 5 h 201"/>
                    <a:gd name="T2" fmla="*/ 267 w 448"/>
                    <a:gd name="T3" fmla="*/ 9 h 201"/>
                    <a:gd name="T4" fmla="*/ 296 w 448"/>
                    <a:gd name="T5" fmla="*/ 12 h 201"/>
                    <a:gd name="T6" fmla="*/ 321 w 448"/>
                    <a:gd name="T7" fmla="*/ 15 h 201"/>
                    <a:gd name="T8" fmla="*/ 344 w 448"/>
                    <a:gd name="T9" fmla="*/ 20 h 201"/>
                    <a:gd name="T10" fmla="*/ 364 w 448"/>
                    <a:gd name="T11" fmla="*/ 25 h 201"/>
                    <a:gd name="T12" fmla="*/ 382 w 448"/>
                    <a:gd name="T13" fmla="*/ 31 h 201"/>
                    <a:gd name="T14" fmla="*/ 397 w 448"/>
                    <a:gd name="T15" fmla="*/ 37 h 201"/>
                    <a:gd name="T16" fmla="*/ 410 w 448"/>
                    <a:gd name="T17" fmla="*/ 42 h 201"/>
                    <a:gd name="T18" fmla="*/ 423 w 448"/>
                    <a:gd name="T19" fmla="*/ 52 h 201"/>
                    <a:gd name="T20" fmla="*/ 438 w 448"/>
                    <a:gd name="T21" fmla="*/ 68 h 201"/>
                    <a:gd name="T22" fmla="*/ 446 w 448"/>
                    <a:gd name="T23" fmla="*/ 84 h 201"/>
                    <a:gd name="T24" fmla="*/ 447 w 448"/>
                    <a:gd name="T25" fmla="*/ 101 h 201"/>
                    <a:gd name="T26" fmla="*/ 445 w 448"/>
                    <a:gd name="T27" fmla="*/ 118 h 201"/>
                    <a:gd name="T28" fmla="*/ 435 w 448"/>
                    <a:gd name="T29" fmla="*/ 133 h 201"/>
                    <a:gd name="T30" fmla="*/ 420 w 448"/>
                    <a:gd name="T31" fmla="*/ 147 h 201"/>
                    <a:gd name="T32" fmla="*/ 404 w 448"/>
                    <a:gd name="T33" fmla="*/ 156 h 201"/>
                    <a:gd name="T34" fmla="*/ 393 w 448"/>
                    <a:gd name="T35" fmla="*/ 160 h 201"/>
                    <a:gd name="T36" fmla="*/ 379 w 448"/>
                    <a:gd name="T37" fmla="*/ 165 h 201"/>
                    <a:gd name="T38" fmla="*/ 364 w 448"/>
                    <a:gd name="T39" fmla="*/ 169 h 201"/>
                    <a:gd name="T40" fmla="*/ 348 w 448"/>
                    <a:gd name="T41" fmla="*/ 172 h 201"/>
                    <a:gd name="T42" fmla="*/ 330 w 448"/>
                    <a:gd name="T43" fmla="*/ 176 h 201"/>
                    <a:gd name="T44" fmla="*/ 312 w 448"/>
                    <a:gd name="T45" fmla="*/ 179 h 201"/>
                    <a:gd name="T46" fmla="*/ 291 w 448"/>
                    <a:gd name="T47" fmla="*/ 181 h 201"/>
                    <a:gd name="T48" fmla="*/ 270 w 448"/>
                    <a:gd name="T49" fmla="*/ 183 h 201"/>
                    <a:gd name="T50" fmla="*/ 248 w 448"/>
                    <a:gd name="T51" fmla="*/ 184 h 201"/>
                    <a:gd name="T52" fmla="*/ 230 w 448"/>
                    <a:gd name="T53" fmla="*/ 183 h 201"/>
                    <a:gd name="T54" fmla="*/ 213 w 448"/>
                    <a:gd name="T55" fmla="*/ 182 h 201"/>
                    <a:gd name="T56" fmla="*/ 199 w 448"/>
                    <a:gd name="T57" fmla="*/ 181 h 201"/>
                    <a:gd name="T58" fmla="*/ 187 w 448"/>
                    <a:gd name="T59" fmla="*/ 180 h 201"/>
                    <a:gd name="T60" fmla="*/ 172 w 448"/>
                    <a:gd name="T61" fmla="*/ 178 h 201"/>
                    <a:gd name="T62" fmla="*/ 156 w 448"/>
                    <a:gd name="T63" fmla="*/ 176 h 201"/>
                    <a:gd name="T64" fmla="*/ 144 w 448"/>
                    <a:gd name="T65" fmla="*/ 174 h 201"/>
                    <a:gd name="T66" fmla="*/ 131 w 448"/>
                    <a:gd name="T67" fmla="*/ 172 h 201"/>
                    <a:gd name="T68" fmla="*/ 117 w 448"/>
                    <a:gd name="T69" fmla="*/ 174 h 201"/>
                    <a:gd name="T70" fmla="*/ 103 w 448"/>
                    <a:gd name="T71" fmla="*/ 181 h 201"/>
                    <a:gd name="T72" fmla="*/ 92 w 448"/>
                    <a:gd name="T73" fmla="*/ 189 h 201"/>
                    <a:gd name="T74" fmla="*/ 80 w 448"/>
                    <a:gd name="T75" fmla="*/ 197 h 201"/>
                    <a:gd name="T76" fmla="*/ 70 w 448"/>
                    <a:gd name="T77" fmla="*/ 200 h 201"/>
                    <a:gd name="T78" fmla="*/ 57 w 448"/>
                    <a:gd name="T79" fmla="*/ 198 h 201"/>
                    <a:gd name="T80" fmla="*/ 44 w 448"/>
                    <a:gd name="T81" fmla="*/ 191 h 201"/>
                    <a:gd name="T82" fmla="*/ 31 w 448"/>
                    <a:gd name="T83" fmla="*/ 182 h 201"/>
                    <a:gd name="T84" fmla="*/ 20 w 448"/>
                    <a:gd name="T85" fmla="*/ 171 h 201"/>
                    <a:gd name="T86" fmla="*/ 12 w 448"/>
                    <a:gd name="T87" fmla="*/ 157 h 201"/>
                    <a:gd name="T88" fmla="*/ 7 w 448"/>
                    <a:gd name="T89" fmla="*/ 144 h 201"/>
                    <a:gd name="T90" fmla="*/ 3 w 448"/>
                    <a:gd name="T91" fmla="*/ 127 h 201"/>
                    <a:gd name="T92" fmla="*/ 0 w 448"/>
                    <a:gd name="T93" fmla="*/ 113 h 201"/>
                    <a:gd name="T94" fmla="*/ 0 w 448"/>
                    <a:gd name="T95" fmla="*/ 101 h 201"/>
                    <a:gd name="T96" fmla="*/ 0 w 448"/>
                    <a:gd name="T97" fmla="*/ 89 h 201"/>
                    <a:gd name="T98" fmla="*/ 2 w 448"/>
                    <a:gd name="T99" fmla="*/ 78 h 201"/>
                    <a:gd name="T100" fmla="*/ 5 w 448"/>
                    <a:gd name="T101" fmla="*/ 68 h 201"/>
                    <a:gd name="T102" fmla="*/ 9 w 448"/>
                    <a:gd name="T103" fmla="*/ 56 h 201"/>
                    <a:gd name="T104" fmla="*/ 21 w 448"/>
                    <a:gd name="T105" fmla="*/ 39 h 201"/>
                    <a:gd name="T106" fmla="*/ 36 w 448"/>
                    <a:gd name="T107" fmla="*/ 25 h 201"/>
                    <a:gd name="T108" fmla="*/ 50 w 448"/>
                    <a:gd name="T109" fmla="*/ 18 h 201"/>
                    <a:gd name="T110" fmla="*/ 66 w 448"/>
                    <a:gd name="T111" fmla="*/ 11 h 201"/>
                    <a:gd name="T112" fmla="*/ 85 w 448"/>
                    <a:gd name="T113" fmla="*/ 5 h 201"/>
                    <a:gd name="T114" fmla="*/ 107 w 448"/>
                    <a:gd name="T115" fmla="*/ 2 h 201"/>
                    <a:gd name="T116" fmla="*/ 132 w 448"/>
                    <a:gd name="T117" fmla="*/ 0 h 201"/>
                    <a:gd name="T118" fmla="*/ 160 w 448"/>
                    <a:gd name="T119" fmla="*/ 0 h 201"/>
                    <a:gd name="T120" fmla="*/ 192 w 448"/>
                    <a:gd name="T121" fmla="*/ 2 h 201"/>
                    <a:gd name="T122" fmla="*/ 210 w 448"/>
                    <a:gd name="T123" fmla="*/ 4 h 20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48"/>
                    <a:gd name="T187" fmla="*/ 0 h 201"/>
                    <a:gd name="T188" fmla="*/ 448 w 448"/>
                    <a:gd name="T189" fmla="*/ 201 h 20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48" h="201">
                      <a:moveTo>
                        <a:pt x="210" y="4"/>
                      </a:moveTo>
                      <a:lnTo>
                        <a:pt x="219" y="4"/>
                      </a:lnTo>
                      <a:lnTo>
                        <a:pt x="227" y="5"/>
                      </a:lnTo>
                      <a:lnTo>
                        <a:pt x="236" y="5"/>
                      </a:lnTo>
                      <a:lnTo>
                        <a:pt x="244" y="6"/>
                      </a:lnTo>
                      <a:lnTo>
                        <a:pt x="252" y="7"/>
                      </a:lnTo>
                      <a:lnTo>
                        <a:pt x="260" y="7"/>
                      </a:lnTo>
                      <a:lnTo>
                        <a:pt x="267" y="9"/>
                      </a:lnTo>
                      <a:lnTo>
                        <a:pt x="275" y="10"/>
                      </a:lnTo>
                      <a:lnTo>
                        <a:pt x="282" y="10"/>
                      </a:lnTo>
                      <a:lnTo>
                        <a:pt x="289" y="11"/>
                      </a:lnTo>
                      <a:lnTo>
                        <a:pt x="296" y="12"/>
                      </a:lnTo>
                      <a:lnTo>
                        <a:pt x="303" y="13"/>
                      </a:lnTo>
                      <a:lnTo>
                        <a:pt x="309" y="13"/>
                      </a:lnTo>
                      <a:lnTo>
                        <a:pt x="315" y="15"/>
                      </a:lnTo>
                      <a:lnTo>
                        <a:pt x="321" y="15"/>
                      </a:lnTo>
                      <a:lnTo>
                        <a:pt x="327" y="17"/>
                      </a:lnTo>
                      <a:lnTo>
                        <a:pt x="333" y="18"/>
                      </a:lnTo>
                      <a:lnTo>
                        <a:pt x="338" y="19"/>
                      </a:lnTo>
                      <a:lnTo>
                        <a:pt x="344" y="20"/>
                      </a:lnTo>
                      <a:lnTo>
                        <a:pt x="349" y="21"/>
                      </a:lnTo>
                      <a:lnTo>
                        <a:pt x="354" y="22"/>
                      </a:lnTo>
                      <a:lnTo>
                        <a:pt x="359" y="24"/>
                      </a:lnTo>
                      <a:lnTo>
                        <a:pt x="364" y="25"/>
                      </a:lnTo>
                      <a:lnTo>
                        <a:pt x="369" y="26"/>
                      </a:lnTo>
                      <a:lnTo>
                        <a:pt x="373" y="28"/>
                      </a:lnTo>
                      <a:lnTo>
                        <a:pt x="378" y="29"/>
                      </a:lnTo>
                      <a:lnTo>
                        <a:pt x="382" y="31"/>
                      </a:lnTo>
                      <a:lnTo>
                        <a:pt x="386" y="32"/>
                      </a:lnTo>
                      <a:lnTo>
                        <a:pt x="389" y="34"/>
                      </a:lnTo>
                      <a:lnTo>
                        <a:pt x="394" y="35"/>
                      </a:lnTo>
                      <a:lnTo>
                        <a:pt x="397" y="37"/>
                      </a:lnTo>
                      <a:lnTo>
                        <a:pt x="400" y="38"/>
                      </a:lnTo>
                      <a:lnTo>
                        <a:pt x="403" y="39"/>
                      </a:lnTo>
                      <a:lnTo>
                        <a:pt x="407" y="41"/>
                      </a:lnTo>
                      <a:lnTo>
                        <a:pt x="410" y="42"/>
                      </a:lnTo>
                      <a:lnTo>
                        <a:pt x="413" y="44"/>
                      </a:lnTo>
                      <a:lnTo>
                        <a:pt x="416" y="46"/>
                      </a:lnTo>
                      <a:lnTo>
                        <a:pt x="418" y="48"/>
                      </a:lnTo>
                      <a:lnTo>
                        <a:pt x="423" y="52"/>
                      </a:lnTo>
                      <a:lnTo>
                        <a:pt x="427" y="55"/>
                      </a:lnTo>
                      <a:lnTo>
                        <a:pt x="431" y="59"/>
                      </a:lnTo>
                      <a:lnTo>
                        <a:pt x="435" y="63"/>
                      </a:lnTo>
                      <a:lnTo>
                        <a:pt x="438" y="68"/>
                      </a:lnTo>
                      <a:lnTo>
                        <a:pt x="440" y="70"/>
                      </a:lnTo>
                      <a:lnTo>
                        <a:pt x="443" y="75"/>
                      </a:lnTo>
                      <a:lnTo>
                        <a:pt x="444" y="79"/>
                      </a:lnTo>
                      <a:lnTo>
                        <a:pt x="446" y="84"/>
                      </a:lnTo>
                      <a:lnTo>
                        <a:pt x="447" y="87"/>
                      </a:lnTo>
                      <a:lnTo>
                        <a:pt x="447" y="92"/>
                      </a:lnTo>
                      <a:lnTo>
                        <a:pt x="447" y="97"/>
                      </a:lnTo>
                      <a:lnTo>
                        <a:pt x="447" y="101"/>
                      </a:lnTo>
                      <a:lnTo>
                        <a:pt x="447" y="105"/>
                      </a:lnTo>
                      <a:lnTo>
                        <a:pt x="447" y="109"/>
                      </a:lnTo>
                      <a:lnTo>
                        <a:pt x="447" y="114"/>
                      </a:lnTo>
                      <a:lnTo>
                        <a:pt x="445" y="118"/>
                      </a:lnTo>
                      <a:lnTo>
                        <a:pt x="443" y="122"/>
                      </a:lnTo>
                      <a:lnTo>
                        <a:pt x="441" y="126"/>
                      </a:lnTo>
                      <a:lnTo>
                        <a:pt x="438" y="129"/>
                      </a:lnTo>
                      <a:lnTo>
                        <a:pt x="435" y="133"/>
                      </a:lnTo>
                      <a:lnTo>
                        <a:pt x="433" y="137"/>
                      </a:lnTo>
                      <a:lnTo>
                        <a:pt x="429" y="140"/>
                      </a:lnTo>
                      <a:lnTo>
                        <a:pt x="425" y="143"/>
                      </a:lnTo>
                      <a:lnTo>
                        <a:pt x="420" y="147"/>
                      </a:lnTo>
                      <a:lnTo>
                        <a:pt x="416" y="149"/>
                      </a:lnTo>
                      <a:lnTo>
                        <a:pt x="410" y="152"/>
                      </a:lnTo>
                      <a:lnTo>
                        <a:pt x="407" y="154"/>
                      </a:lnTo>
                      <a:lnTo>
                        <a:pt x="404" y="156"/>
                      </a:lnTo>
                      <a:lnTo>
                        <a:pt x="401" y="156"/>
                      </a:lnTo>
                      <a:lnTo>
                        <a:pt x="399" y="157"/>
                      </a:lnTo>
                      <a:lnTo>
                        <a:pt x="396" y="158"/>
                      </a:lnTo>
                      <a:lnTo>
                        <a:pt x="393" y="160"/>
                      </a:lnTo>
                      <a:lnTo>
                        <a:pt x="389" y="161"/>
                      </a:lnTo>
                      <a:lnTo>
                        <a:pt x="386" y="162"/>
                      </a:lnTo>
                      <a:lnTo>
                        <a:pt x="382" y="163"/>
                      </a:lnTo>
                      <a:lnTo>
                        <a:pt x="379" y="165"/>
                      </a:lnTo>
                      <a:lnTo>
                        <a:pt x="375" y="166"/>
                      </a:lnTo>
                      <a:lnTo>
                        <a:pt x="372" y="167"/>
                      </a:lnTo>
                      <a:lnTo>
                        <a:pt x="367" y="168"/>
                      </a:lnTo>
                      <a:lnTo>
                        <a:pt x="364" y="169"/>
                      </a:lnTo>
                      <a:lnTo>
                        <a:pt x="360" y="171"/>
                      </a:lnTo>
                      <a:lnTo>
                        <a:pt x="356" y="171"/>
                      </a:lnTo>
                      <a:lnTo>
                        <a:pt x="352" y="172"/>
                      </a:lnTo>
                      <a:lnTo>
                        <a:pt x="348" y="172"/>
                      </a:lnTo>
                      <a:lnTo>
                        <a:pt x="344" y="173"/>
                      </a:lnTo>
                      <a:lnTo>
                        <a:pt x="340" y="174"/>
                      </a:lnTo>
                      <a:lnTo>
                        <a:pt x="335" y="175"/>
                      </a:lnTo>
                      <a:lnTo>
                        <a:pt x="330" y="176"/>
                      </a:lnTo>
                      <a:lnTo>
                        <a:pt x="326" y="176"/>
                      </a:lnTo>
                      <a:lnTo>
                        <a:pt x="321" y="178"/>
                      </a:lnTo>
                      <a:lnTo>
                        <a:pt x="316" y="178"/>
                      </a:lnTo>
                      <a:lnTo>
                        <a:pt x="312" y="179"/>
                      </a:lnTo>
                      <a:lnTo>
                        <a:pt x="307" y="179"/>
                      </a:lnTo>
                      <a:lnTo>
                        <a:pt x="301" y="180"/>
                      </a:lnTo>
                      <a:lnTo>
                        <a:pt x="297" y="181"/>
                      </a:lnTo>
                      <a:lnTo>
                        <a:pt x="291" y="181"/>
                      </a:lnTo>
                      <a:lnTo>
                        <a:pt x="285" y="182"/>
                      </a:lnTo>
                      <a:lnTo>
                        <a:pt x="281" y="182"/>
                      </a:lnTo>
                      <a:lnTo>
                        <a:pt x="275" y="182"/>
                      </a:lnTo>
                      <a:lnTo>
                        <a:pt x="270" y="183"/>
                      </a:lnTo>
                      <a:lnTo>
                        <a:pt x="264" y="184"/>
                      </a:lnTo>
                      <a:lnTo>
                        <a:pt x="259" y="184"/>
                      </a:lnTo>
                      <a:lnTo>
                        <a:pt x="253" y="184"/>
                      </a:lnTo>
                      <a:lnTo>
                        <a:pt x="248" y="184"/>
                      </a:lnTo>
                      <a:lnTo>
                        <a:pt x="244" y="184"/>
                      </a:lnTo>
                      <a:lnTo>
                        <a:pt x="238" y="184"/>
                      </a:lnTo>
                      <a:lnTo>
                        <a:pt x="234" y="184"/>
                      </a:lnTo>
                      <a:lnTo>
                        <a:pt x="230" y="183"/>
                      </a:lnTo>
                      <a:lnTo>
                        <a:pt x="225" y="183"/>
                      </a:lnTo>
                      <a:lnTo>
                        <a:pt x="221" y="182"/>
                      </a:lnTo>
                      <a:lnTo>
                        <a:pt x="217" y="182"/>
                      </a:lnTo>
                      <a:lnTo>
                        <a:pt x="213" y="182"/>
                      </a:lnTo>
                      <a:lnTo>
                        <a:pt x="209" y="182"/>
                      </a:lnTo>
                      <a:lnTo>
                        <a:pt x="206" y="182"/>
                      </a:lnTo>
                      <a:lnTo>
                        <a:pt x="203" y="182"/>
                      </a:lnTo>
                      <a:lnTo>
                        <a:pt x="199" y="181"/>
                      </a:lnTo>
                      <a:lnTo>
                        <a:pt x="196" y="181"/>
                      </a:lnTo>
                      <a:lnTo>
                        <a:pt x="193" y="181"/>
                      </a:lnTo>
                      <a:lnTo>
                        <a:pt x="190" y="181"/>
                      </a:lnTo>
                      <a:lnTo>
                        <a:pt x="187" y="180"/>
                      </a:lnTo>
                      <a:lnTo>
                        <a:pt x="184" y="180"/>
                      </a:lnTo>
                      <a:lnTo>
                        <a:pt x="181" y="180"/>
                      </a:lnTo>
                      <a:lnTo>
                        <a:pt x="177" y="179"/>
                      </a:lnTo>
                      <a:lnTo>
                        <a:pt x="172" y="178"/>
                      </a:lnTo>
                      <a:lnTo>
                        <a:pt x="167" y="178"/>
                      </a:lnTo>
                      <a:lnTo>
                        <a:pt x="163" y="177"/>
                      </a:lnTo>
                      <a:lnTo>
                        <a:pt x="159" y="176"/>
                      </a:lnTo>
                      <a:lnTo>
                        <a:pt x="156" y="176"/>
                      </a:lnTo>
                      <a:lnTo>
                        <a:pt x="153" y="175"/>
                      </a:lnTo>
                      <a:lnTo>
                        <a:pt x="150" y="174"/>
                      </a:lnTo>
                      <a:lnTo>
                        <a:pt x="147" y="174"/>
                      </a:lnTo>
                      <a:lnTo>
                        <a:pt x="144" y="174"/>
                      </a:lnTo>
                      <a:lnTo>
                        <a:pt x="140" y="173"/>
                      </a:lnTo>
                      <a:lnTo>
                        <a:pt x="137" y="173"/>
                      </a:lnTo>
                      <a:lnTo>
                        <a:pt x="134" y="172"/>
                      </a:lnTo>
                      <a:lnTo>
                        <a:pt x="131" y="172"/>
                      </a:lnTo>
                      <a:lnTo>
                        <a:pt x="128" y="172"/>
                      </a:lnTo>
                      <a:lnTo>
                        <a:pt x="124" y="173"/>
                      </a:lnTo>
                      <a:lnTo>
                        <a:pt x="121" y="174"/>
                      </a:lnTo>
                      <a:lnTo>
                        <a:pt x="117" y="174"/>
                      </a:lnTo>
                      <a:lnTo>
                        <a:pt x="113" y="176"/>
                      </a:lnTo>
                      <a:lnTo>
                        <a:pt x="109" y="178"/>
                      </a:lnTo>
                      <a:lnTo>
                        <a:pt x="106" y="179"/>
                      </a:lnTo>
                      <a:lnTo>
                        <a:pt x="103" y="181"/>
                      </a:lnTo>
                      <a:lnTo>
                        <a:pt x="100" y="183"/>
                      </a:lnTo>
                      <a:lnTo>
                        <a:pt x="97" y="186"/>
                      </a:lnTo>
                      <a:lnTo>
                        <a:pt x="94" y="187"/>
                      </a:lnTo>
                      <a:lnTo>
                        <a:pt x="92" y="189"/>
                      </a:lnTo>
                      <a:lnTo>
                        <a:pt x="89" y="191"/>
                      </a:lnTo>
                      <a:lnTo>
                        <a:pt x="86" y="193"/>
                      </a:lnTo>
                      <a:lnTo>
                        <a:pt x="83" y="195"/>
                      </a:lnTo>
                      <a:lnTo>
                        <a:pt x="80" y="197"/>
                      </a:lnTo>
                      <a:lnTo>
                        <a:pt x="78" y="198"/>
                      </a:lnTo>
                      <a:lnTo>
                        <a:pt x="76" y="200"/>
                      </a:lnTo>
                      <a:lnTo>
                        <a:pt x="73" y="200"/>
                      </a:lnTo>
                      <a:lnTo>
                        <a:pt x="70" y="200"/>
                      </a:lnTo>
                      <a:lnTo>
                        <a:pt x="66" y="200"/>
                      </a:lnTo>
                      <a:lnTo>
                        <a:pt x="63" y="200"/>
                      </a:lnTo>
                      <a:lnTo>
                        <a:pt x="61" y="200"/>
                      </a:lnTo>
                      <a:lnTo>
                        <a:pt x="57" y="198"/>
                      </a:lnTo>
                      <a:lnTo>
                        <a:pt x="53" y="195"/>
                      </a:lnTo>
                      <a:lnTo>
                        <a:pt x="50" y="194"/>
                      </a:lnTo>
                      <a:lnTo>
                        <a:pt x="47" y="192"/>
                      </a:lnTo>
                      <a:lnTo>
                        <a:pt x="44" y="191"/>
                      </a:lnTo>
                      <a:lnTo>
                        <a:pt x="40" y="189"/>
                      </a:lnTo>
                      <a:lnTo>
                        <a:pt x="36" y="187"/>
                      </a:lnTo>
                      <a:lnTo>
                        <a:pt x="34" y="186"/>
                      </a:lnTo>
                      <a:lnTo>
                        <a:pt x="31" y="182"/>
                      </a:lnTo>
                      <a:lnTo>
                        <a:pt x="28" y="180"/>
                      </a:lnTo>
                      <a:lnTo>
                        <a:pt x="25" y="178"/>
                      </a:lnTo>
                      <a:lnTo>
                        <a:pt x="23" y="174"/>
                      </a:lnTo>
                      <a:lnTo>
                        <a:pt x="20" y="171"/>
                      </a:lnTo>
                      <a:lnTo>
                        <a:pt x="18" y="167"/>
                      </a:lnTo>
                      <a:lnTo>
                        <a:pt x="15" y="163"/>
                      </a:lnTo>
                      <a:lnTo>
                        <a:pt x="13" y="161"/>
                      </a:lnTo>
                      <a:lnTo>
                        <a:pt x="12" y="157"/>
                      </a:lnTo>
                      <a:lnTo>
                        <a:pt x="11" y="154"/>
                      </a:lnTo>
                      <a:lnTo>
                        <a:pt x="9" y="151"/>
                      </a:lnTo>
                      <a:lnTo>
                        <a:pt x="8" y="147"/>
                      </a:lnTo>
                      <a:lnTo>
                        <a:pt x="7" y="144"/>
                      </a:lnTo>
                      <a:lnTo>
                        <a:pt x="6" y="140"/>
                      </a:lnTo>
                      <a:lnTo>
                        <a:pt x="5" y="136"/>
                      </a:lnTo>
                      <a:lnTo>
                        <a:pt x="3" y="132"/>
                      </a:lnTo>
                      <a:lnTo>
                        <a:pt x="3" y="127"/>
                      </a:lnTo>
                      <a:lnTo>
                        <a:pt x="2" y="122"/>
                      </a:lnTo>
                      <a:lnTo>
                        <a:pt x="2" y="117"/>
                      </a:lnTo>
                      <a:lnTo>
                        <a:pt x="1" y="115"/>
                      </a:lnTo>
                      <a:lnTo>
                        <a:pt x="0" y="113"/>
                      </a:lnTo>
                      <a:lnTo>
                        <a:pt x="0" y="109"/>
                      </a:lnTo>
                      <a:lnTo>
                        <a:pt x="0" y="106"/>
                      </a:lnTo>
                      <a:lnTo>
                        <a:pt x="0" y="104"/>
                      </a:lnTo>
                      <a:lnTo>
                        <a:pt x="0" y="101"/>
                      </a:lnTo>
                      <a:lnTo>
                        <a:pt x="0" y="98"/>
                      </a:lnTo>
                      <a:lnTo>
                        <a:pt x="0" y="95"/>
                      </a:lnTo>
                      <a:lnTo>
                        <a:pt x="0" y="92"/>
                      </a:lnTo>
                      <a:lnTo>
                        <a:pt x="0" y="89"/>
                      </a:lnTo>
                      <a:lnTo>
                        <a:pt x="0" y="87"/>
                      </a:lnTo>
                      <a:lnTo>
                        <a:pt x="1" y="84"/>
                      </a:lnTo>
                      <a:lnTo>
                        <a:pt x="2" y="81"/>
                      </a:lnTo>
                      <a:lnTo>
                        <a:pt x="2" y="78"/>
                      </a:lnTo>
                      <a:lnTo>
                        <a:pt x="2" y="75"/>
                      </a:lnTo>
                      <a:lnTo>
                        <a:pt x="3" y="72"/>
                      </a:lnTo>
                      <a:lnTo>
                        <a:pt x="4" y="70"/>
                      </a:lnTo>
                      <a:lnTo>
                        <a:pt x="5" y="68"/>
                      </a:lnTo>
                      <a:lnTo>
                        <a:pt x="6" y="65"/>
                      </a:lnTo>
                      <a:lnTo>
                        <a:pt x="7" y="62"/>
                      </a:lnTo>
                      <a:lnTo>
                        <a:pt x="8" y="59"/>
                      </a:lnTo>
                      <a:lnTo>
                        <a:pt x="9" y="56"/>
                      </a:lnTo>
                      <a:lnTo>
                        <a:pt x="10" y="54"/>
                      </a:lnTo>
                      <a:lnTo>
                        <a:pt x="14" y="49"/>
                      </a:lnTo>
                      <a:lnTo>
                        <a:pt x="18" y="43"/>
                      </a:lnTo>
                      <a:lnTo>
                        <a:pt x="21" y="39"/>
                      </a:lnTo>
                      <a:lnTo>
                        <a:pt x="26" y="34"/>
                      </a:lnTo>
                      <a:lnTo>
                        <a:pt x="31" y="30"/>
                      </a:lnTo>
                      <a:lnTo>
                        <a:pt x="34" y="27"/>
                      </a:lnTo>
                      <a:lnTo>
                        <a:pt x="36" y="25"/>
                      </a:lnTo>
                      <a:lnTo>
                        <a:pt x="40" y="23"/>
                      </a:lnTo>
                      <a:lnTo>
                        <a:pt x="43" y="21"/>
                      </a:lnTo>
                      <a:lnTo>
                        <a:pt x="47" y="19"/>
                      </a:lnTo>
                      <a:lnTo>
                        <a:pt x="50" y="18"/>
                      </a:lnTo>
                      <a:lnTo>
                        <a:pt x="54" y="16"/>
                      </a:lnTo>
                      <a:lnTo>
                        <a:pt x="58" y="14"/>
                      </a:lnTo>
                      <a:lnTo>
                        <a:pt x="62" y="13"/>
                      </a:lnTo>
                      <a:lnTo>
                        <a:pt x="66" y="11"/>
                      </a:lnTo>
                      <a:lnTo>
                        <a:pt x="71" y="10"/>
                      </a:lnTo>
                      <a:lnTo>
                        <a:pt x="76" y="9"/>
                      </a:lnTo>
                      <a:lnTo>
                        <a:pt x="80" y="7"/>
                      </a:lnTo>
                      <a:lnTo>
                        <a:pt x="85" y="5"/>
                      </a:lnTo>
                      <a:lnTo>
                        <a:pt x="90" y="4"/>
                      </a:lnTo>
                      <a:lnTo>
                        <a:pt x="95" y="4"/>
                      </a:lnTo>
                      <a:lnTo>
                        <a:pt x="102" y="3"/>
                      </a:lnTo>
                      <a:lnTo>
                        <a:pt x="107" y="2"/>
                      </a:lnTo>
                      <a:lnTo>
                        <a:pt x="112" y="1"/>
                      </a:lnTo>
                      <a:lnTo>
                        <a:pt x="119" y="1"/>
                      </a:lnTo>
                      <a:lnTo>
                        <a:pt x="125" y="0"/>
                      </a:lnTo>
                      <a:lnTo>
                        <a:pt x="132" y="0"/>
                      </a:lnTo>
                      <a:lnTo>
                        <a:pt x="139" y="0"/>
                      </a:lnTo>
                      <a:lnTo>
                        <a:pt x="146" y="0"/>
                      </a:lnTo>
                      <a:lnTo>
                        <a:pt x="153" y="0"/>
                      </a:lnTo>
                      <a:lnTo>
                        <a:pt x="160" y="0"/>
                      </a:lnTo>
                      <a:lnTo>
                        <a:pt x="168" y="0"/>
                      </a:lnTo>
                      <a:lnTo>
                        <a:pt x="176" y="0"/>
                      </a:lnTo>
                      <a:lnTo>
                        <a:pt x="183" y="1"/>
                      </a:lnTo>
                      <a:lnTo>
                        <a:pt x="192" y="2"/>
                      </a:lnTo>
                      <a:lnTo>
                        <a:pt x="200" y="3"/>
                      </a:lnTo>
                      <a:lnTo>
                        <a:pt x="209" y="4"/>
                      </a:lnTo>
                      <a:lnTo>
                        <a:pt x="210" y="4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15" name="Freeform 125">
                  <a:extLst>
                    <a:ext uri="{FF2B5EF4-FFF2-40B4-BE49-F238E27FC236}">
                      <a16:creationId xmlns:a16="http://schemas.microsoft.com/office/drawing/2014/main" id="{AFF8FD77-A8B5-44E2-AD11-38322E9073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53" y="1940"/>
                  <a:ext cx="6" cy="35"/>
                </a:xfrm>
                <a:custGeom>
                  <a:avLst/>
                  <a:gdLst>
                    <a:gd name="T0" fmla="*/ 5 w 6"/>
                    <a:gd name="T1" fmla="*/ 1 h 35"/>
                    <a:gd name="T2" fmla="*/ 5 w 6"/>
                    <a:gd name="T3" fmla="*/ 2 h 35"/>
                    <a:gd name="T4" fmla="*/ 5 w 6"/>
                    <a:gd name="T5" fmla="*/ 4 h 35"/>
                    <a:gd name="T6" fmla="*/ 5 w 6"/>
                    <a:gd name="T7" fmla="*/ 5 h 35"/>
                    <a:gd name="T8" fmla="*/ 4 w 6"/>
                    <a:gd name="T9" fmla="*/ 5 h 35"/>
                    <a:gd name="T10" fmla="*/ 4 w 6"/>
                    <a:gd name="T11" fmla="*/ 6 h 35"/>
                    <a:gd name="T12" fmla="*/ 3 w 6"/>
                    <a:gd name="T13" fmla="*/ 7 h 35"/>
                    <a:gd name="T14" fmla="*/ 3 w 6"/>
                    <a:gd name="T15" fmla="*/ 8 h 35"/>
                    <a:gd name="T16" fmla="*/ 3 w 6"/>
                    <a:gd name="T17" fmla="*/ 8 h 35"/>
                    <a:gd name="T18" fmla="*/ 3 w 6"/>
                    <a:gd name="T19" fmla="*/ 9 h 35"/>
                    <a:gd name="T20" fmla="*/ 3 w 6"/>
                    <a:gd name="T21" fmla="*/ 10 h 35"/>
                    <a:gd name="T22" fmla="*/ 2 w 6"/>
                    <a:gd name="T23" fmla="*/ 11 h 35"/>
                    <a:gd name="T24" fmla="*/ 2 w 6"/>
                    <a:gd name="T25" fmla="*/ 12 h 35"/>
                    <a:gd name="T26" fmla="*/ 1 w 6"/>
                    <a:gd name="T27" fmla="*/ 12 h 35"/>
                    <a:gd name="T28" fmla="*/ 1 w 6"/>
                    <a:gd name="T29" fmla="*/ 13 h 35"/>
                    <a:gd name="T30" fmla="*/ 1 w 6"/>
                    <a:gd name="T31" fmla="*/ 14 h 35"/>
                    <a:gd name="T32" fmla="*/ 1 w 6"/>
                    <a:gd name="T33" fmla="*/ 14 h 35"/>
                    <a:gd name="T34" fmla="*/ 1 w 6"/>
                    <a:gd name="T35" fmla="*/ 15 h 35"/>
                    <a:gd name="T36" fmla="*/ 1 w 6"/>
                    <a:gd name="T37" fmla="*/ 16 h 35"/>
                    <a:gd name="T38" fmla="*/ 1 w 6"/>
                    <a:gd name="T39" fmla="*/ 17 h 35"/>
                    <a:gd name="T40" fmla="*/ 1 w 6"/>
                    <a:gd name="T41" fmla="*/ 17 h 35"/>
                    <a:gd name="T42" fmla="*/ 1 w 6"/>
                    <a:gd name="T43" fmla="*/ 19 h 35"/>
                    <a:gd name="T44" fmla="*/ 1 w 6"/>
                    <a:gd name="T45" fmla="*/ 20 h 35"/>
                    <a:gd name="T46" fmla="*/ 1 w 6"/>
                    <a:gd name="T47" fmla="*/ 20 h 35"/>
                    <a:gd name="T48" fmla="*/ 1 w 6"/>
                    <a:gd name="T49" fmla="*/ 21 h 35"/>
                    <a:gd name="T50" fmla="*/ 0 w 6"/>
                    <a:gd name="T51" fmla="*/ 21 h 35"/>
                    <a:gd name="T52" fmla="*/ 0 w 6"/>
                    <a:gd name="T53" fmla="*/ 22 h 35"/>
                    <a:gd name="T54" fmla="*/ 0 w 6"/>
                    <a:gd name="T55" fmla="*/ 23 h 35"/>
                    <a:gd name="T56" fmla="*/ 0 w 6"/>
                    <a:gd name="T57" fmla="*/ 24 h 35"/>
                    <a:gd name="T58" fmla="*/ 0 w 6"/>
                    <a:gd name="T59" fmla="*/ 25 h 35"/>
                    <a:gd name="T60" fmla="*/ 0 w 6"/>
                    <a:gd name="T61" fmla="*/ 25 h 35"/>
                    <a:gd name="T62" fmla="*/ 0 w 6"/>
                    <a:gd name="T63" fmla="*/ 26 h 35"/>
                    <a:gd name="T64" fmla="*/ 3 w 6"/>
                    <a:gd name="T65" fmla="*/ 34 h 3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"/>
                    <a:gd name="T100" fmla="*/ 0 h 35"/>
                    <a:gd name="T101" fmla="*/ 6 w 6"/>
                    <a:gd name="T102" fmla="*/ 35 h 3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" h="35">
                      <a:moveTo>
                        <a:pt x="5" y="0"/>
                      </a:move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5" y="4"/>
                      </a:lnTo>
                      <a:lnTo>
                        <a:pt x="5" y="5"/>
                      </a:lnTo>
                      <a:lnTo>
                        <a:pt x="4" y="5"/>
                      </a:lnTo>
                      <a:lnTo>
                        <a:pt x="4" y="6"/>
                      </a:lnTo>
                      <a:lnTo>
                        <a:pt x="3" y="6"/>
                      </a:lnTo>
                      <a:lnTo>
                        <a:pt x="3" y="7"/>
                      </a:lnTo>
                      <a:lnTo>
                        <a:pt x="3" y="8"/>
                      </a:lnTo>
                      <a:lnTo>
                        <a:pt x="3" y="9"/>
                      </a:lnTo>
                      <a:lnTo>
                        <a:pt x="3" y="10"/>
                      </a:lnTo>
                      <a:lnTo>
                        <a:pt x="2" y="11"/>
                      </a:lnTo>
                      <a:lnTo>
                        <a:pt x="2" y="12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1" y="17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1" y="20"/>
                      </a:lnTo>
                      <a:lnTo>
                        <a:pt x="1" y="21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5"/>
                      </a:lnTo>
                      <a:lnTo>
                        <a:pt x="0" y="26"/>
                      </a:lnTo>
                      <a:lnTo>
                        <a:pt x="0" y="27"/>
                      </a:lnTo>
                      <a:lnTo>
                        <a:pt x="3" y="34"/>
                      </a:lnTo>
                    </a:path>
                  </a:pathLst>
                </a:cu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16" name="Freeform 126">
                  <a:extLst>
                    <a:ext uri="{FF2B5EF4-FFF2-40B4-BE49-F238E27FC236}">
                      <a16:creationId xmlns:a16="http://schemas.microsoft.com/office/drawing/2014/main" id="{35513951-118B-49D2-8E9A-2CCD71FFE6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87" y="1955"/>
                  <a:ext cx="41" cy="16"/>
                </a:xfrm>
                <a:custGeom>
                  <a:avLst/>
                  <a:gdLst>
                    <a:gd name="T0" fmla="*/ 1 w 41"/>
                    <a:gd name="T1" fmla="*/ 11 h 16"/>
                    <a:gd name="T2" fmla="*/ 3 w 41"/>
                    <a:gd name="T3" fmla="*/ 12 h 16"/>
                    <a:gd name="T4" fmla="*/ 4 w 41"/>
                    <a:gd name="T5" fmla="*/ 12 h 16"/>
                    <a:gd name="T6" fmla="*/ 6 w 41"/>
                    <a:gd name="T7" fmla="*/ 13 h 16"/>
                    <a:gd name="T8" fmla="*/ 8 w 41"/>
                    <a:gd name="T9" fmla="*/ 14 h 16"/>
                    <a:gd name="T10" fmla="*/ 10 w 41"/>
                    <a:gd name="T11" fmla="*/ 14 h 16"/>
                    <a:gd name="T12" fmla="*/ 11 w 41"/>
                    <a:gd name="T13" fmla="*/ 14 h 16"/>
                    <a:gd name="T14" fmla="*/ 13 w 41"/>
                    <a:gd name="T15" fmla="*/ 15 h 16"/>
                    <a:gd name="T16" fmla="*/ 14 w 41"/>
                    <a:gd name="T17" fmla="*/ 15 h 16"/>
                    <a:gd name="T18" fmla="*/ 15 w 41"/>
                    <a:gd name="T19" fmla="*/ 15 h 16"/>
                    <a:gd name="T20" fmla="*/ 17 w 41"/>
                    <a:gd name="T21" fmla="*/ 15 h 16"/>
                    <a:gd name="T22" fmla="*/ 18 w 41"/>
                    <a:gd name="T23" fmla="*/ 15 h 16"/>
                    <a:gd name="T24" fmla="*/ 19 w 41"/>
                    <a:gd name="T25" fmla="*/ 15 h 16"/>
                    <a:gd name="T26" fmla="*/ 20 w 41"/>
                    <a:gd name="T27" fmla="*/ 15 h 16"/>
                    <a:gd name="T28" fmla="*/ 21 w 41"/>
                    <a:gd name="T29" fmla="*/ 15 h 16"/>
                    <a:gd name="T30" fmla="*/ 23 w 41"/>
                    <a:gd name="T31" fmla="*/ 15 h 16"/>
                    <a:gd name="T32" fmla="*/ 25 w 41"/>
                    <a:gd name="T33" fmla="*/ 14 h 16"/>
                    <a:gd name="T34" fmla="*/ 25 w 41"/>
                    <a:gd name="T35" fmla="*/ 14 h 16"/>
                    <a:gd name="T36" fmla="*/ 27 w 41"/>
                    <a:gd name="T37" fmla="*/ 14 h 16"/>
                    <a:gd name="T38" fmla="*/ 28 w 41"/>
                    <a:gd name="T39" fmla="*/ 13 h 16"/>
                    <a:gd name="T40" fmla="*/ 29 w 41"/>
                    <a:gd name="T41" fmla="*/ 12 h 16"/>
                    <a:gd name="T42" fmla="*/ 30 w 41"/>
                    <a:gd name="T43" fmla="*/ 12 h 16"/>
                    <a:gd name="T44" fmla="*/ 30 w 41"/>
                    <a:gd name="T45" fmla="*/ 11 h 16"/>
                    <a:gd name="T46" fmla="*/ 32 w 41"/>
                    <a:gd name="T47" fmla="*/ 10 h 16"/>
                    <a:gd name="T48" fmla="*/ 32 w 41"/>
                    <a:gd name="T49" fmla="*/ 9 h 16"/>
                    <a:gd name="T50" fmla="*/ 33 w 41"/>
                    <a:gd name="T51" fmla="*/ 8 h 16"/>
                    <a:gd name="T52" fmla="*/ 34 w 41"/>
                    <a:gd name="T53" fmla="*/ 7 h 16"/>
                    <a:gd name="T54" fmla="*/ 35 w 41"/>
                    <a:gd name="T55" fmla="*/ 6 h 16"/>
                    <a:gd name="T56" fmla="*/ 36 w 41"/>
                    <a:gd name="T57" fmla="*/ 5 h 16"/>
                    <a:gd name="T58" fmla="*/ 36 w 41"/>
                    <a:gd name="T59" fmla="*/ 5 h 16"/>
                    <a:gd name="T60" fmla="*/ 38 w 41"/>
                    <a:gd name="T61" fmla="*/ 2 h 16"/>
                    <a:gd name="T62" fmla="*/ 39 w 41"/>
                    <a:gd name="T63" fmla="*/ 1 h 1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1"/>
                    <a:gd name="T97" fmla="*/ 0 h 16"/>
                    <a:gd name="T98" fmla="*/ 41 w 41"/>
                    <a:gd name="T99" fmla="*/ 16 h 1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1" h="16">
                      <a:moveTo>
                        <a:pt x="0" y="10"/>
                      </a:moveTo>
                      <a:lnTo>
                        <a:pt x="1" y="11"/>
                      </a:lnTo>
                      <a:lnTo>
                        <a:pt x="2" y="11"/>
                      </a:lnTo>
                      <a:lnTo>
                        <a:pt x="3" y="12"/>
                      </a:lnTo>
                      <a:lnTo>
                        <a:pt x="4" y="12"/>
                      </a:lnTo>
                      <a:lnTo>
                        <a:pt x="6" y="13"/>
                      </a:lnTo>
                      <a:lnTo>
                        <a:pt x="7" y="13"/>
                      </a:lnTo>
                      <a:lnTo>
                        <a:pt x="8" y="14"/>
                      </a:lnTo>
                      <a:lnTo>
                        <a:pt x="9" y="14"/>
                      </a:lnTo>
                      <a:lnTo>
                        <a:pt x="10" y="14"/>
                      </a:lnTo>
                      <a:lnTo>
                        <a:pt x="11" y="14"/>
                      </a:lnTo>
                      <a:lnTo>
                        <a:pt x="12" y="15"/>
                      </a:lnTo>
                      <a:lnTo>
                        <a:pt x="13" y="15"/>
                      </a:lnTo>
                      <a:lnTo>
                        <a:pt x="14" y="15"/>
                      </a:lnTo>
                      <a:lnTo>
                        <a:pt x="15" y="15"/>
                      </a:lnTo>
                      <a:lnTo>
                        <a:pt x="16" y="15"/>
                      </a:lnTo>
                      <a:lnTo>
                        <a:pt x="17" y="15"/>
                      </a:lnTo>
                      <a:lnTo>
                        <a:pt x="18" y="15"/>
                      </a:lnTo>
                      <a:lnTo>
                        <a:pt x="19" y="15"/>
                      </a:lnTo>
                      <a:lnTo>
                        <a:pt x="20" y="15"/>
                      </a:lnTo>
                      <a:lnTo>
                        <a:pt x="21" y="15"/>
                      </a:lnTo>
                      <a:lnTo>
                        <a:pt x="23" y="15"/>
                      </a:lnTo>
                      <a:lnTo>
                        <a:pt x="24" y="14"/>
                      </a:lnTo>
                      <a:lnTo>
                        <a:pt x="25" y="14"/>
                      </a:lnTo>
                      <a:lnTo>
                        <a:pt x="26" y="14"/>
                      </a:lnTo>
                      <a:lnTo>
                        <a:pt x="27" y="14"/>
                      </a:lnTo>
                      <a:lnTo>
                        <a:pt x="27" y="13"/>
                      </a:lnTo>
                      <a:lnTo>
                        <a:pt x="28" y="13"/>
                      </a:lnTo>
                      <a:lnTo>
                        <a:pt x="29" y="12"/>
                      </a:lnTo>
                      <a:lnTo>
                        <a:pt x="30" y="12"/>
                      </a:lnTo>
                      <a:lnTo>
                        <a:pt x="30" y="11"/>
                      </a:lnTo>
                      <a:lnTo>
                        <a:pt x="31" y="10"/>
                      </a:lnTo>
                      <a:lnTo>
                        <a:pt x="32" y="10"/>
                      </a:lnTo>
                      <a:lnTo>
                        <a:pt x="32" y="9"/>
                      </a:lnTo>
                      <a:lnTo>
                        <a:pt x="33" y="8"/>
                      </a:lnTo>
                      <a:lnTo>
                        <a:pt x="34" y="7"/>
                      </a:lnTo>
                      <a:lnTo>
                        <a:pt x="35" y="6"/>
                      </a:lnTo>
                      <a:lnTo>
                        <a:pt x="36" y="5"/>
                      </a:lnTo>
                      <a:lnTo>
                        <a:pt x="38" y="3"/>
                      </a:lnTo>
                      <a:lnTo>
                        <a:pt x="38" y="2"/>
                      </a:lnTo>
                      <a:lnTo>
                        <a:pt x="39" y="1"/>
                      </a:lnTo>
                      <a:lnTo>
                        <a:pt x="40" y="0"/>
                      </a:lnTo>
                    </a:path>
                  </a:pathLst>
                </a:cu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17" name="Freeform 127">
                  <a:extLst>
                    <a:ext uri="{FF2B5EF4-FFF2-40B4-BE49-F238E27FC236}">
                      <a16:creationId xmlns:a16="http://schemas.microsoft.com/office/drawing/2014/main" id="{52F6E635-B295-4062-AA14-D117295EF6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74" y="2088"/>
                  <a:ext cx="3" cy="48"/>
                </a:xfrm>
                <a:custGeom>
                  <a:avLst/>
                  <a:gdLst>
                    <a:gd name="T0" fmla="*/ 2 w 3"/>
                    <a:gd name="T1" fmla="*/ 47 h 48"/>
                    <a:gd name="T2" fmla="*/ 2 w 3"/>
                    <a:gd name="T3" fmla="*/ 45 h 48"/>
                    <a:gd name="T4" fmla="*/ 1 w 3"/>
                    <a:gd name="T5" fmla="*/ 43 h 48"/>
                    <a:gd name="T6" fmla="*/ 1 w 3"/>
                    <a:gd name="T7" fmla="*/ 42 h 48"/>
                    <a:gd name="T8" fmla="*/ 1 w 3"/>
                    <a:gd name="T9" fmla="*/ 40 h 48"/>
                    <a:gd name="T10" fmla="*/ 1 w 3"/>
                    <a:gd name="T11" fmla="*/ 38 h 48"/>
                    <a:gd name="T12" fmla="*/ 1 w 3"/>
                    <a:gd name="T13" fmla="*/ 37 h 48"/>
                    <a:gd name="T14" fmla="*/ 1 w 3"/>
                    <a:gd name="T15" fmla="*/ 36 h 48"/>
                    <a:gd name="T16" fmla="*/ 1 w 3"/>
                    <a:gd name="T17" fmla="*/ 34 h 48"/>
                    <a:gd name="T18" fmla="*/ 1 w 3"/>
                    <a:gd name="T19" fmla="*/ 33 h 48"/>
                    <a:gd name="T20" fmla="*/ 1 w 3"/>
                    <a:gd name="T21" fmla="*/ 31 h 48"/>
                    <a:gd name="T22" fmla="*/ 1 w 3"/>
                    <a:gd name="T23" fmla="*/ 31 h 48"/>
                    <a:gd name="T24" fmla="*/ 0 w 3"/>
                    <a:gd name="T25" fmla="*/ 29 h 48"/>
                    <a:gd name="T26" fmla="*/ 0 w 3"/>
                    <a:gd name="T27" fmla="*/ 28 h 48"/>
                    <a:gd name="T28" fmla="*/ 0 w 3"/>
                    <a:gd name="T29" fmla="*/ 26 h 48"/>
                    <a:gd name="T30" fmla="*/ 0 w 3"/>
                    <a:gd name="T31" fmla="*/ 25 h 48"/>
                    <a:gd name="T32" fmla="*/ 0 w 3"/>
                    <a:gd name="T33" fmla="*/ 23 h 48"/>
                    <a:gd name="T34" fmla="*/ 0 w 3"/>
                    <a:gd name="T35" fmla="*/ 22 h 48"/>
                    <a:gd name="T36" fmla="*/ 0 w 3"/>
                    <a:gd name="T37" fmla="*/ 21 h 48"/>
                    <a:gd name="T38" fmla="*/ 0 w 3"/>
                    <a:gd name="T39" fmla="*/ 19 h 48"/>
                    <a:gd name="T40" fmla="*/ 0 w 3"/>
                    <a:gd name="T41" fmla="*/ 18 h 48"/>
                    <a:gd name="T42" fmla="*/ 0 w 3"/>
                    <a:gd name="T43" fmla="*/ 18 h 48"/>
                    <a:gd name="T44" fmla="*/ 1 w 3"/>
                    <a:gd name="T45" fmla="*/ 16 h 48"/>
                    <a:gd name="T46" fmla="*/ 1 w 3"/>
                    <a:gd name="T47" fmla="*/ 14 h 48"/>
                    <a:gd name="T48" fmla="*/ 1 w 3"/>
                    <a:gd name="T49" fmla="*/ 12 h 48"/>
                    <a:gd name="T50" fmla="*/ 1 w 3"/>
                    <a:gd name="T51" fmla="*/ 11 h 48"/>
                    <a:gd name="T52" fmla="*/ 1 w 3"/>
                    <a:gd name="T53" fmla="*/ 9 h 48"/>
                    <a:gd name="T54" fmla="*/ 1 w 3"/>
                    <a:gd name="T55" fmla="*/ 8 h 48"/>
                    <a:gd name="T56" fmla="*/ 1 w 3"/>
                    <a:gd name="T57" fmla="*/ 6 h 48"/>
                    <a:gd name="T58" fmla="*/ 1 w 3"/>
                    <a:gd name="T59" fmla="*/ 4 h 48"/>
                    <a:gd name="T60" fmla="*/ 1 w 3"/>
                    <a:gd name="T61" fmla="*/ 3 h 48"/>
                    <a:gd name="T62" fmla="*/ 2 w 3"/>
                    <a:gd name="T63" fmla="*/ 1 h 4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"/>
                    <a:gd name="T97" fmla="*/ 0 h 48"/>
                    <a:gd name="T98" fmla="*/ 3 w 3"/>
                    <a:gd name="T99" fmla="*/ 48 h 4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" h="48">
                      <a:moveTo>
                        <a:pt x="2" y="47"/>
                      </a:moveTo>
                      <a:lnTo>
                        <a:pt x="2" y="47"/>
                      </a:lnTo>
                      <a:lnTo>
                        <a:pt x="2" y="45"/>
                      </a:lnTo>
                      <a:lnTo>
                        <a:pt x="1" y="44"/>
                      </a:lnTo>
                      <a:lnTo>
                        <a:pt x="1" y="43"/>
                      </a:lnTo>
                      <a:lnTo>
                        <a:pt x="1" y="42"/>
                      </a:lnTo>
                      <a:lnTo>
                        <a:pt x="1" y="41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1" y="38"/>
                      </a:lnTo>
                      <a:lnTo>
                        <a:pt x="1" y="37"/>
                      </a:lnTo>
                      <a:lnTo>
                        <a:pt x="1" y="36"/>
                      </a:lnTo>
                      <a:lnTo>
                        <a:pt x="1" y="35"/>
                      </a:lnTo>
                      <a:lnTo>
                        <a:pt x="1" y="34"/>
                      </a:lnTo>
                      <a:lnTo>
                        <a:pt x="1" y="33"/>
                      </a:lnTo>
                      <a:lnTo>
                        <a:pt x="1" y="31"/>
                      </a:lnTo>
                      <a:lnTo>
                        <a:pt x="0" y="29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6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1" y="13"/>
                      </a:lnTo>
                      <a:lnTo>
                        <a:pt x="1" y="12"/>
                      </a:lnTo>
                      <a:lnTo>
                        <a:pt x="1" y="11"/>
                      </a:lnTo>
                      <a:lnTo>
                        <a:pt x="1" y="10"/>
                      </a:lnTo>
                      <a:lnTo>
                        <a:pt x="1" y="9"/>
                      </a:lnTo>
                      <a:lnTo>
                        <a:pt x="1" y="8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18" name="Freeform 128">
                  <a:extLst>
                    <a:ext uri="{FF2B5EF4-FFF2-40B4-BE49-F238E27FC236}">
                      <a16:creationId xmlns:a16="http://schemas.microsoft.com/office/drawing/2014/main" id="{E78E2993-D260-45CB-9736-1A2B8D878C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5" y="2053"/>
                  <a:ext cx="22" cy="72"/>
                </a:xfrm>
                <a:custGeom>
                  <a:avLst/>
                  <a:gdLst>
                    <a:gd name="T0" fmla="*/ 0 w 22"/>
                    <a:gd name="T1" fmla="*/ 70 h 72"/>
                    <a:gd name="T2" fmla="*/ 2 w 22"/>
                    <a:gd name="T3" fmla="*/ 68 h 72"/>
                    <a:gd name="T4" fmla="*/ 4 w 22"/>
                    <a:gd name="T5" fmla="*/ 66 h 72"/>
                    <a:gd name="T6" fmla="*/ 5 w 22"/>
                    <a:gd name="T7" fmla="*/ 64 h 72"/>
                    <a:gd name="T8" fmla="*/ 6 w 22"/>
                    <a:gd name="T9" fmla="*/ 62 h 72"/>
                    <a:gd name="T10" fmla="*/ 8 w 22"/>
                    <a:gd name="T11" fmla="*/ 60 h 72"/>
                    <a:gd name="T12" fmla="*/ 9 w 22"/>
                    <a:gd name="T13" fmla="*/ 58 h 72"/>
                    <a:gd name="T14" fmla="*/ 10 w 22"/>
                    <a:gd name="T15" fmla="*/ 56 h 72"/>
                    <a:gd name="T16" fmla="*/ 11 w 22"/>
                    <a:gd name="T17" fmla="*/ 54 h 72"/>
                    <a:gd name="T18" fmla="*/ 13 w 22"/>
                    <a:gd name="T19" fmla="*/ 53 h 72"/>
                    <a:gd name="T20" fmla="*/ 13 w 22"/>
                    <a:gd name="T21" fmla="*/ 51 h 72"/>
                    <a:gd name="T22" fmla="*/ 15 w 22"/>
                    <a:gd name="T23" fmla="*/ 49 h 72"/>
                    <a:gd name="T24" fmla="*/ 15 w 22"/>
                    <a:gd name="T25" fmla="*/ 47 h 72"/>
                    <a:gd name="T26" fmla="*/ 17 w 22"/>
                    <a:gd name="T27" fmla="*/ 45 h 72"/>
                    <a:gd name="T28" fmla="*/ 17 w 22"/>
                    <a:gd name="T29" fmla="*/ 43 h 72"/>
                    <a:gd name="T30" fmla="*/ 18 w 22"/>
                    <a:gd name="T31" fmla="*/ 42 h 72"/>
                    <a:gd name="T32" fmla="*/ 18 w 22"/>
                    <a:gd name="T33" fmla="*/ 39 h 72"/>
                    <a:gd name="T34" fmla="*/ 19 w 22"/>
                    <a:gd name="T35" fmla="*/ 38 h 72"/>
                    <a:gd name="T36" fmla="*/ 20 w 22"/>
                    <a:gd name="T37" fmla="*/ 36 h 72"/>
                    <a:gd name="T38" fmla="*/ 20 w 22"/>
                    <a:gd name="T39" fmla="*/ 34 h 72"/>
                    <a:gd name="T40" fmla="*/ 21 w 22"/>
                    <a:gd name="T41" fmla="*/ 32 h 72"/>
                    <a:gd name="T42" fmla="*/ 21 w 22"/>
                    <a:gd name="T43" fmla="*/ 29 h 72"/>
                    <a:gd name="T44" fmla="*/ 21 w 22"/>
                    <a:gd name="T45" fmla="*/ 27 h 72"/>
                    <a:gd name="T46" fmla="*/ 21 w 22"/>
                    <a:gd name="T47" fmla="*/ 25 h 72"/>
                    <a:gd name="T48" fmla="*/ 21 w 22"/>
                    <a:gd name="T49" fmla="*/ 22 h 72"/>
                    <a:gd name="T50" fmla="*/ 21 w 22"/>
                    <a:gd name="T51" fmla="*/ 19 h 72"/>
                    <a:gd name="T52" fmla="*/ 21 w 22"/>
                    <a:gd name="T53" fmla="*/ 17 h 72"/>
                    <a:gd name="T54" fmla="*/ 21 w 22"/>
                    <a:gd name="T55" fmla="*/ 14 h 72"/>
                    <a:gd name="T56" fmla="*/ 21 w 22"/>
                    <a:gd name="T57" fmla="*/ 11 h 72"/>
                    <a:gd name="T58" fmla="*/ 21 w 22"/>
                    <a:gd name="T59" fmla="*/ 9 h 72"/>
                    <a:gd name="T60" fmla="*/ 20 w 22"/>
                    <a:gd name="T61" fmla="*/ 5 h 72"/>
                    <a:gd name="T62" fmla="*/ 19 w 22"/>
                    <a:gd name="T63" fmla="*/ 1 h 7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2"/>
                    <a:gd name="T97" fmla="*/ 0 h 72"/>
                    <a:gd name="T98" fmla="*/ 22 w 22"/>
                    <a:gd name="T99" fmla="*/ 72 h 7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2" h="72">
                      <a:moveTo>
                        <a:pt x="0" y="71"/>
                      </a:moveTo>
                      <a:lnTo>
                        <a:pt x="0" y="70"/>
                      </a:lnTo>
                      <a:lnTo>
                        <a:pt x="1" y="69"/>
                      </a:lnTo>
                      <a:lnTo>
                        <a:pt x="2" y="68"/>
                      </a:lnTo>
                      <a:lnTo>
                        <a:pt x="3" y="68"/>
                      </a:lnTo>
                      <a:lnTo>
                        <a:pt x="4" y="66"/>
                      </a:lnTo>
                      <a:lnTo>
                        <a:pt x="4" y="64"/>
                      </a:lnTo>
                      <a:lnTo>
                        <a:pt x="5" y="64"/>
                      </a:lnTo>
                      <a:lnTo>
                        <a:pt x="6" y="63"/>
                      </a:lnTo>
                      <a:lnTo>
                        <a:pt x="6" y="62"/>
                      </a:lnTo>
                      <a:lnTo>
                        <a:pt x="7" y="60"/>
                      </a:lnTo>
                      <a:lnTo>
                        <a:pt x="8" y="60"/>
                      </a:lnTo>
                      <a:lnTo>
                        <a:pt x="8" y="58"/>
                      </a:lnTo>
                      <a:lnTo>
                        <a:pt x="9" y="58"/>
                      </a:lnTo>
                      <a:lnTo>
                        <a:pt x="10" y="56"/>
                      </a:lnTo>
                      <a:lnTo>
                        <a:pt x="10" y="55"/>
                      </a:lnTo>
                      <a:lnTo>
                        <a:pt x="11" y="54"/>
                      </a:lnTo>
                      <a:lnTo>
                        <a:pt x="12" y="53"/>
                      </a:lnTo>
                      <a:lnTo>
                        <a:pt x="13" y="53"/>
                      </a:lnTo>
                      <a:lnTo>
                        <a:pt x="13" y="51"/>
                      </a:lnTo>
                      <a:lnTo>
                        <a:pt x="14" y="50"/>
                      </a:lnTo>
                      <a:lnTo>
                        <a:pt x="15" y="49"/>
                      </a:lnTo>
                      <a:lnTo>
                        <a:pt x="15" y="48"/>
                      </a:lnTo>
                      <a:lnTo>
                        <a:pt x="15" y="47"/>
                      </a:lnTo>
                      <a:lnTo>
                        <a:pt x="16" y="46"/>
                      </a:lnTo>
                      <a:lnTo>
                        <a:pt x="17" y="45"/>
                      </a:lnTo>
                      <a:lnTo>
                        <a:pt x="17" y="44"/>
                      </a:lnTo>
                      <a:lnTo>
                        <a:pt x="17" y="43"/>
                      </a:lnTo>
                      <a:lnTo>
                        <a:pt x="17" y="42"/>
                      </a:lnTo>
                      <a:lnTo>
                        <a:pt x="18" y="42"/>
                      </a:lnTo>
                      <a:lnTo>
                        <a:pt x="18" y="40"/>
                      </a:lnTo>
                      <a:lnTo>
                        <a:pt x="18" y="39"/>
                      </a:lnTo>
                      <a:lnTo>
                        <a:pt x="19" y="39"/>
                      </a:lnTo>
                      <a:lnTo>
                        <a:pt x="19" y="38"/>
                      </a:lnTo>
                      <a:lnTo>
                        <a:pt x="19" y="36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0" y="34"/>
                      </a:lnTo>
                      <a:lnTo>
                        <a:pt x="20" y="32"/>
                      </a:lnTo>
                      <a:lnTo>
                        <a:pt x="21" y="32"/>
                      </a:lnTo>
                      <a:lnTo>
                        <a:pt x="21" y="31"/>
                      </a:lnTo>
                      <a:lnTo>
                        <a:pt x="21" y="29"/>
                      </a:lnTo>
                      <a:lnTo>
                        <a:pt x="21" y="28"/>
                      </a:lnTo>
                      <a:lnTo>
                        <a:pt x="21" y="27"/>
                      </a:lnTo>
                      <a:lnTo>
                        <a:pt x="21" y="26"/>
                      </a:lnTo>
                      <a:lnTo>
                        <a:pt x="21" y="25"/>
                      </a:lnTo>
                      <a:lnTo>
                        <a:pt x="21" y="24"/>
                      </a:lnTo>
                      <a:lnTo>
                        <a:pt x="21" y="22"/>
                      </a:lnTo>
                      <a:lnTo>
                        <a:pt x="21" y="21"/>
                      </a:lnTo>
                      <a:lnTo>
                        <a:pt x="21" y="19"/>
                      </a:lnTo>
                      <a:lnTo>
                        <a:pt x="21" y="18"/>
                      </a:lnTo>
                      <a:lnTo>
                        <a:pt x="21" y="17"/>
                      </a:lnTo>
                      <a:lnTo>
                        <a:pt x="21" y="16"/>
                      </a:lnTo>
                      <a:lnTo>
                        <a:pt x="21" y="14"/>
                      </a:lnTo>
                      <a:lnTo>
                        <a:pt x="21" y="13"/>
                      </a:lnTo>
                      <a:lnTo>
                        <a:pt x="21" y="11"/>
                      </a:lnTo>
                      <a:lnTo>
                        <a:pt x="21" y="10"/>
                      </a:lnTo>
                      <a:lnTo>
                        <a:pt x="21" y="9"/>
                      </a:lnTo>
                      <a:lnTo>
                        <a:pt x="20" y="6"/>
                      </a:lnTo>
                      <a:lnTo>
                        <a:pt x="20" y="5"/>
                      </a:lnTo>
                      <a:lnTo>
                        <a:pt x="20" y="3"/>
                      </a:lnTo>
                      <a:lnTo>
                        <a:pt x="19" y="1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19" name="Oval 129">
                  <a:extLst>
                    <a:ext uri="{FF2B5EF4-FFF2-40B4-BE49-F238E27FC236}">
                      <a16:creationId xmlns:a16="http://schemas.microsoft.com/office/drawing/2014/main" id="{3A0B5B7F-18DB-42B5-86AC-6E6857F410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44" y="1985"/>
                  <a:ext cx="17" cy="20"/>
                </a:xfrm>
                <a:prstGeom prst="ellipse">
                  <a:avLst/>
                </a:prstGeom>
                <a:solidFill>
                  <a:srgbClr val="000000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US" altLang="da-DK" sz="1800"/>
                </a:p>
              </p:txBody>
            </p:sp>
            <p:sp>
              <p:nvSpPr>
                <p:cNvPr id="120" name="Freeform 130">
                  <a:extLst>
                    <a:ext uri="{FF2B5EF4-FFF2-40B4-BE49-F238E27FC236}">
                      <a16:creationId xmlns:a16="http://schemas.microsoft.com/office/drawing/2014/main" id="{D5AC8579-983A-4FDD-B684-98A0FCAE1C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51" y="2050"/>
                  <a:ext cx="34" cy="63"/>
                </a:xfrm>
                <a:custGeom>
                  <a:avLst/>
                  <a:gdLst>
                    <a:gd name="T0" fmla="*/ 10 w 34"/>
                    <a:gd name="T1" fmla="*/ 22 h 63"/>
                    <a:gd name="T2" fmla="*/ 9 w 34"/>
                    <a:gd name="T3" fmla="*/ 28 h 63"/>
                    <a:gd name="T4" fmla="*/ 11 w 34"/>
                    <a:gd name="T5" fmla="*/ 34 h 63"/>
                    <a:gd name="T6" fmla="*/ 13 w 34"/>
                    <a:gd name="T7" fmla="*/ 39 h 63"/>
                    <a:gd name="T8" fmla="*/ 17 w 34"/>
                    <a:gd name="T9" fmla="*/ 44 h 63"/>
                    <a:gd name="T10" fmla="*/ 23 w 34"/>
                    <a:gd name="T11" fmla="*/ 48 h 63"/>
                    <a:gd name="T12" fmla="*/ 28 w 34"/>
                    <a:gd name="T13" fmla="*/ 50 h 63"/>
                    <a:gd name="T14" fmla="*/ 33 w 34"/>
                    <a:gd name="T15" fmla="*/ 52 h 63"/>
                    <a:gd name="T16" fmla="*/ 20 w 34"/>
                    <a:gd name="T17" fmla="*/ 61 h 63"/>
                    <a:gd name="T18" fmla="*/ 14 w 34"/>
                    <a:gd name="T19" fmla="*/ 58 h 63"/>
                    <a:gd name="T20" fmla="*/ 8 w 34"/>
                    <a:gd name="T21" fmla="*/ 53 h 63"/>
                    <a:gd name="T22" fmla="*/ 4 w 34"/>
                    <a:gd name="T23" fmla="*/ 46 h 63"/>
                    <a:gd name="T24" fmla="*/ 2 w 34"/>
                    <a:gd name="T25" fmla="*/ 41 h 63"/>
                    <a:gd name="T26" fmla="*/ 1 w 34"/>
                    <a:gd name="T27" fmla="*/ 35 h 63"/>
                    <a:gd name="T28" fmla="*/ 0 w 34"/>
                    <a:gd name="T29" fmla="*/ 29 h 63"/>
                    <a:gd name="T30" fmla="*/ 0 w 34"/>
                    <a:gd name="T31" fmla="*/ 24 h 63"/>
                    <a:gd name="T32" fmla="*/ 1 w 34"/>
                    <a:gd name="T33" fmla="*/ 18 h 63"/>
                    <a:gd name="T34" fmla="*/ 2 w 34"/>
                    <a:gd name="T35" fmla="*/ 16 h 63"/>
                    <a:gd name="T36" fmla="*/ 2 w 34"/>
                    <a:gd name="T37" fmla="*/ 15 h 63"/>
                    <a:gd name="T38" fmla="*/ 2 w 34"/>
                    <a:gd name="T39" fmla="*/ 14 h 63"/>
                    <a:gd name="T40" fmla="*/ 2 w 34"/>
                    <a:gd name="T41" fmla="*/ 13 h 63"/>
                    <a:gd name="T42" fmla="*/ 2 w 34"/>
                    <a:gd name="T43" fmla="*/ 13 h 63"/>
                    <a:gd name="T44" fmla="*/ 3 w 34"/>
                    <a:gd name="T45" fmla="*/ 12 h 63"/>
                    <a:gd name="T46" fmla="*/ 4 w 34"/>
                    <a:gd name="T47" fmla="*/ 12 h 63"/>
                    <a:gd name="T48" fmla="*/ 4 w 34"/>
                    <a:gd name="T49" fmla="*/ 11 h 63"/>
                    <a:gd name="T50" fmla="*/ 4 w 34"/>
                    <a:gd name="T51" fmla="*/ 9 h 63"/>
                    <a:gd name="T52" fmla="*/ 4 w 34"/>
                    <a:gd name="T53" fmla="*/ 9 h 63"/>
                    <a:gd name="T54" fmla="*/ 4 w 34"/>
                    <a:gd name="T55" fmla="*/ 8 h 63"/>
                    <a:gd name="T56" fmla="*/ 4 w 34"/>
                    <a:gd name="T57" fmla="*/ 8 h 63"/>
                    <a:gd name="T58" fmla="*/ 5 w 34"/>
                    <a:gd name="T59" fmla="*/ 7 h 63"/>
                    <a:gd name="T60" fmla="*/ 6 w 34"/>
                    <a:gd name="T61" fmla="*/ 7 h 63"/>
                    <a:gd name="T62" fmla="*/ 6 w 34"/>
                    <a:gd name="T63" fmla="*/ 7 h 63"/>
                    <a:gd name="T64" fmla="*/ 6 w 34"/>
                    <a:gd name="T65" fmla="*/ 6 h 63"/>
                    <a:gd name="T66" fmla="*/ 7 w 34"/>
                    <a:gd name="T67" fmla="*/ 5 h 63"/>
                    <a:gd name="T68" fmla="*/ 7 w 34"/>
                    <a:gd name="T69" fmla="*/ 5 h 63"/>
                    <a:gd name="T70" fmla="*/ 7 w 34"/>
                    <a:gd name="T71" fmla="*/ 5 h 63"/>
                    <a:gd name="T72" fmla="*/ 7 w 34"/>
                    <a:gd name="T73" fmla="*/ 4 h 63"/>
                    <a:gd name="T74" fmla="*/ 8 w 34"/>
                    <a:gd name="T75" fmla="*/ 4 h 63"/>
                    <a:gd name="T76" fmla="*/ 8 w 34"/>
                    <a:gd name="T77" fmla="*/ 4 h 63"/>
                    <a:gd name="T78" fmla="*/ 8 w 34"/>
                    <a:gd name="T79" fmla="*/ 3 h 63"/>
                    <a:gd name="T80" fmla="*/ 9 w 34"/>
                    <a:gd name="T81" fmla="*/ 3 h 63"/>
                    <a:gd name="T82" fmla="*/ 9 w 34"/>
                    <a:gd name="T83" fmla="*/ 3 h 63"/>
                    <a:gd name="T84" fmla="*/ 9 w 34"/>
                    <a:gd name="T85" fmla="*/ 2 h 63"/>
                    <a:gd name="T86" fmla="*/ 9 w 34"/>
                    <a:gd name="T87" fmla="*/ 2 h 63"/>
                    <a:gd name="T88" fmla="*/ 10 w 34"/>
                    <a:gd name="T89" fmla="*/ 2 h 63"/>
                    <a:gd name="T90" fmla="*/ 11 w 34"/>
                    <a:gd name="T91" fmla="*/ 2 h 63"/>
                    <a:gd name="T92" fmla="*/ 11 w 34"/>
                    <a:gd name="T93" fmla="*/ 1 h 63"/>
                    <a:gd name="T94" fmla="*/ 12 w 34"/>
                    <a:gd name="T95" fmla="*/ 1 h 63"/>
                    <a:gd name="T96" fmla="*/ 12 w 34"/>
                    <a:gd name="T97" fmla="*/ 0 h 63"/>
                    <a:gd name="T98" fmla="*/ 12 w 34"/>
                    <a:gd name="T99" fmla="*/ 0 h 63"/>
                    <a:gd name="T100" fmla="*/ 11 w 34"/>
                    <a:gd name="T101" fmla="*/ 20 h 6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4"/>
                    <a:gd name="T154" fmla="*/ 0 h 63"/>
                    <a:gd name="T155" fmla="*/ 34 w 34"/>
                    <a:gd name="T156" fmla="*/ 63 h 6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4" h="63">
                      <a:moveTo>
                        <a:pt x="11" y="20"/>
                      </a:moveTo>
                      <a:lnTo>
                        <a:pt x="10" y="22"/>
                      </a:lnTo>
                      <a:lnTo>
                        <a:pt x="9" y="25"/>
                      </a:lnTo>
                      <a:lnTo>
                        <a:pt x="9" y="28"/>
                      </a:lnTo>
                      <a:lnTo>
                        <a:pt x="10" y="30"/>
                      </a:lnTo>
                      <a:lnTo>
                        <a:pt x="11" y="34"/>
                      </a:lnTo>
                      <a:lnTo>
                        <a:pt x="12" y="36"/>
                      </a:lnTo>
                      <a:lnTo>
                        <a:pt x="13" y="39"/>
                      </a:lnTo>
                      <a:lnTo>
                        <a:pt x="15" y="41"/>
                      </a:lnTo>
                      <a:lnTo>
                        <a:pt x="17" y="44"/>
                      </a:lnTo>
                      <a:lnTo>
                        <a:pt x="19" y="46"/>
                      </a:lnTo>
                      <a:lnTo>
                        <a:pt x="23" y="48"/>
                      </a:lnTo>
                      <a:lnTo>
                        <a:pt x="25" y="50"/>
                      </a:lnTo>
                      <a:lnTo>
                        <a:pt x="28" y="50"/>
                      </a:lnTo>
                      <a:lnTo>
                        <a:pt x="31" y="51"/>
                      </a:lnTo>
                      <a:lnTo>
                        <a:pt x="33" y="52"/>
                      </a:lnTo>
                      <a:lnTo>
                        <a:pt x="23" y="62"/>
                      </a:lnTo>
                      <a:lnTo>
                        <a:pt x="20" y="61"/>
                      </a:lnTo>
                      <a:lnTo>
                        <a:pt x="17" y="59"/>
                      </a:lnTo>
                      <a:lnTo>
                        <a:pt x="14" y="58"/>
                      </a:lnTo>
                      <a:lnTo>
                        <a:pt x="11" y="56"/>
                      </a:lnTo>
                      <a:lnTo>
                        <a:pt x="8" y="53"/>
                      </a:lnTo>
                      <a:lnTo>
                        <a:pt x="6" y="50"/>
                      </a:lnTo>
                      <a:lnTo>
                        <a:pt x="4" y="46"/>
                      </a:lnTo>
                      <a:lnTo>
                        <a:pt x="3" y="43"/>
                      </a:lnTo>
                      <a:lnTo>
                        <a:pt x="2" y="41"/>
                      </a:lnTo>
                      <a:lnTo>
                        <a:pt x="1" y="38"/>
                      </a:lnTo>
                      <a:lnTo>
                        <a:pt x="1" y="35"/>
                      </a:lnTo>
                      <a:lnTo>
                        <a:pt x="1" y="32"/>
                      </a:lnTo>
                      <a:lnTo>
                        <a:pt x="0" y="29"/>
                      </a:lnTo>
                      <a:lnTo>
                        <a:pt x="0" y="27"/>
                      </a:lnTo>
                      <a:lnTo>
                        <a:pt x="0" y="24"/>
                      </a:lnTo>
                      <a:lnTo>
                        <a:pt x="1" y="20"/>
                      </a:lnTo>
                      <a:lnTo>
                        <a:pt x="1" y="18"/>
                      </a:lnTo>
                      <a:lnTo>
                        <a:pt x="1" y="16"/>
                      </a:lnTo>
                      <a:lnTo>
                        <a:pt x="2" y="16"/>
                      </a:lnTo>
                      <a:lnTo>
                        <a:pt x="2" y="15"/>
                      </a:lnTo>
                      <a:lnTo>
                        <a:pt x="2" y="14"/>
                      </a:lnTo>
                      <a:lnTo>
                        <a:pt x="2" y="13"/>
                      </a:lnTo>
                      <a:lnTo>
                        <a:pt x="3" y="12"/>
                      </a:lnTo>
                      <a:lnTo>
                        <a:pt x="4" y="12"/>
                      </a:lnTo>
                      <a:lnTo>
                        <a:pt x="4" y="11"/>
                      </a:lnTo>
                      <a:lnTo>
                        <a:pt x="4" y="10"/>
                      </a:lnTo>
                      <a:lnTo>
                        <a:pt x="4" y="9"/>
                      </a:lnTo>
                      <a:lnTo>
                        <a:pt x="4" y="8"/>
                      </a:lnTo>
                      <a:lnTo>
                        <a:pt x="5" y="7"/>
                      </a:lnTo>
                      <a:lnTo>
                        <a:pt x="6" y="7"/>
                      </a:lnTo>
                      <a:lnTo>
                        <a:pt x="6" y="6"/>
                      </a:lnTo>
                      <a:lnTo>
                        <a:pt x="6" y="5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10" y="2"/>
                      </a:ln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11" y="20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21" name="Freeform 131">
                  <a:extLst>
                    <a:ext uri="{FF2B5EF4-FFF2-40B4-BE49-F238E27FC236}">
                      <a16:creationId xmlns:a16="http://schemas.microsoft.com/office/drawing/2014/main" id="{DD8991C4-AAF7-4C01-AC68-6DB516C70D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55" y="2221"/>
                  <a:ext cx="85" cy="193"/>
                </a:xfrm>
                <a:custGeom>
                  <a:avLst/>
                  <a:gdLst>
                    <a:gd name="T0" fmla="*/ 83 w 85"/>
                    <a:gd name="T1" fmla="*/ 3 h 193"/>
                    <a:gd name="T2" fmla="*/ 79 w 85"/>
                    <a:gd name="T3" fmla="*/ 9 h 193"/>
                    <a:gd name="T4" fmla="*/ 76 w 85"/>
                    <a:gd name="T5" fmla="*/ 15 h 193"/>
                    <a:gd name="T6" fmla="*/ 74 w 85"/>
                    <a:gd name="T7" fmla="*/ 21 h 193"/>
                    <a:gd name="T8" fmla="*/ 71 w 85"/>
                    <a:gd name="T9" fmla="*/ 27 h 193"/>
                    <a:gd name="T10" fmla="*/ 70 w 85"/>
                    <a:gd name="T11" fmla="*/ 33 h 193"/>
                    <a:gd name="T12" fmla="*/ 69 w 85"/>
                    <a:gd name="T13" fmla="*/ 39 h 193"/>
                    <a:gd name="T14" fmla="*/ 68 w 85"/>
                    <a:gd name="T15" fmla="*/ 44 h 193"/>
                    <a:gd name="T16" fmla="*/ 67 w 85"/>
                    <a:gd name="T17" fmla="*/ 51 h 193"/>
                    <a:gd name="T18" fmla="*/ 66 w 85"/>
                    <a:gd name="T19" fmla="*/ 57 h 193"/>
                    <a:gd name="T20" fmla="*/ 64 w 85"/>
                    <a:gd name="T21" fmla="*/ 64 h 193"/>
                    <a:gd name="T22" fmla="*/ 64 w 85"/>
                    <a:gd name="T23" fmla="*/ 70 h 193"/>
                    <a:gd name="T24" fmla="*/ 64 w 85"/>
                    <a:gd name="T25" fmla="*/ 75 h 193"/>
                    <a:gd name="T26" fmla="*/ 64 w 85"/>
                    <a:gd name="T27" fmla="*/ 82 h 193"/>
                    <a:gd name="T28" fmla="*/ 65 w 85"/>
                    <a:gd name="T29" fmla="*/ 87 h 193"/>
                    <a:gd name="T30" fmla="*/ 66 w 85"/>
                    <a:gd name="T31" fmla="*/ 93 h 193"/>
                    <a:gd name="T32" fmla="*/ 66 w 85"/>
                    <a:gd name="T33" fmla="*/ 98 h 193"/>
                    <a:gd name="T34" fmla="*/ 65 w 85"/>
                    <a:gd name="T35" fmla="*/ 104 h 193"/>
                    <a:gd name="T36" fmla="*/ 64 w 85"/>
                    <a:gd name="T37" fmla="*/ 110 h 193"/>
                    <a:gd name="T38" fmla="*/ 64 w 85"/>
                    <a:gd name="T39" fmla="*/ 118 h 193"/>
                    <a:gd name="T40" fmla="*/ 63 w 85"/>
                    <a:gd name="T41" fmla="*/ 125 h 193"/>
                    <a:gd name="T42" fmla="*/ 63 w 85"/>
                    <a:gd name="T43" fmla="*/ 131 h 193"/>
                    <a:gd name="T44" fmla="*/ 61 w 85"/>
                    <a:gd name="T45" fmla="*/ 138 h 193"/>
                    <a:gd name="T46" fmla="*/ 61 w 85"/>
                    <a:gd name="T47" fmla="*/ 143 h 193"/>
                    <a:gd name="T48" fmla="*/ 60 w 85"/>
                    <a:gd name="T49" fmla="*/ 150 h 193"/>
                    <a:gd name="T50" fmla="*/ 60 w 85"/>
                    <a:gd name="T51" fmla="*/ 155 h 193"/>
                    <a:gd name="T52" fmla="*/ 60 w 85"/>
                    <a:gd name="T53" fmla="*/ 161 h 193"/>
                    <a:gd name="T54" fmla="*/ 63 w 85"/>
                    <a:gd name="T55" fmla="*/ 167 h 193"/>
                    <a:gd name="T56" fmla="*/ 64 w 85"/>
                    <a:gd name="T57" fmla="*/ 173 h 193"/>
                    <a:gd name="T58" fmla="*/ 66 w 85"/>
                    <a:gd name="T59" fmla="*/ 178 h 193"/>
                    <a:gd name="T60" fmla="*/ 68 w 85"/>
                    <a:gd name="T61" fmla="*/ 184 h 193"/>
                    <a:gd name="T62" fmla="*/ 71 w 85"/>
                    <a:gd name="T63" fmla="*/ 190 h 193"/>
                    <a:gd name="T64" fmla="*/ 51 w 85"/>
                    <a:gd name="T65" fmla="*/ 185 h 193"/>
                    <a:gd name="T66" fmla="*/ 46 w 85"/>
                    <a:gd name="T67" fmla="*/ 187 h 193"/>
                    <a:gd name="T68" fmla="*/ 45 w 85"/>
                    <a:gd name="T69" fmla="*/ 181 h 193"/>
                    <a:gd name="T70" fmla="*/ 44 w 85"/>
                    <a:gd name="T71" fmla="*/ 175 h 193"/>
                    <a:gd name="T72" fmla="*/ 44 w 85"/>
                    <a:gd name="T73" fmla="*/ 170 h 193"/>
                    <a:gd name="T74" fmla="*/ 44 w 85"/>
                    <a:gd name="T75" fmla="*/ 165 h 193"/>
                    <a:gd name="T76" fmla="*/ 42 w 85"/>
                    <a:gd name="T77" fmla="*/ 159 h 193"/>
                    <a:gd name="T78" fmla="*/ 40 w 85"/>
                    <a:gd name="T79" fmla="*/ 154 h 193"/>
                    <a:gd name="T80" fmla="*/ 36 w 85"/>
                    <a:gd name="T81" fmla="*/ 149 h 193"/>
                    <a:gd name="T82" fmla="*/ 32 w 85"/>
                    <a:gd name="T83" fmla="*/ 141 h 193"/>
                    <a:gd name="T84" fmla="*/ 27 w 85"/>
                    <a:gd name="T85" fmla="*/ 134 h 193"/>
                    <a:gd name="T86" fmla="*/ 25 w 85"/>
                    <a:gd name="T87" fmla="*/ 128 h 193"/>
                    <a:gd name="T88" fmla="*/ 22 w 85"/>
                    <a:gd name="T89" fmla="*/ 122 h 193"/>
                    <a:gd name="T90" fmla="*/ 18 w 85"/>
                    <a:gd name="T91" fmla="*/ 115 h 193"/>
                    <a:gd name="T92" fmla="*/ 14 w 85"/>
                    <a:gd name="T93" fmla="*/ 108 h 193"/>
                    <a:gd name="T94" fmla="*/ 11 w 85"/>
                    <a:gd name="T95" fmla="*/ 101 h 193"/>
                    <a:gd name="T96" fmla="*/ 9 w 85"/>
                    <a:gd name="T97" fmla="*/ 92 h 193"/>
                    <a:gd name="T98" fmla="*/ 5 w 85"/>
                    <a:gd name="T99" fmla="*/ 84 h 193"/>
                    <a:gd name="T100" fmla="*/ 2 w 85"/>
                    <a:gd name="T101" fmla="*/ 75 h 193"/>
                    <a:gd name="T102" fmla="*/ 0 w 85"/>
                    <a:gd name="T103" fmla="*/ 65 h 193"/>
                    <a:gd name="T104" fmla="*/ 84 w 85"/>
                    <a:gd name="T105" fmla="*/ 0 h 19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85"/>
                    <a:gd name="T160" fmla="*/ 0 h 193"/>
                    <a:gd name="T161" fmla="*/ 85 w 85"/>
                    <a:gd name="T162" fmla="*/ 193 h 19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85" h="193">
                      <a:moveTo>
                        <a:pt x="84" y="0"/>
                      </a:moveTo>
                      <a:lnTo>
                        <a:pt x="83" y="3"/>
                      </a:lnTo>
                      <a:lnTo>
                        <a:pt x="81" y="6"/>
                      </a:lnTo>
                      <a:lnTo>
                        <a:pt x="79" y="9"/>
                      </a:lnTo>
                      <a:lnTo>
                        <a:pt x="78" y="12"/>
                      </a:lnTo>
                      <a:lnTo>
                        <a:pt x="76" y="15"/>
                      </a:lnTo>
                      <a:lnTo>
                        <a:pt x="75" y="19"/>
                      </a:lnTo>
                      <a:lnTo>
                        <a:pt x="74" y="21"/>
                      </a:lnTo>
                      <a:lnTo>
                        <a:pt x="73" y="24"/>
                      </a:lnTo>
                      <a:lnTo>
                        <a:pt x="71" y="27"/>
                      </a:lnTo>
                      <a:lnTo>
                        <a:pt x="71" y="30"/>
                      </a:lnTo>
                      <a:lnTo>
                        <a:pt x="70" y="33"/>
                      </a:lnTo>
                      <a:lnTo>
                        <a:pt x="70" y="36"/>
                      </a:lnTo>
                      <a:lnTo>
                        <a:pt x="69" y="39"/>
                      </a:lnTo>
                      <a:lnTo>
                        <a:pt x="68" y="41"/>
                      </a:lnTo>
                      <a:lnTo>
                        <a:pt x="68" y="44"/>
                      </a:lnTo>
                      <a:lnTo>
                        <a:pt x="68" y="47"/>
                      </a:lnTo>
                      <a:lnTo>
                        <a:pt x="67" y="51"/>
                      </a:lnTo>
                      <a:lnTo>
                        <a:pt x="66" y="54"/>
                      </a:lnTo>
                      <a:lnTo>
                        <a:pt x="66" y="57"/>
                      </a:lnTo>
                      <a:lnTo>
                        <a:pt x="65" y="60"/>
                      </a:lnTo>
                      <a:lnTo>
                        <a:pt x="64" y="64"/>
                      </a:lnTo>
                      <a:lnTo>
                        <a:pt x="64" y="67"/>
                      </a:lnTo>
                      <a:lnTo>
                        <a:pt x="64" y="70"/>
                      </a:lnTo>
                      <a:lnTo>
                        <a:pt x="64" y="73"/>
                      </a:lnTo>
                      <a:lnTo>
                        <a:pt x="64" y="75"/>
                      </a:lnTo>
                      <a:lnTo>
                        <a:pt x="64" y="79"/>
                      </a:lnTo>
                      <a:lnTo>
                        <a:pt x="64" y="82"/>
                      </a:lnTo>
                      <a:lnTo>
                        <a:pt x="65" y="85"/>
                      </a:lnTo>
                      <a:lnTo>
                        <a:pt x="65" y="87"/>
                      </a:lnTo>
                      <a:lnTo>
                        <a:pt x="66" y="90"/>
                      </a:lnTo>
                      <a:lnTo>
                        <a:pt x="66" y="93"/>
                      </a:lnTo>
                      <a:lnTo>
                        <a:pt x="66" y="96"/>
                      </a:lnTo>
                      <a:lnTo>
                        <a:pt x="66" y="98"/>
                      </a:lnTo>
                      <a:lnTo>
                        <a:pt x="66" y="101"/>
                      </a:lnTo>
                      <a:lnTo>
                        <a:pt x="65" y="104"/>
                      </a:lnTo>
                      <a:lnTo>
                        <a:pt x="65" y="107"/>
                      </a:lnTo>
                      <a:lnTo>
                        <a:pt x="64" y="110"/>
                      </a:lnTo>
                      <a:lnTo>
                        <a:pt x="64" y="115"/>
                      </a:lnTo>
                      <a:lnTo>
                        <a:pt x="64" y="118"/>
                      </a:lnTo>
                      <a:lnTo>
                        <a:pt x="64" y="122"/>
                      </a:lnTo>
                      <a:lnTo>
                        <a:pt x="63" y="125"/>
                      </a:lnTo>
                      <a:lnTo>
                        <a:pt x="63" y="128"/>
                      </a:lnTo>
                      <a:lnTo>
                        <a:pt x="63" y="131"/>
                      </a:lnTo>
                      <a:lnTo>
                        <a:pt x="62" y="135"/>
                      </a:lnTo>
                      <a:lnTo>
                        <a:pt x="61" y="138"/>
                      </a:lnTo>
                      <a:lnTo>
                        <a:pt x="61" y="140"/>
                      </a:lnTo>
                      <a:lnTo>
                        <a:pt x="61" y="143"/>
                      </a:lnTo>
                      <a:lnTo>
                        <a:pt x="60" y="147"/>
                      </a:lnTo>
                      <a:lnTo>
                        <a:pt x="60" y="150"/>
                      </a:lnTo>
                      <a:lnTo>
                        <a:pt x="60" y="153"/>
                      </a:lnTo>
                      <a:lnTo>
                        <a:pt x="60" y="155"/>
                      </a:lnTo>
                      <a:lnTo>
                        <a:pt x="60" y="158"/>
                      </a:lnTo>
                      <a:lnTo>
                        <a:pt x="60" y="161"/>
                      </a:lnTo>
                      <a:lnTo>
                        <a:pt x="61" y="164"/>
                      </a:lnTo>
                      <a:lnTo>
                        <a:pt x="63" y="167"/>
                      </a:lnTo>
                      <a:lnTo>
                        <a:pt x="64" y="170"/>
                      </a:lnTo>
                      <a:lnTo>
                        <a:pt x="64" y="173"/>
                      </a:lnTo>
                      <a:lnTo>
                        <a:pt x="65" y="175"/>
                      </a:lnTo>
                      <a:lnTo>
                        <a:pt x="66" y="178"/>
                      </a:lnTo>
                      <a:lnTo>
                        <a:pt x="67" y="181"/>
                      </a:lnTo>
                      <a:lnTo>
                        <a:pt x="68" y="184"/>
                      </a:lnTo>
                      <a:lnTo>
                        <a:pt x="70" y="187"/>
                      </a:lnTo>
                      <a:lnTo>
                        <a:pt x="71" y="190"/>
                      </a:lnTo>
                      <a:lnTo>
                        <a:pt x="58" y="192"/>
                      </a:lnTo>
                      <a:lnTo>
                        <a:pt x="51" y="185"/>
                      </a:lnTo>
                      <a:lnTo>
                        <a:pt x="49" y="186"/>
                      </a:lnTo>
                      <a:lnTo>
                        <a:pt x="46" y="187"/>
                      </a:lnTo>
                      <a:lnTo>
                        <a:pt x="45" y="184"/>
                      </a:lnTo>
                      <a:lnTo>
                        <a:pt x="45" y="181"/>
                      </a:lnTo>
                      <a:lnTo>
                        <a:pt x="45" y="179"/>
                      </a:lnTo>
                      <a:lnTo>
                        <a:pt x="44" y="175"/>
                      </a:lnTo>
                      <a:lnTo>
                        <a:pt x="44" y="173"/>
                      </a:lnTo>
                      <a:lnTo>
                        <a:pt x="44" y="170"/>
                      </a:lnTo>
                      <a:lnTo>
                        <a:pt x="44" y="168"/>
                      </a:lnTo>
                      <a:lnTo>
                        <a:pt x="44" y="165"/>
                      </a:lnTo>
                      <a:lnTo>
                        <a:pt x="42" y="162"/>
                      </a:lnTo>
                      <a:lnTo>
                        <a:pt x="42" y="159"/>
                      </a:lnTo>
                      <a:lnTo>
                        <a:pt x="41" y="157"/>
                      </a:lnTo>
                      <a:lnTo>
                        <a:pt x="40" y="154"/>
                      </a:lnTo>
                      <a:lnTo>
                        <a:pt x="38" y="151"/>
                      </a:lnTo>
                      <a:lnTo>
                        <a:pt x="36" y="149"/>
                      </a:lnTo>
                      <a:lnTo>
                        <a:pt x="34" y="145"/>
                      </a:lnTo>
                      <a:lnTo>
                        <a:pt x="32" y="141"/>
                      </a:lnTo>
                      <a:lnTo>
                        <a:pt x="30" y="138"/>
                      </a:lnTo>
                      <a:lnTo>
                        <a:pt x="27" y="134"/>
                      </a:lnTo>
                      <a:lnTo>
                        <a:pt x="26" y="131"/>
                      </a:lnTo>
                      <a:lnTo>
                        <a:pt x="25" y="128"/>
                      </a:lnTo>
                      <a:lnTo>
                        <a:pt x="23" y="125"/>
                      </a:lnTo>
                      <a:lnTo>
                        <a:pt x="22" y="122"/>
                      </a:lnTo>
                      <a:lnTo>
                        <a:pt x="20" y="119"/>
                      </a:lnTo>
                      <a:lnTo>
                        <a:pt x="18" y="115"/>
                      </a:lnTo>
                      <a:lnTo>
                        <a:pt x="16" y="112"/>
                      </a:lnTo>
                      <a:lnTo>
                        <a:pt x="14" y="108"/>
                      </a:lnTo>
                      <a:lnTo>
                        <a:pt x="13" y="105"/>
                      </a:lnTo>
                      <a:lnTo>
                        <a:pt x="11" y="101"/>
                      </a:lnTo>
                      <a:lnTo>
                        <a:pt x="10" y="97"/>
                      </a:lnTo>
                      <a:lnTo>
                        <a:pt x="9" y="92"/>
                      </a:lnTo>
                      <a:lnTo>
                        <a:pt x="7" y="89"/>
                      </a:lnTo>
                      <a:lnTo>
                        <a:pt x="5" y="84"/>
                      </a:lnTo>
                      <a:lnTo>
                        <a:pt x="4" y="79"/>
                      </a:lnTo>
                      <a:lnTo>
                        <a:pt x="2" y="75"/>
                      </a:lnTo>
                      <a:lnTo>
                        <a:pt x="1" y="70"/>
                      </a:lnTo>
                      <a:lnTo>
                        <a:pt x="0" y="65"/>
                      </a:lnTo>
                      <a:lnTo>
                        <a:pt x="84" y="0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22" name="Freeform 132">
                  <a:extLst>
                    <a:ext uri="{FF2B5EF4-FFF2-40B4-BE49-F238E27FC236}">
                      <a16:creationId xmlns:a16="http://schemas.microsoft.com/office/drawing/2014/main" id="{8698F831-520B-4B61-BFBE-1E585E0E5B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7" y="2233"/>
                  <a:ext cx="51" cy="188"/>
                </a:xfrm>
                <a:custGeom>
                  <a:avLst/>
                  <a:gdLst>
                    <a:gd name="T0" fmla="*/ 1 w 51"/>
                    <a:gd name="T1" fmla="*/ 3 h 188"/>
                    <a:gd name="T2" fmla="*/ 3 w 51"/>
                    <a:gd name="T3" fmla="*/ 10 h 188"/>
                    <a:gd name="T4" fmla="*/ 4 w 51"/>
                    <a:gd name="T5" fmla="*/ 16 h 188"/>
                    <a:gd name="T6" fmla="*/ 6 w 51"/>
                    <a:gd name="T7" fmla="*/ 23 h 188"/>
                    <a:gd name="T8" fmla="*/ 8 w 51"/>
                    <a:gd name="T9" fmla="*/ 30 h 188"/>
                    <a:gd name="T10" fmla="*/ 8 w 51"/>
                    <a:gd name="T11" fmla="*/ 37 h 188"/>
                    <a:gd name="T12" fmla="*/ 10 w 51"/>
                    <a:gd name="T13" fmla="*/ 44 h 188"/>
                    <a:gd name="T14" fmla="*/ 11 w 51"/>
                    <a:gd name="T15" fmla="*/ 50 h 188"/>
                    <a:gd name="T16" fmla="*/ 12 w 51"/>
                    <a:gd name="T17" fmla="*/ 57 h 188"/>
                    <a:gd name="T18" fmla="*/ 11 w 51"/>
                    <a:gd name="T19" fmla="*/ 62 h 188"/>
                    <a:gd name="T20" fmla="*/ 8 w 51"/>
                    <a:gd name="T21" fmla="*/ 67 h 188"/>
                    <a:gd name="T22" fmla="*/ 6 w 51"/>
                    <a:gd name="T23" fmla="*/ 73 h 188"/>
                    <a:gd name="T24" fmla="*/ 5 w 51"/>
                    <a:gd name="T25" fmla="*/ 79 h 188"/>
                    <a:gd name="T26" fmla="*/ 5 w 51"/>
                    <a:gd name="T27" fmla="*/ 85 h 188"/>
                    <a:gd name="T28" fmla="*/ 6 w 51"/>
                    <a:gd name="T29" fmla="*/ 90 h 188"/>
                    <a:gd name="T30" fmla="*/ 8 w 51"/>
                    <a:gd name="T31" fmla="*/ 96 h 188"/>
                    <a:gd name="T32" fmla="*/ 10 w 51"/>
                    <a:gd name="T33" fmla="*/ 103 h 188"/>
                    <a:gd name="T34" fmla="*/ 12 w 51"/>
                    <a:gd name="T35" fmla="*/ 108 h 188"/>
                    <a:gd name="T36" fmla="*/ 14 w 51"/>
                    <a:gd name="T37" fmla="*/ 113 h 188"/>
                    <a:gd name="T38" fmla="*/ 16 w 51"/>
                    <a:gd name="T39" fmla="*/ 119 h 188"/>
                    <a:gd name="T40" fmla="*/ 17 w 51"/>
                    <a:gd name="T41" fmla="*/ 125 h 188"/>
                    <a:gd name="T42" fmla="*/ 17 w 51"/>
                    <a:gd name="T43" fmla="*/ 131 h 188"/>
                    <a:gd name="T44" fmla="*/ 18 w 51"/>
                    <a:gd name="T45" fmla="*/ 137 h 188"/>
                    <a:gd name="T46" fmla="*/ 19 w 51"/>
                    <a:gd name="T47" fmla="*/ 143 h 188"/>
                    <a:gd name="T48" fmla="*/ 19 w 51"/>
                    <a:gd name="T49" fmla="*/ 149 h 188"/>
                    <a:gd name="T50" fmla="*/ 21 w 51"/>
                    <a:gd name="T51" fmla="*/ 155 h 188"/>
                    <a:gd name="T52" fmla="*/ 22 w 51"/>
                    <a:gd name="T53" fmla="*/ 161 h 188"/>
                    <a:gd name="T54" fmla="*/ 23 w 51"/>
                    <a:gd name="T55" fmla="*/ 166 h 188"/>
                    <a:gd name="T56" fmla="*/ 25 w 51"/>
                    <a:gd name="T57" fmla="*/ 172 h 188"/>
                    <a:gd name="T58" fmla="*/ 27 w 51"/>
                    <a:gd name="T59" fmla="*/ 176 h 188"/>
                    <a:gd name="T60" fmla="*/ 31 w 51"/>
                    <a:gd name="T61" fmla="*/ 179 h 188"/>
                    <a:gd name="T62" fmla="*/ 35 w 51"/>
                    <a:gd name="T63" fmla="*/ 184 h 188"/>
                    <a:gd name="T64" fmla="*/ 45 w 51"/>
                    <a:gd name="T65" fmla="*/ 177 h 188"/>
                    <a:gd name="T66" fmla="*/ 43 w 51"/>
                    <a:gd name="T67" fmla="*/ 171 h 188"/>
                    <a:gd name="T68" fmla="*/ 41 w 51"/>
                    <a:gd name="T69" fmla="*/ 164 h 188"/>
                    <a:gd name="T70" fmla="*/ 40 w 51"/>
                    <a:gd name="T71" fmla="*/ 159 h 188"/>
                    <a:gd name="T72" fmla="*/ 40 w 51"/>
                    <a:gd name="T73" fmla="*/ 153 h 188"/>
                    <a:gd name="T74" fmla="*/ 40 w 51"/>
                    <a:gd name="T75" fmla="*/ 147 h 188"/>
                    <a:gd name="T76" fmla="*/ 40 w 51"/>
                    <a:gd name="T77" fmla="*/ 142 h 188"/>
                    <a:gd name="T78" fmla="*/ 41 w 51"/>
                    <a:gd name="T79" fmla="*/ 137 h 188"/>
                    <a:gd name="T80" fmla="*/ 42 w 51"/>
                    <a:gd name="T81" fmla="*/ 130 h 188"/>
                    <a:gd name="T82" fmla="*/ 43 w 51"/>
                    <a:gd name="T83" fmla="*/ 124 h 188"/>
                    <a:gd name="T84" fmla="*/ 45 w 51"/>
                    <a:gd name="T85" fmla="*/ 118 h 188"/>
                    <a:gd name="T86" fmla="*/ 46 w 51"/>
                    <a:gd name="T87" fmla="*/ 111 h 188"/>
                    <a:gd name="T88" fmla="*/ 47 w 51"/>
                    <a:gd name="T89" fmla="*/ 106 h 188"/>
                    <a:gd name="T90" fmla="*/ 48 w 51"/>
                    <a:gd name="T91" fmla="*/ 101 h 188"/>
                    <a:gd name="T92" fmla="*/ 49 w 51"/>
                    <a:gd name="T93" fmla="*/ 95 h 188"/>
                    <a:gd name="T94" fmla="*/ 50 w 51"/>
                    <a:gd name="T95" fmla="*/ 93 h 188"/>
                    <a:gd name="T96" fmla="*/ 50 w 51"/>
                    <a:gd name="T97" fmla="*/ 91 h 188"/>
                    <a:gd name="T98" fmla="*/ 50 w 51"/>
                    <a:gd name="T99" fmla="*/ 89 h 188"/>
                    <a:gd name="T100" fmla="*/ 0 w 51"/>
                    <a:gd name="T101" fmla="*/ 0 h 188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1"/>
                    <a:gd name="T154" fmla="*/ 0 h 188"/>
                    <a:gd name="T155" fmla="*/ 51 w 51"/>
                    <a:gd name="T156" fmla="*/ 188 h 188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1" h="188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2" y="7"/>
                      </a:lnTo>
                      <a:lnTo>
                        <a:pt x="3" y="10"/>
                      </a:lnTo>
                      <a:lnTo>
                        <a:pt x="3" y="13"/>
                      </a:lnTo>
                      <a:lnTo>
                        <a:pt x="4" y="16"/>
                      </a:lnTo>
                      <a:lnTo>
                        <a:pt x="5" y="20"/>
                      </a:lnTo>
                      <a:lnTo>
                        <a:pt x="6" y="23"/>
                      </a:lnTo>
                      <a:lnTo>
                        <a:pt x="6" y="27"/>
                      </a:lnTo>
                      <a:lnTo>
                        <a:pt x="8" y="30"/>
                      </a:lnTo>
                      <a:lnTo>
                        <a:pt x="8" y="34"/>
                      </a:lnTo>
                      <a:lnTo>
                        <a:pt x="8" y="37"/>
                      </a:lnTo>
                      <a:lnTo>
                        <a:pt x="10" y="41"/>
                      </a:lnTo>
                      <a:lnTo>
                        <a:pt x="10" y="44"/>
                      </a:lnTo>
                      <a:lnTo>
                        <a:pt x="11" y="47"/>
                      </a:lnTo>
                      <a:lnTo>
                        <a:pt x="11" y="50"/>
                      </a:lnTo>
                      <a:lnTo>
                        <a:pt x="12" y="53"/>
                      </a:lnTo>
                      <a:lnTo>
                        <a:pt x="12" y="57"/>
                      </a:lnTo>
                      <a:lnTo>
                        <a:pt x="12" y="59"/>
                      </a:lnTo>
                      <a:lnTo>
                        <a:pt x="11" y="62"/>
                      </a:lnTo>
                      <a:lnTo>
                        <a:pt x="10" y="65"/>
                      </a:lnTo>
                      <a:lnTo>
                        <a:pt x="8" y="67"/>
                      </a:lnTo>
                      <a:lnTo>
                        <a:pt x="8" y="71"/>
                      </a:lnTo>
                      <a:lnTo>
                        <a:pt x="6" y="73"/>
                      </a:lnTo>
                      <a:lnTo>
                        <a:pt x="5" y="77"/>
                      </a:lnTo>
                      <a:lnTo>
                        <a:pt x="5" y="79"/>
                      </a:lnTo>
                      <a:lnTo>
                        <a:pt x="5" y="82"/>
                      </a:lnTo>
                      <a:lnTo>
                        <a:pt x="5" y="85"/>
                      </a:lnTo>
                      <a:lnTo>
                        <a:pt x="6" y="88"/>
                      </a:lnTo>
                      <a:lnTo>
                        <a:pt x="6" y="90"/>
                      </a:lnTo>
                      <a:lnTo>
                        <a:pt x="7" y="93"/>
                      </a:lnTo>
                      <a:lnTo>
                        <a:pt x="8" y="96"/>
                      </a:lnTo>
                      <a:lnTo>
                        <a:pt x="9" y="99"/>
                      </a:lnTo>
                      <a:lnTo>
                        <a:pt x="10" y="103"/>
                      </a:lnTo>
                      <a:lnTo>
                        <a:pt x="11" y="106"/>
                      </a:lnTo>
                      <a:lnTo>
                        <a:pt x="12" y="108"/>
                      </a:lnTo>
                      <a:lnTo>
                        <a:pt x="13" y="111"/>
                      </a:lnTo>
                      <a:lnTo>
                        <a:pt x="14" y="113"/>
                      </a:lnTo>
                      <a:lnTo>
                        <a:pt x="15" y="117"/>
                      </a:lnTo>
                      <a:lnTo>
                        <a:pt x="16" y="119"/>
                      </a:lnTo>
                      <a:lnTo>
                        <a:pt x="16" y="122"/>
                      </a:lnTo>
                      <a:lnTo>
                        <a:pt x="17" y="125"/>
                      </a:lnTo>
                      <a:lnTo>
                        <a:pt x="17" y="128"/>
                      </a:lnTo>
                      <a:lnTo>
                        <a:pt x="17" y="131"/>
                      </a:lnTo>
                      <a:lnTo>
                        <a:pt x="18" y="134"/>
                      </a:lnTo>
                      <a:lnTo>
                        <a:pt x="18" y="137"/>
                      </a:lnTo>
                      <a:lnTo>
                        <a:pt x="18" y="140"/>
                      </a:lnTo>
                      <a:lnTo>
                        <a:pt x="19" y="143"/>
                      </a:lnTo>
                      <a:lnTo>
                        <a:pt x="19" y="146"/>
                      </a:lnTo>
                      <a:lnTo>
                        <a:pt x="19" y="149"/>
                      </a:lnTo>
                      <a:lnTo>
                        <a:pt x="19" y="152"/>
                      </a:lnTo>
                      <a:lnTo>
                        <a:pt x="21" y="155"/>
                      </a:lnTo>
                      <a:lnTo>
                        <a:pt x="21" y="158"/>
                      </a:lnTo>
                      <a:lnTo>
                        <a:pt x="22" y="161"/>
                      </a:lnTo>
                      <a:lnTo>
                        <a:pt x="23" y="163"/>
                      </a:lnTo>
                      <a:lnTo>
                        <a:pt x="23" y="166"/>
                      </a:lnTo>
                      <a:lnTo>
                        <a:pt x="24" y="169"/>
                      </a:lnTo>
                      <a:lnTo>
                        <a:pt x="25" y="172"/>
                      </a:lnTo>
                      <a:lnTo>
                        <a:pt x="25" y="175"/>
                      </a:lnTo>
                      <a:lnTo>
                        <a:pt x="27" y="176"/>
                      </a:lnTo>
                      <a:lnTo>
                        <a:pt x="30" y="177"/>
                      </a:lnTo>
                      <a:lnTo>
                        <a:pt x="31" y="179"/>
                      </a:lnTo>
                      <a:lnTo>
                        <a:pt x="32" y="182"/>
                      </a:lnTo>
                      <a:lnTo>
                        <a:pt x="35" y="184"/>
                      </a:lnTo>
                      <a:lnTo>
                        <a:pt x="50" y="187"/>
                      </a:lnTo>
                      <a:lnTo>
                        <a:pt x="45" y="177"/>
                      </a:lnTo>
                      <a:lnTo>
                        <a:pt x="43" y="174"/>
                      </a:lnTo>
                      <a:lnTo>
                        <a:pt x="43" y="171"/>
                      </a:lnTo>
                      <a:lnTo>
                        <a:pt x="42" y="168"/>
                      </a:lnTo>
                      <a:lnTo>
                        <a:pt x="41" y="164"/>
                      </a:lnTo>
                      <a:lnTo>
                        <a:pt x="40" y="162"/>
                      </a:lnTo>
                      <a:lnTo>
                        <a:pt x="40" y="159"/>
                      </a:lnTo>
                      <a:lnTo>
                        <a:pt x="40" y="156"/>
                      </a:lnTo>
                      <a:lnTo>
                        <a:pt x="40" y="153"/>
                      </a:lnTo>
                      <a:lnTo>
                        <a:pt x="40" y="151"/>
                      </a:lnTo>
                      <a:lnTo>
                        <a:pt x="40" y="147"/>
                      </a:lnTo>
                      <a:lnTo>
                        <a:pt x="40" y="145"/>
                      </a:lnTo>
                      <a:lnTo>
                        <a:pt x="40" y="142"/>
                      </a:lnTo>
                      <a:lnTo>
                        <a:pt x="40" y="140"/>
                      </a:lnTo>
                      <a:lnTo>
                        <a:pt x="41" y="137"/>
                      </a:lnTo>
                      <a:lnTo>
                        <a:pt x="42" y="133"/>
                      </a:lnTo>
                      <a:lnTo>
                        <a:pt x="42" y="130"/>
                      </a:lnTo>
                      <a:lnTo>
                        <a:pt x="42" y="127"/>
                      </a:lnTo>
                      <a:lnTo>
                        <a:pt x="43" y="124"/>
                      </a:lnTo>
                      <a:lnTo>
                        <a:pt x="43" y="121"/>
                      </a:lnTo>
                      <a:lnTo>
                        <a:pt x="45" y="118"/>
                      </a:lnTo>
                      <a:lnTo>
                        <a:pt x="45" y="113"/>
                      </a:lnTo>
                      <a:lnTo>
                        <a:pt x="46" y="111"/>
                      </a:lnTo>
                      <a:lnTo>
                        <a:pt x="46" y="109"/>
                      </a:lnTo>
                      <a:lnTo>
                        <a:pt x="47" y="106"/>
                      </a:lnTo>
                      <a:lnTo>
                        <a:pt x="47" y="103"/>
                      </a:lnTo>
                      <a:lnTo>
                        <a:pt x="48" y="101"/>
                      </a:lnTo>
                      <a:lnTo>
                        <a:pt x="49" y="98"/>
                      </a:lnTo>
                      <a:lnTo>
                        <a:pt x="49" y="95"/>
                      </a:lnTo>
                      <a:lnTo>
                        <a:pt x="49" y="93"/>
                      </a:lnTo>
                      <a:lnTo>
                        <a:pt x="50" y="93"/>
                      </a:lnTo>
                      <a:lnTo>
                        <a:pt x="50" y="92"/>
                      </a:lnTo>
                      <a:lnTo>
                        <a:pt x="50" y="91"/>
                      </a:lnTo>
                      <a:lnTo>
                        <a:pt x="50" y="90"/>
                      </a:lnTo>
                      <a:lnTo>
                        <a:pt x="50" y="8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23" name="Freeform 133">
                  <a:extLst>
                    <a:ext uri="{FF2B5EF4-FFF2-40B4-BE49-F238E27FC236}">
                      <a16:creationId xmlns:a16="http://schemas.microsoft.com/office/drawing/2014/main" id="{12A74F82-57C8-405F-8BAA-EB1E649812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9" y="2026"/>
                  <a:ext cx="669" cy="400"/>
                </a:xfrm>
                <a:custGeom>
                  <a:avLst/>
                  <a:gdLst>
                    <a:gd name="T0" fmla="*/ 656 w 669"/>
                    <a:gd name="T1" fmla="*/ 169 h 400"/>
                    <a:gd name="T2" fmla="*/ 668 w 669"/>
                    <a:gd name="T3" fmla="*/ 136 h 400"/>
                    <a:gd name="T4" fmla="*/ 658 w 669"/>
                    <a:gd name="T5" fmla="*/ 109 h 400"/>
                    <a:gd name="T6" fmla="*/ 622 w 669"/>
                    <a:gd name="T7" fmla="*/ 115 h 400"/>
                    <a:gd name="T8" fmla="*/ 593 w 669"/>
                    <a:gd name="T9" fmla="*/ 107 h 400"/>
                    <a:gd name="T10" fmla="*/ 561 w 669"/>
                    <a:gd name="T11" fmla="*/ 85 h 400"/>
                    <a:gd name="T12" fmla="*/ 559 w 669"/>
                    <a:gd name="T13" fmla="*/ 54 h 400"/>
                    <a:gd name="T14" fmla="*/ 568 w 669"/>
                    <a:gd name="T15" fmla="*/ 23 h 400"/>
                    <a:gd name="T16" fmla="*/ 557 w 669"/>
                    <a:gd name="T17" fmla="*/ 7 h 400"/>
                    <a:gd name="T18" fmla="*/ 518 w 669"/>
                    <a:gd name="T19" fmla="*/ 19 h 400"/>
                    <a:gd name="T20" fmla="*/ 486 w 669"/>
                    <a:gd name="T21" fmla="*/ 31 h 400"/>
                    <a:gd name="T22" fmla="*/ 458 w 669"/>
                    <a:gd name="T23" fmla="*/ 58 h 400"/>
                    <a:gd name="T24" fmla="*/ 427 w 669"/>
                    <a:gd name="T25" fmla="*/ 56 h 400"/>
                    <a:gd name="T26" fmla="*/ 392 w 669"/>
                    <a:gd name="T27" fmla="*/ 51 h 400"/>
                    <a:gd name="T28" fmla="*/ 354 w 669"/>
                    <a:gd name="T29" fmla="*/ 45 h 400"/>
                    <a:gd name="T30" fmla="*/ 319 w 669"/>
                    <a:gd name="T31" fmla="*/ 41 h 400"/>
                    <a:gd name="T32" fmla="*/ 286 w 669"/>
                    <a:gd name="T33" fmla="*/ 38 h 400"/>
                    <a:gd name="T34" fmla="*/ 256 w 669"/>
                    <a:gd name="T35" fmla="*/ 37 h 400"/>
                    <a:gd name="T36" fmla="*/ 228 w 669"/>
                    <a:gd name="T37" fmla="*/ 36 h 400"/>
                    <a:gd name="T38" fmla="*/ 185 w 669"/>
                    <a:gd name="T39" fmla="*/ 33 h 400"/>
                    <a:gd name="T40" fmla="*/ 135 w 669"/>
                    <a:gd name="T41" fmla="*/ 34 h 400"/>
                    <a:gd name="T42" fmla="*/ 92 w 669"/>
                    <a:gd name="T43" fmla="*/ 44 h 400"/>
                    <a:gd name="T44" fmla="*/ 64 w 669"/>
                    <a:gd name="T45" fmla="*/ 54 h 400"/>
                    <a:gd name="T46" fmla="*/ 35 w 669"/>
                    <a:gd name="T47" fmla="*/ 74 h 400"/>
                    <a:gd name="T48" fmla="*/ 12 w 669"/>
                    <a:gd name="T49" fmla="*/ 103 h 400"/>
                    <a:gd name="T50" fmla="*/ 1 w 669"/>
                    <a:gd name="T51" fmla="*/ 135 h 400"/>
                    <a:gd name="T52" fmla="*/ 0 w 669"/>
                    <a:gd name="T53" fmla="*/ 163 h 400"/>
                    <a:gd name="T54" fmla="*/ 1 w 669"/>
                    <a:gd name="T55" fmla="*/ 193 h 400"/>
                    <a:gd name="T56" fmla="*/ 14 w 669"/>
                    <a:gd name="T57" fmla="*/ 223 h 400"/>
                    <a:gd name="T58" fmla="*/ 31 w 669"/>
                    <a:gd name="T59" fmla="*/ 254 h 400"/>
                    <a:gd name="T60" fmla="*/ 37 w 669"/>
                    <a:gd name="T61" fmla="*/ 282 h 400"/>
                    <a:gd name="T62" fmla="*/ 52 w 669"/>
                    <a:gd name="T63" fmla="*/ 310 h 400"/>
                    <a:gd name="T64" fmla="*/ 66 w 669"/>
                    <a:gd name="T65" fmla="*/ 338 h 400"/>
                    <a:gd name="T66" fmla="*/ 74 w 669"/>
                    <a:gd name="T67" fmla="*/ 369 h 400"/>
                    <a:gd name="T68" fmla="*/ 92 w 669"/>
                    <a:gd name="T69" fmla="*/ 392 h 400"/>
                    <a:gd name="T70" fmla="*/ 98 w 669"/>
                    <a:gd name="T71" fmla="*/ 364 h 400"/>
                    <a:gd name="T72" fmla="*/ 89 w 669"/>
                    <a:gd name="T73" fmla="*/ 331 h 400"/>
                    <a:gd name="T74" fmla="*/ 88 w 669"/>
                    <a:gd name="T75" fmla="*/ 297 h 400"/>
                    <a:gd name="T76" fmla="*/ 109 w 669"/>
                    <a:gd name="T77" fmla="*/ 270 h 400"/>
                    <a:gd name="T78" fmla="*/ 139 w 669"/>
                    <a:gd name="T79" fmla="*/ 250 h 400"/>
                    <a:gd name="T80" fmla="*/ 168 w 669"/>
                    <a:gd name="T81" fmla="*/ 247 h 400"/>
                    <a:gd name="T82" fmla="*/ 201 w 669"/>
                    <a:gd name="T83" fmla="*/ 251 h 400"/>
                    <a:gd name="T84" fmla="*/ 240 w 669"/>
                    <a:gd name="T85" fmla="*/ 254 h 400"/>
                    <a:gd name="T86" fmla="*/ 278 w 669"/>
                    <a:gd name="T87" fmla="*/ 255 h 400"/>
                    <a:gd name="T88" fmla="*/ 310 w 669"/>
                    <a:gd name="T89" fmla="*/ 255 h 400"/>
                    <a:gd name="T90" fmla="*/ 349 w 669"/>
                    <a:gd name="T91" fmla="*/ 252 h 400"/>
                    <a:gd name="T92" fmla="*/ 380 w 669"/>
                    <a:gd name="T93" fmla="*/ 252 h 400"/>
                    <a:gd name="T94" fmla="*/ 391 w 669"/>
                    <a:gd name="T95" fmla="*/ 290 h 400"/>
                    <a:gd name="T96" fmla="*/ 403 w 669"/>
                    <a:gd name="T97" fmla="*/ 320 h 400"/>
                    <a:gd name="T98" fmla="*/ 412 w 669"/>
                    <a:gd name="T99" fmla="*/ 350 h 400"/>
                    <a:gd name="T100" fmla="*/ 412 w 669"/>
                    <a:gd name="T101" fmla="*/ 384 h 400"/>
                    <a:gd name="T102" fmla="*/ 439 w 669"/>
                    <a:gd name="T103" fmla="*/ 375 h 400"/>
                    <a:gd name="T104" fmla="*/ 438 w 669"/>
                    <a:gd name="T105" fmla="*/ 338 h 400"/>
                    <a:gd name="T106" fmla="*/ 451 w 669"/>
                    <a:gd name="T107" fmla="*/ 306 h 400"/>
                    <a:gd name="T108" fmla="*/ 455 w 669"/>
                    <a:gd name="T109" fmla="*/ 275 h 400"/>
                    <a:gd name="T110" fmla="*/ 465 w 669"/>
                    <a:gd name="T111" fmla="*/ 244 h 400"/>
                    <a:gd name="T112" fmla="*/ 499 w 669"/>
                    <a:gd name="T113" fmla="*/ 225 h 400"/>
                    <a:gd name="T114" fmla="*/ 527 w 669"/>
                    <a:gd name="T115" fmla="*/ 212 h 400"/>
                    <a:gd name="T116" fmla="*/ 561 w 669"/>
                    <a:gd name="T117" fmla="*/ 202 h 400"/>
                    <a:gd name="T118" fmla="*/ 594 w 669"/>
                    <a:gd name="T119" fmla="*/ 196 h 400"/>
                    <a:gd name="T120" fmla="*/ 624 w 669"/>
                    <a:gd name="T121" fmla="*/ 182 h 40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669"/>
                    <a:gd name="T184" fmla="*/ 0 h 400"/>
                    <a:gd name="T185" fmla="*/ 669 w 669"/>
                    <a:gd name="T186" fmla="*/ 400 h 40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669" h="400">
                      <a:moveTo>
                        <a:pt x="628" y="181"/>
                      </a:moveTo>
                      <a:lnTo>
                        <a:pt x="631" y="181"/>
                      </a:lnTo>
                      <a:lnTo>
                        <a:pt x="633" y="180"/>
                      </a:lnTo>
                      <a:lnTo>
                        <a:pt x="637" y="179"/>
                      </a:lnTo>
                      <a:lnTo>
                        <a:pt x="640" y="178"/>
                      </a:lnTo>
                      <a:lnTo>
                        <a:pt x="644" y="177"/>
                      </a:lnTo>
                      <a:lnTo>
                        <a:pt x="646" y="176"/>
                      </a:lnTo>
                      <a:lnTo>
                        <a:pt x="649" y="174"/>
                      </a:lnTo>
                      <a:lnTo>
                        <a:pt x="652" y="172"/>
                      </a:lnTo>
                      <a:lnTo>
                        <a:pt x="656" y="169"/>
                      </a:lnTo>
                      <a:lnTo>
                        <a:pt x="659" y="166"/>
                      </a:lnTo>
                      <a:lnTo>
                        <a:pt x="661" y="163"/>
                      </a:lnTo>
                      <a:lnTo>
                        <a:pt x="663" y="159"/>
                      </a:lnTo>
                      <a:lnTo>
                        <a:pt x="663" y="156"/>
                      </a:lnTo>
                      <a:lnTo>
                        <a:pt x="664" y="153"/>
                      </a:lnTo>
                      <a:lnTo>
                        <a:pt x="665" y="150"/>
                      </a:lnTo>
                      <a:lnTo>
                        <a:pt x="667" y="147"/>
                      </a:lnTo>
                      <a:lnTo>
                        <a:pt x="667" y="144"/>
                      </a:lnTo>
                      <a:lnTo>
                        <a:pt x="668" y="140"/>
                      </a:lnTo>
                      <a:lnTo>
                        <a:pt x="668" y="136"/>
                      </a:lnTo>
                      <a:lnTo>
                        <a:pt x="668" y="132"/>
                      </a:lnTo>
                      <a:lnTo>
                        <a:pt x="668" y="128"/>
                      </a:lnTo>
                      <a:lnTo>
                        <a:pt x="668" y="124"/>
                      </a:lnTo>
                      <a:lnTo>
                        <a:pt x="668" y="119"/>
                      </a:lnTo>
                      <a:lnTo>
                        <a:pt x="668" y="114"/>
                      </a:lnTo>
                      <a:lnTo>
                        <a:pt x="668" y="111"/>
                      </a:lnTo>
                      <a:lnTo>
                        <a:pt x="665" y="109"/>
                      </a:lnTo>
                      <a:lnTo>
                        <a:pt x="663" y="107"/>
                      </a:lnTo>
                      <a:lnTo>
                        <a:pt x="660" y="107"/>
                      </a:lnTo>
                      <a:lnTo>
                        <a:pt x="658" y="109"/>
                      </a:lnTo>
                      <a:lnTo>
                        <a:pt x="656" y="111"/>
                      </a:lnTo>
                      <a:lnTo>
                        <a:pt x="655" y="114"/>
                      </a:lnTo>
                      <a:lnTo>
                        <a:pt x="649" y="115"/>
                      </a:lnTo>
                      <a:lnTo>
                        <a:pt x="645" y="115"/>
                      </a:lnTo>
                      <a:lnTo>
                        <a:pt x="641" y="115"/>
                      </a:lnTo>
                      <a:lnTo>
                        <a:pt x="637" y="115"/>
                      </a:lnTo>
                      <a:lnTo>
                        <a:pt x="633" y="116"/>
                      </a:lnTo>
                      <a:lnTo>
                        <a:pt x="629" y="116"/>
                      </a:lnTo>
                      <a:lnTo>
                        <a:pt x="626" y="116"/>
                      </a:lnTo>
                      <a:lnTo>
                        <a:pt x="622" y="115"/>
                      </a:lnTo>
                      <a:lnTo>
                        <a:pt x="618" y="115"/>
                      </a:lnTo>
                      <a:lnTo>
                        <a:pt x="615" y="115"/>
                      </a:lnTo>
                      <a:lnTo>
                        <a:pt x="613" y="115"/>
                      </a:lnTo>
                      <a:lnTo>
                        <a:pt x="610" y="114"/>
                      </a:lnTo>
                      <a:lnTo>
                        <a:pt x="607" y="113"/>
                      </a:lnTo>
                      <a:lnTo>
                        <a:pt x="603" y="112"/>
                      </a:lnTo>
                      <a:lnTo>
                        <a:pt x="602" y="111"/>
                      </a:lnTo>
                      <a:lnTo>
                        <a:pt x="599" y="111"/>
                      </a:lnTo>
                      <a:lnTo>
                        <a:pt x="596" y="109"/>
                      </a:lnTo>
                      <a:lnTo>
                        <a:pt x="593" y="107"/>
                      </a:lnTo>
                      <a:lnTo>
                        <a:pt x="589" y="106"/>
                      </a:lnTo>
                      <a:lnTo>
                        <a:pt x="587" y="104"/>
                      </a:lnTo>
                      <a:lnTo>
                        <a:pt x="584" y="102"/>
                      </a:lnTo>
                      <a:lnTo>
                        <a:pt x="581" y="100"/>
                      </a:lnTo>
                      <a:lnTo>
                        <a:pt x="579" y="98"/>
                      </a:lnTo>
                      <a:lnTo>
                        <a:pt x="575" y="96"/>
                      </a:lnTo>
                      <a:lnTo>
                        <a:pt x="573" y="93"/>
                      </a:lnTo>
                      <a:lnTo>
                        <a:pt x="569" y="91"/>
                      </a:lnTo>
                      <a:lnTo>
                        <a:pt x="565" y="87"/>
                      </a:lnTo>
                      <a:lnTo>
                        <a:pt x="561" y="85"/>
                      </a:lnTo>
                      <a:lnTo>
                        <a:pt x="557" y="82"/>
                      </a:lnTo>
                      <a:lnTo>
                        <a:pt x="553" y="78"/>
                      </a:lnTo>
                      <a:lnTo>
                        <a:pt x="549" y="75"/>
                      </a:lnTo>
                      <a:lnTo>
                        <a:pt x="546" y="72"/>
                      </a:lnTo>
                      <a:lnTo>
                        <a:pt x="549" y="69"/>
                      </a:lnTo>
                      <a:lnTo>
                        <a:pt x="552" y="65"/>
                      </a:lnTo>
                      <a:lnTo>
                        <a:pt x="554" y="63"/>
                      </a:lnTo>
                      <a:lnTo>
                        <a:pt x="556" y="59"/>
                      </a:lnTo>
                      <a:lnTo>
                        <a:pt x="557" y="56"/>
                      </a:lnTo>
                      <a:lnTo>
                        <a:pt x="559" y="54"/>
                      </a:lnTo>
                      <a:lnTo>
                        <a:pt x="560" y="51"/>
                      </a:lnTo>
                      <a:lnTo>
                        <a:pt x="561" y="48"/>
                      </a:lnTo>
                      <a:lnTo>
                        <a:pt x="563" y="44"/>
                      </a:lnTo>
                      <a:lnTo>
                        <a:pt x="564" y="41"/>
                      </a:lnTo>
                      <a:lnTo>
                        <a:pt x="565" y="37"/>
                      </a:lnTo>
                      <a:lnTo>
                        <a:pt x="565" y="33"/>
                      </a:lnTo>
                      <a:lnTo>
                        <a:pt x="566" y="31"/>
                      </a:lnTo>
                      <a:lnTo>
                        <a:pt x="567" y="28"/>
                      </a:lnTo>
                      <a:lnTo>
                        <a:pt x="567" y="26"/>
                      </a:lnTo>
                      <a:lnTo>
                        <a:pt x="568" y="23"/>
                      </a:lnTo>
                      <a:lnTo>
                        <a:pt x="568" y="21"/>
                      </a:lnTo>
                      <a:lnTo>
                        <a:pt x="568" y="17"/>
                      </a:lnTo>
                      <a:lnTo>
                        <a:pt x="569" y="13"/>
                      </a:lnTo>
                      <a:lnTo>
                        <a:pt x="569" y="11"/>
                      </a:lnTo>
                      <a:lnTo>
                        <a:pt x="569" y="7"/>
                      </a:lnTo>
                      <a:lnTo>
                        <a:pt x="569" y="4"/>
                      </a:lnTo>
                      <a:lnTo>
                        <a:pt x="569" y="0"/>
                      </a:lnTo>
                      <a:lnTo>
                        <a:pt x="565" y="2"/>
                      </a:lnTo>
                      <a:lnTo>
                        <a:pt x="560" y="4"/>
                      </a:lnTo>
                      <a:lnTo>
                        <a:pt x="557" y="7"/>
                      </a:lnTo>
                      <a:lnTo>
                        <a:pt x="552" y="9"/>
                      </a:lnTo>
                      <a:lnTo>
                        <a:pt x="549" y="10"/>
                      </a:lnTo>
                      <a:lnTo>
                        <a:pt x="545" y="11"/>
                      </a:lnTo>
                      <a:lnTo>
                        <a:pt x="541" y="13"/>
                      </a:lnTo>
                      <a:lnTo>
                        <a:pt x="537" y="14"/>
                      </a:lnTo>
                      <a:lnTo>
                        <a:pt x="533" y="15"/>
                      </a:lnTo>
                      <a:lnTo>
                        <a:pt x="529" y="16"/>
                      </a:lnTo>
                      <a:lnTo>
                        <a:pt x="526" y="17"/>
                      </a:lnTo>
                      <a:lnTo>
                        <a:pt x="522" y="19"/>
                      </a:lnTo>
                      <a:lnTo>
                        <a:pt x="518" y="19"/>
                      </a:lnTo>
                      <a:lnTo>
                        <a:pt x="515" y="21"/>
                      </a:lnTo>
                      <a:lnTo>
                        <a:pt x="511" y="22"/>
                      </a:lnTo>
                      <a:lnTo>
                        <a:pt x="508" y="22"/>
                      </a:lnTo>
                      <a:lnTo>
                        <a:pt x="504" y="23"/>
                      </a:lnTo>
                      <a:lnTo>
                        <a:pt x="500" y="24"/>
                      </a:lnTo>
                      <a:lnTo>
                        <a:pt x="498" y="26"/>
                      </a:lnTo>
                      <a:lnTo>
                        <a:pt x="495" y="27"/>
                      </a:lnTo>
                      <a:lnTo>
                        <a:pt x="492" y="28"/>
                      </a:lnTo>
                      <a:lnTo>
                        <a:pt x="489" y="29"/>
                      </a:lnTo>
                      <a:lnTo>
                        <a:pt x="486" y="31"/>
                      </a:lnTo>
                      <a:lnTo>
                        <a:pt x="483" y="33"/>
                      </a:lnTo>
                      <a:lnTo>
                        <a:pt x="480" y="36"/>
                      </a:lnTo>
                      <a:lnTo>
                        <a:pt x="477" y="38"/>
                      </a:lnTo>
                      <a:lnTo>
                        <a:pt x="475" y="40"/>
                      </a:lnTo>
                      <a:lnTo>
                        <a:pt x="471" y="43"/>
                      </a:lnTo>
                      <a:lnTo>
                        <a:pt x="470" y="46"/>
                      </a:lnTo>
                      <a:lnTo>
                        <a:pt x="467" y="50"/>
                      </a:lnTo>
                      <a:lnTo>
                        <a:pt x="464" y="53"/>
                      </a:lnTo>
                      <a:lnTo>
                        <a:pt x="462" y="57"/>
                      </a:lnTo>
                      <a:lnTo>
                        <a:pt x="458" y="58"/>
                      </a:lnTo>
                      <a:lnTo>
                        <a:pt x="455" y="58"/>
                      </a:lnTo>
                      <a:lnTo>
                        <a:pt x="452" y="58"/>
                      </a:lnTo>
                      <a:lnTo>
                        <a:pt x="449" y="58"/>
                      </a:lnTo>
                      <a:lnTo>
                        <a:pt x="445" y="58"/>
                      </a:lnTo>
                      <a:lnTo>
                        <a:pt x="442" y="58"/>
                      </a:lnTo>
                      <a:lnTo>
                        <a:pt x="439" y="58"/>
                      </a:lnTo>
                      <a:lnTo>
                        <a:pt x="436" y="58"/>
                      </a:lnTo>
                      <a:lnTo>
                        <a:pt x="434" y="58"/>
                      </a:lnTo>
                      <a:lnTo>
                        <a:pt x="430" y="57"/>
                      </a:lnTo>
                      <a:lnTo>
                        <a:pt x="427" y="56"/>
                      </a:lnTo>
                      <a:lnTo>
                        <a:pt x="425" y="56"/>
                      </a:lnTo>
                      <a:lnTo>
                        <a:pt x="421" y="55"/>
                      </a:lnTo>
                      <a:lnTo>
                        <a:pt x="418" y="55"/>
                      </a:lnTo>
                      <a:lnTo>
                        <a:pt x="415" y="54"/>
                      </a:lnTo>
                      <a:lnTo>
                        <a:pt x="411" y="54"/>
                      </a:lnTo>
                      <a:lnTo>
                        <a:pt x="407" y="53"/>
                      </a:lnTo>
                      <a:lnTo>
                        <a:pt x="403" y="52"/>
                      </a:lnTo>
                      <a:lnTo>
                        <a:pt x="398" y="52"/>
                      </a:lnTo>
                      <a:lnTo>
                        <a:pt x="395" y="51"/>
                      </a:lnTo>
                      <a:lnTo>
                        <a:pt x="392" y="51"/>
                      </a:lnTo>
                      <a:lnTo>
                        <a:pt x="388" y="51"/>
                      </a:lnTo>
                      <a:lnTo>
                        <a:pt x="383" y="49"/>
                      </a:lnTo>
                      <a:lnTo>
                        <a:pt x="380" y="48"/>
                      </a:lnTo>
                      <a:lnTo>
                        <a:pt x="376" y="48"/>
                      </a:lnTo>
                      <a:lnTo>
                        <a:pt x="373" y="47"/>
                      </a:lnTo>
                      <a:lnTo>
                        <a:pt x="368" y="47"/>
                      </a:lnTo>
                      <a:lnTo>
                        <a:pt x="365" y="46"/>
                      </a:lnTo>
                      <a:lnTo>
                        <a:pt x="361" y="46"/>
                      </a:lnTo>
                      <a:lnTo>
                        <a:pt x="358" y="46"/>
                      </a:lnTo>
                      <a:lnTo>
                        <a:pt x="354" y="45"/>
                      </a:lnTo>
                      <a:lnTo>
                        <a:pt x="351" y="44"/>
                      </a:lnTo>
                      <a:lnTo>
                        <a:pt x="347" y="44"/>
                      </a:lnTo>
                      <a:lnTo>
                        <a:pt x="343" y="44"/>
                      </a:lnTo>
                      <a:lnTo>
                        <a:pt x="339" y="43"/>
                      </a:lnTo>
                      <a:lnTo>
                        <a:pt x="336" y="43"/>
                      </a:lnTo>
                      <a:lnTo>
                        <a:pt x="332" y="43"/>
                      </a:lnTo>
                      <a:lnTo>
                        <a:pt x="328" y="43"/>
                      </a:lnTo>
                      <a:lnTo>
                        <a:pt x="325" y="42"/>
                      </a:lnTo>
                      <a:lnTo>
                        <a:pt x="322" y="41"/>
                      </a:lnTo>
                      <a:lnTo>
                        <a:pt x="319" y="41"/>
                      </a:lnTo>
                      <a:lnTo>
                        <a:pt x="315" y="41"/>
                      </a:lnTo>
                      <a:lnTo>
                        <a:pt x="312" y="41"/>
                      </a:lnTo>
                      <a:lnTo>
                        <a:pt x="308" y="40"/>
                      </a:lnTo>
                      <a:lnTo>
                        <a:pt x="306" y="40"/>
                      </a:lnTo>
                      <a:lnTo>
                        <a:pt x="302" y="40"/>
                      </a:lnTo>
                      <a:lnTo>
                        <a:pt x="299" y="40"/>
                      </a:lnTo>
                      <a:lnTo>
                        <a:pt x="295" y="39"/>
                      </a:lnTo>
                      <a:lnTo>
                        <a:pt x="292" y="39"/>
                      </a:lnTo>
                      <a:lnTo>
                        <a:pt x="289" y="39"/>
                      </a:lnTo>
                      <a:lnTo>
                        <a:pt x="286" y="38"/>
                      </a:lnTo>
                      <a:lnTo>
                        <a:pt x="283" y="38"/>
                      </a:lnTo>
                      <a:lnTo>
                        <a:pt x="280" y="38"/>
                      </a:lnTo>
                      <a:lnTo>
                        <a:pt x="277" y="38"/>
                      </a:lnTo>
                      <a:lnTo>
                        <a:pt x="273" y="38"/>
                      </a:lnTo>
                      <a:lnTo>
                        <a:pt x="270" y="37"/>
                      </a:lnTo>
                      <a:lnTo>
                        <a:pt x="267" y="37"/>
                      </a:lnTo>
                      <a:lnTo>
                        <a:pt x="264" y="37"/>
                      </a:lnTo>
                      <a:lnTo>
                        <a:pt x="262" y="37"/>
                      </a:lnTo>
                      <a:lnTo>
                        <a:pt x="258" y="37"/>
                      </a:lnTo>
                      <a:lnTo>
                        <a:pt x="256" y="37"/>
                      </a:lnTo>
                      <a:lnTo>
                        <a:pt x="253" y="37"/>
                      </a:lnTo>
                      <a:lnTo>
                        <a:pt x="250" y="37"/>
                      </a:lnTo>
                      <a:lnTo>
                        <a:pt x="247" y="37"/>
                      </a:lnTo>
                      <a:lnTo>
                        <a:pt x="245" y="37"/>
                      </a:lnTo>
                      <a:lnTo>
                        <a:pt x="242" y="37"/>
                      </a:lnTo>
                      <a:lnTo>
                        <a:pt x="239" y="37"/>
                      </a:lnTo>
                      <a:lnTo>
                        <a:pt x="236" y="37"/>
                      </a:lnTo>
                      <a:lnTo>
                        <a:pt x="233" y="36"/>
                      </a:lnTo>
                      <a:lnTo>
                        <a:pt x="230" y="36"/>
                      </a:lnTo>
                      <a:lnTo>
                        <a:pt x="228" y="36"/>
                      </a:lnTo>
                      <a:lnTo>
                        <a:pt x="224" y="36"/>
                      </a:lnTo>
                      <a:lnTo>
                        <a:pt x="221" y="36"/>
                      </a:lnTo>
                      <a:lnTo>
                        <a:pt x="217" y="36"/>
                      </a:lnTo>
                      <a:lnTo>
                        <a:pt x="213" y="36"/>
                      </a:lnTo>
                      <a:lnTo>
                        <a:pt x="209" y="36"/>
                      </a:lnTo>
                      <a:lnTo>
                        <a:pt x="205" y="36"/>
                      </a:lnTo>
                      <a:lnTo>
                        <a:pt x="199" y="35"/>
                      </a:lnTo>
                      <a:lnTo>
                        <a:pt x="195" y="34"/>
                      </a:lnTo>
                      <a:lnTo>
                        <a:pt x="190" y="33"/>
                      </a:lnTo>
                      <a:lnTo>
                        <a:pt x="185" y="33"/>
                      </a:lnTo>
                      <a:lnTo>
                        <a:pt x="180" y="33"/>
                      </a:lnTo>
                      <a:lnTo>
                        <a:pt x="175" y="33"/>
                      </a:lnTo>
                      <a:lnTo>
                        <a:pt x="170" y="33"/>
                      </a:lnTo>
                      <a:lnTo>
                        <a:pt x="165" y="33"/>
                      </a:lnTo>
                      <a:lnTo>
                        <a:pt x="160" y="33"/>
                      </a:lnTo>
                      <a:lnTo>
                        <a:pt x="155" y="33"/>
                      </a:lnTo>
                      <a:lnTo>
                        <a:pt x="150" y="33"/>
                      </a:lnTo>
                      <a:lnTo>
                        <a:pt x="145" y="33"/>
                      </a:lnTo>
                      <a:lnTo>
                        <a:pt x="140" y="33"/>
                      </a:lnTo>
                      <a:lnTo>
                        <a:pt x="135" y="34"/>
                      </a:lnTo>
                      <a:lnTo>
                        <a:pt x="130" y="35"/>
                      </a:lnTo>
                      <a:lnTo>
                        <a:pt x="125" y="36"/>
                      </a:lnTo>
                      <a:lnTo>
                        <a:pt x="120" y="37"/>
                      </a:lnTo>
                      <a:lnTo>
                        <a:pt x="116" y="37"/>
                      </a:lnTo>
                      <a:lnTo>
                        <a:pt x="110" y="38"/>
                      </a:lnTo>
                      <a:lnTo>
                        <a:pt x="104" y="40"/>
                      </a:lnTo>
                      <a:lnTo>
                        <a:pt x="100" y="41"/>
                      </a:lnTo>
                      <a:lnTo>
                        <a:pt x="97" y="42"/>
                      </a:lnTo>
                      <a:lnTo>
                        <a:pt x="95" y="43"/>
                      </a:lnTo>
                      <a:lnTo>
                        <a:pt x="92" y="44"/>
                      </a:lnTo>
                      <a:lnTo>
                        <a:pt x="89" y="44"/>
                      </a:lnTo>
                      <a:lnTo>
                        <a:pt x="87" y="46"/>
                      </a:lnTo>
                      <a:lnTo>
                        <a:pt x="84" y="46"/>
                      </a:lnTo>
                      <a:lnTo>
                        <a:pt x="81" y="47"/>
                      </a:lnTo>
                      <a:lnTo>
                        <a:pt x="79" y="48"/>
                      </a:lnTo>
                      <a:lnTo>
                        <a:pt x="75" y="50"/>
                      </a:lnTo>
                      <a:lnTo>
                        <a:pt x="73" y="51"/>
                      </a:lnTo>
                      <a:lnTo>
                        <a:pt x="70" y="52"/>
                      </a:lnTo>
                      <a:lnTo>
                        <a:pt x="68" y="53"/>
                      </a:lnTo>
                      <a:lnTo>
                        <a:pt x="64" y="54"/>
                      </a:lnTo>
                      <a:lnTo>
                        <a:pt x="62" y="56"/>
                      </a:lnTo>
                      <a:lnTo>
                        <a:pt x="59" y="58"/>
                      </a:lnTo>
                      <a:lnTo>
                        <a:pt x="56" y="59"/>
                      </a:lnTo>
                      <a:lnTo>
                        <a:pt x="53" y="60"/>
                      </a:lnTo>
                      <a:lnTo>
                        <a:pt x="51" y="62"/>
                      </a:lnTo>
                      <a:lnTo>
                        <a:pt x="48" y="63"/>
                      </a:lnTo>
                      <a:lnTo>
                        <a:pt x="44" y="65"/>
                      </a:lnTo>
                      <a:lnTo>
                        <a:pt x="41" y="68"/>
                      </a:lnTo>
                      <a:lnTo>
                        <a:pt x="38" y="70"/>
                      </a:lnTo>
                      <a:lnTo>
                        <a:pt x="35" y="74"/>
                      </a:lnTo>
                      <a:lnTo>
                        <a:pt x="31" y="77"/>
                      </a:lnTo>
                      <a:lnTo>
                        <a:pt x="29" y="80"/>
                      </a:lnTo>
                      <a:lnTo>
                        <a:pt x="26" y="83"/>
                      </a:lnTo>
                      <a:lnTo>
                        <a:pt x="23" y="86"/>
                      </a:lnTo>
                      <a:lnTo>
                        <a:pt x="21" y="89"/>
                      </a:lnTo>
                      <a:lnTo>
                        <a:pt x="19" y="91"/>
                      </a:lnTo>
                      <a:lnTo>
                        <a:pt x="16" y="95"/>
                      </a:lnTo>
                      <a:lnTo>
                        <a:pt x="16" y="97"/>
                      </a:lnTo>
                      <a:lnTo>
                        <a:pt x="14" y="100"/>
                      </a:lnTo>
                      <a:lnTo>
                        <a:pt x="12" y="103"/>
                      </a:lnTo>
                      <a:lnTo>
                        <a:pt x="11" y="106"/>
                      </a:lnTo>
                      <a:lnTo>
                        <a:pt x="9" y="109"/>
                      </a:lnTo>
                      <a:lnTo>
                        <a:pt x="8" y="111"/>
                      </a:lnTo>
                      <a:lnTo>
                        <a:pt x="6" y="113"/>
                      </a:lnTo>
                      <a:lnTo>
                        <a:pt x="5" y="117"/>
                      </a:lnTo>
                      <a:lnTo>
                        <a:pt x="4" y="121"/>
                      </a:lnTo>
                      <a:lnTo>
                        <a:pt x="3" y="125"/>
                      </a:lnTo>
                      <a:lnTo>
                        <a:pt x="2" y="128"/>
                      </a:lnTo>
                      <a:lnTo>
                        <a:pt x="1" y="132"/>
                      </a:lnTo>
                      <a:lnTo>
                        <a:pt x="1" y="135"/>
                      </a:lnTo>
                      <a:lnTo>
                        <a:pt x="1" y="139"/>
                      </a:lnTo>
                      <a:lnTo>
                        <a:pt x="0" y="141"/>
                      </a:lnTo>
                      <a:lnTo>
                        <a:pt x="0" y="144"/>
                      </a:lnTo>
                      <a:lnTo>
                        <a:pt x="0" y="147"/>
                      </a:lnTo>
                      <a:lnTo>
                        <a:pt x="0" y="150"/>
                      </a:lnTo>
                      <a:lnTo>
                        <a:pt x="0" y="153"/>
                      </a:lnTo>
                      <a:lnTo>
                        <a:pt x="0" y="156"/>
                      </a:lnTo>
                      <a:lnTo>
                        <a:pt x="0" y="158"/>
                      </a:lnTo>
                      <a:lnTo>
                        <a:pt x="0" y="161"/>
                      </a:lnTo>
                      <a:lnTo>
                        <a:pt x="0" y="163"/>
                      </a:lnTo>
                      <a:lnTo>
                        <a:pt x="0" y="166"/>
                      </a:lnTo>
                      <a:lnTo>
                        <a:pt x="0" y="169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0" y="178"/>
                      </a:lnTo>
                      <a:lnTo>
                        <a:pt x="0" y="182"/>
                      </a:lnTo>
                      <a:lnTo>
                        <a:pt x="1" y="185"/>
                      </a:lnTo>
                      <a:lnTo>
                        <a:pt x="1" y="187"/>
                      </a:lnTo>
                      <a:lnTo>
                        <a:pt x="1" y="190"/>
                      </a:lnTo>
                      <a:lnTo>
                        <a:pt x="1" y="193"/>
                      </a:lnTo>
                      <a:lnTo>
                        <a:pt x="1" y="197"/>
                      </a:lnTo>
                      <a:lnTo>
                        <a:pt x="3" y="200"/>
                      </a:lnTo>
                      <a:lnTo>
                        <a:pt x="4" y="203"/>
                      </a:lnTo>
                      <a:lnTo>
                        <a:pt x="5" y="206"/>
                      </a:lnTo>
                      <a:lnTo>
                        <a:pt x="5" y="209"/>
                      </a:lnTo>
                      <a:lnTo>
                        <a:pt x="6" y="212"/>
                      </a:lnTo>
                      <a:lnTo>
                        <a:pt x="8" y="215"/>
                      </a:lnTo>
                      <a:lnTo>
                        <a:pt x="10" y="218"/>
                      </a:lnTo>
                      <a:lnTo>
                        <a:pt x="12" y="220"/>
                      </a:lnTo>
                      <a:lnTo>
                        <a:pt x="14" y="223"/>
                      </a:lnTo>
                      <a:lnTo>
                        <a:pt x="16" y="227"/>
                      </a:lnTo>
                      <a:lnTo>
                        <a:pt x="18" y="230"/>
                      </a:lnTo>
                      <a:lnTo>
                        <a:pt x="20" y="233"/>
                      </a:lnTo>
                      <a:lnTo>
                        <a:pt x="22" y="235"/>
                      </a:lnTo>
                      <a:lnTo>
                        <a:pt x="24" y="239"/>
                      </a:lnTo>
                      <a:lnTo>
                        <a:pt x="25" y="242"/>
                      </a:lnTo>
                      <a:lnTo>
                        <a:pt x="27" y="245"/>
                      </a:lnTo>
                      <a:lnTo>
                        <a:pt x="29" y="248"/>
                      </a:lnTo>
                      <a:lnTo>
                        <a:pt x="30" y="251"/>
                      </a:lnTo>
                      <a:lnTo>
                        <a:pt x="31" y="254"/>
                      </a:lnTo>
                      <a:lnTo>
                        <a:pt x="33" y="257"/>
                      </a:lnTo>
                      <a:lnTo>
                        <a:pt x="35" y="260"/>
                      </a:lnTo>
                      <a:lnTo>
                        <a:pt x="36" y="262"/>
                      </a:lnTo>
                      <a:lnTo>
                        <a:pt x="36" y="265"/>
                      </a:lnTo>
                      <a:lnTo>
                        <a:pt x="37" y="268"/>
                      </a:lnTo>
                      <a:lnTo>
                        <a:pt x="38" y="270"/>
                      </a:lnTo>
                      <a:lnTo>
                        <a:pt x="37" y="273"/>
                      </a:lnTo>
                      <a:lnTo>
                        <a:pt x="37" y="276"/>
                      </a:lnTo>
                      <a:lnTo>
                        <a:pt x="37" y="280"/>
                      </a:lnTo>
                      <a:lnTo>
                        <a:pt x="37" y="282"/>
                      </a:lnTo>
                      <a:lnTo>
                        <a:pt x="37" y="285"/>
                      </a:lnTo>
                      <a:lnTo>
                        <a:pt x="38" y="287"/>
                      </a:lnTo>
                      <a:lnTo>
                        <a:pt x="38" y="291"/>
                      </a:lnTo>
                      <a:lnTo>
                        <a:pt x="40" y="293"/>
                      </a:lnTo>
                      <a:lnTo>
                        <a:pt x="42" y="296"/>
                      </a:lnTo>
                      <a:lnTo>
                        <a:pt x="45" y="300"/>
                      </a:lnTo>
                      <a:lnTo>
                        <a:pt x="46" y="301"/>
                      </a:lnTo>
                      <a:lnTo>
                        <a:pt x="49" y="304"/>
                      </a:lnTo>
                      <a:lnTo>
                        <a:pt x="51" y="308"/>
                      </a:lnTo>
                      <a:lnTo>
                        <a:pt x="52" y="310"/>
                      </a:lnTo>
                      <a:lnTo>
                        <a:pt x="54" y="313"/>
                      </a:lnTo>
                      <a:lnTo>
                        <a:pt x="55" y="316"/>
                      </a:lnTo>
                      <a:lnTo>
                        <a:pt x="57" y="319"/>
                      </a:lnTo>
                      <a:lnTo>
                        <a:pt x="58" y="320"/>
                      </a:lnTo>
                      <a:lnTo>
                        <a:pt x="59" y="324"/>
                      </a:lnTo>
                      <a:lnTo>
                        <a:pt x="60" y="327"/>
                      </a:lnTo>
                      <a:lnTo>
                        <a:pt x="63" y="330"/>
                      </a:lnTo>
                      <a:lnTo>
                        <a:pt x="64" y="333"/>
                      </a:lnTo>
                      <a:lnTo>
                        <a:pt x="65" y="335"/>
                      </a:lnTo>
                      <a:lnTo>
                        <a:pt x="66" y="338"/>
                      </a:lnTo>
                      <a:lnTo>
                        <a:pt x="66" y="341"/>
                      </a:lnTo>
                      <a:lnTo>
                        <a:pt x="68" y="344"/>
                      </a:lnTo>
                      <a:lnTo>
                        <a:pt x="68" y="347"/>
                      </a:lnTo>
                      <a:lnTo>
                        <a:pt x="69" y="350"/>
                      </a:lnTo>
                      <a:lnTo>
                        <a:pt x="70" y="354"/>
                      </a:lnTo>
                      <a:lnTo>
                        <a:pt x="71" y="356"/>
                      </a:lnTo>
                      <a:lnTo>
                        <a:pt x="72" y="360"/>
                      </a:lnTo>
                      <a:lnTo>
                        <a:pt x="72" y="363"/>
                      </a:lnTo>
                      <a:lnTo>
                        <a:pt x="73" y="366"/>
                      </a:lnTo>
                      <a:lnTo>
                        <a:pt x="74" y="369"/>
                      </a:lnTo>
                      <a:lnTo>
                        <a:pt x="74" y="372"/>
                      </a:lnTo>
                      <a:lnTo>
                        <a:pt x="76" y="376"/>
                      </a:lnTo>
                      <a:lnTo>
                        <a:pt x="77" y="379"/>
                      </a:lnTo>
                      <a:lnTo>
                        <a:pt x="79" y="383"/>
                      </a:lnTo>
                      <a:lnTo>
                        <a:pt x="80" y="385"/>
                      </a:lnTo>
                      <a:lnTo>
                        <a:pt x="83" y="387"/>
                      </a:lnTo>
                      <a:lnTo>
                        <a:pt x="85" y="387"/>
                      </a:lnTo>
                      <a:lnTo>
                        <a:pt x="88" y="387"/>
                      </a:lnTo>
                      <a:lnTo>
                        <a:pt x="90" y="389"/>
                      </a:lnTo>
                      <a:lnTo>
                        <a:pt x="92" y="392"/>
                      </a:lnTo>
                      <a:lnTo>
                        <a:pt x="93" y="395"/>
                      </a:lnTo>
                      <a:lnTo>
                        <a:pt x="114" y="399"/>
                      </a:lnTo>
                      <a:lnTo>
                        <a:pt x="104" y="386"/>
                      </a:lnTo>
                      <a:lnTo>
                        <a:pt x="104" y="384"/>
                      </a:lnTo>
                      <a:lnTo>
                        <a:pt x="103" y="381"/>
                      </a:lnTo>
                      <a:lnTo>
                        <a:pt x="102" y="378"/>
                      </a:lnTo>
                      <a:lnTo>
                        <a:pt x="101" y="376"/>
                      </a:lnTo>
                      <a:lnTo>
                        <a:pt x="100" y="371"/>
                      </a:lnTo>
                      <a:lnTo>
                        <a:pt x="98" y="368"/>
                      </a:lnTo>
                      <a:lnTo>
                        <a:pt x="98" y="364"/>
                      </a:lnTo>
                      <a:lnTo>
                        <a:pt x="96" y="360"/>
                      </a:lnTo>
                      <a:lnTo>
                        <a:pt x="95" y="357"/>
                      </a:lnTo>
                      <a:lnTo>
                        <a:pt x="94" y="354"/>
                      </a:lnTo>
                      <a:lnTo>
                        <a:pt x="93" y="350"/>
                      </a:lnTo>
                      <a:lnTo>
                        <a:pt x="92" y="347"/>
                      </a:lnTo>
                      <a:lnTo>
                        <a:pt x="92" y="344"/>
                      </a:lnTo>
                      <a:lnTo>
                        <a:pt x="91" y="340"/>
                      </a:lnTo>
                      <a:lnTo>
                        <a:pt x="90" y="337"/>
                      </a:lnTo>
                      <a:lnTo>
                        <a:pt x="89" y="334"/>
                      </a:lnTo>
                      <a:lnTo>
                        <a:pt x="89" y="331"/>
                      </a:lnTo>
                      <a:lnTo>
                        <a:pt x="89" y="327"/>
                      </a:lnTo>
                      <a:lnTo>
                        <a:pt x="89" y="324"/>
                      </a:lnTo>
                      <a:lnTo>
                        <a:pt x="89" y="320"/>
                      </a:lnTo>
                      <a:lnTo>
                        <a:pt x="88" y="317"/>
                      </a:lnTo>
                      <a:lnTo>
                        <a:pt x="88" y="313"/>
                      </a:lnTo>
                      <a:lnTo>
                        <a:pt x="88" y="310"/>
                      </a:lnTo>
                      <a:lnTo>
                        <a:pt x="88" y="306"/>
                      </a:lnTo>
                      <a:lnTo>
                        <a:pt x="88" y="303"/>
                      </a:lnTo>
                      <a:lnTo>
                        <a:pt x="88" y="300"/>
                      </a:lnTo>
                      <a:lnTo>
                        <a:pt x="88" y="297"/>
                      </a:lnTo>
                      <a:lnTo>
                        <a:pt x="88" y="294"/>
                      </a:lnTo>
                      <a:lnTo>
                        <a:pt x="89" y="291"/>
                      </a:lnTo>
                      <a:lnTo>
                        <a:pt x="89" y="288"/>
                      </a:lnTo>
                      <a:lnTo>
                        <a:pt x="91" y="285"/>
                      </a:lnTo>
                      <a:lnTo>
                        <a:pt x="93" y="283"/>
                      </a:lnTo>
                      <a:lnTo>
                        <a:pt x="96" y="280"/>
                      </a:lnTo>
                      <a:lnTo>
                        <a:pt x="100" y="278"/>
                      </a:lnTo>
                      <a:lnTo>
                        <a:pt x="103" y="276"/>
                      </a:lnTo>
                      <a:lnTo>
                        <a:pt x="105" y="273"/>
                      </a:lnTo>
                      <a:lnTo>
                        <a:pt x="109" y="270"/>
                      </a:lnTo>
                      <a:lnTo>
                        <a:pt x="112" y="269"/>
                      </a:lnTo>
                      <a:lnTo>
                        <a:pt x="114" y="267"/>
                      </a:lnTo>
                      <a:lnTo>
                        <a:pt x="118" y="265"/>
                      </a:lnTo>
                      <a:lnTo>
                        <a:pt x="121" y="263"/>
                      </a:lnTo>
                      <a:lnTo>
                        <a:pt x="124" y="260"/>
                      </a:lnTo>
                      <a:lnTo>
                        <a:pt x="127" y="259"/>
                      </a:lnTo>
                      <a:lnTo>
                        <a:pt x="130" y="256"/>
                      </a:lnTo>
                      <a:lnTo>
                        <a:pt x="133" y="254"/>
                      </a:lnTo>
                      <a:lnTo>
                        <a:pt x="137" y="251"/>
                      </a:lnTo>
                      <a:lnTo>
                        <a:pt x="139" y="250"/>
                      </a:lnTo>
                      <a:lnTo>
                        <a:pt x="142" y="247"/>
                      </a:lnTo>
                      <a:lnTo>
                        <a:pt x="145" y="245"/>
                      </a:lnTo>
                      <a:lnTo>
                        <a:pt x="147" y="243"/>
                      </a:lnTo>
                      <a:lnTo>
                        <a:pt x="150" y="241"/>
                      </a:lnTo>
                      <a:lnTo>
                        <a:pt x="153" y="243"/>
                      </a:lnTo>
                      <a:lnTo>
                        <a:pt x="156" y="243"/>
                      </a:lnTo>
                      <a:lnTo>
                        <a:pt x="159" y="244"/>
                      </a:lnTo>
                      <a:lnTo>
                        <a:pt x="162" y="245"/>
                      </a:lnTo>
                      <a:lnTo>
                        <a:pt x="165" y="246"/>
                      </a:lnTo>
                      <a:lnTo>
                        <a:pt x="168" y="247"/>
                      </a:lnTo>
                      <a:lnTo>
                        <a:pt x="171" y="247"/>
                      </a:lnTo>
                      <a:lnTo>
                        <a:pt x="174" y="247"/>
                      </a:lnTo>
                      <a:lnTo>
                        <a:pt x="177" y="248"/>
                      </a:lnTo>
                      <a:lnTo>
                        <a:pt x="180" y="249"/>
                      </a:lnTo>
                      <a:lnTo>
                        <a:pt x="184" y="249"/>
                      </a:lnTo>
                      <a:lnTo>
                        <a:pt x="187" y="249"/>
                      </a:lnTo>
                      <a:lnTo>
                        <a:pt x="190" y="250"/>
                      </a:lnTo>
                      <a:lnTo>
                        <a:pt x="193" y="250"/>
                      </a:lnTo>
                      <a:lnTo>
                        <a:pt x="197" y="250"/>
                      </a:lnTo>
                      <a:lnTo>
                        <a:pt x="201" y="251"/>
                      </a:lnTo>
                      <a:lnTo>
                        <a:pt x="206" y="251"/>
                      </a:lnTo>
                      <a:lnTo>
                        <a:pt x="209" y="251"/>
                      </a:lnTo>
                      <a:lnTo>
                        <a:pt x="214" y="252"/>
                      </a:lnTo>
                      <a:lnTo>
                        <a:pt x="219" y="252"/>
                      </a:lnTo>
                      <a:lnTo>
                        <a:pt x="224" y="252"/>
                      </a:lnTo>
                      <a:lnTo>
                        <a:pt x="228" y="252"/>
                      </a:lnTo>
                      <a:lnTo>
                        <a:pt x="232" y="253"/>
                      </a:lnTo>
                      <a:lnTo>
                        <a:pt x="234" y="253"/>
                      </a:lnTo>
                      <a:lnTo>
                        <a:pt x="237" y="253"/>
                      </a:lnTo>
                      <a:lnTo>
                        <a:pt x="240" y="254"/>
                      </a:lnTo>
                      <a:lnTo>
                        <a:pt x="243" y="254"/>
                      </a:lnTo>
                      <a:lnTo>
                        <a:pt x="245" y="254"/>
                      </a:lnTo>
                      <a:lnTo>
                        <a:pt x="251" y="254"/>
                      </a:lnTo>
                      <a:lnTo>
                        <a:pt x="255" y="254"/>
                      </a:lnTo>
                      <a:lnTo>
                        <a:pt x="259" y="255"/>
                      </a:lnTo>
                      <a:lnTo>
                        <a:pt x="264" y="255"/>
                      </a:lnTo>
                      <a:lnTo>
                        <a:pt x="267" y="255"/>
                      </a:lnTo>
                      <a:lnTo>
                        <a:pt x="272" y="255"/>
                      </a:lnTo>
                      <a:lnTo>
                        <a:pt x="275" y="255"/>
                      </a:lnTo>
                      <a:lnTo>
                        <a:pt x="278" y="255"/>
                      </a:lnTo>
                      <a:lnTo>
                        <a:pt x="281" y="256"/>
                      </a:lnTo>
                      <a:lnTo>
                        <a:pt x="285" y="256"/>
                      </a:lnTo>
                      <a:lnTo>
                        <a:pt x="288" y="256"/>
                      </a:lnTo>
                      <a:lnTo>
                        <a:pt x="291" y="256"/>
                      </a:lnTo>
                      <a:lnTo>
                        <a:pt x="294" y="256"/>
                      </a:lnTo>
                      <a:lnTo>
                        <a:pt x="297" y="256"/>
                      </a:lnTo>
                      <a:lnTo>
                        <a:pt x="301" y="256"/>
                      </a:lnTo>
                      <a:lnTo>
                        <a:pt x="304" y="255"/>
                      </a:lnTo>
                      <a:lnTo>
                        <a:pt x="307" y="255"/>
                      </a:lnTo>
                      <a:lnTo>
                        <a:pt x="310" y="255"/>
                      </a:lnTo>
                      <a:lnTo>
                        <a:pt x="314" y="255"/>
                      </a:lnTo>
                      <a:lnTo>
                        <a:pt x="317" y="255"/>
                      </a:lnTo>
                      <a:lnTo>
                        <a:pt x="322" y="255"/>
                      </a:lnTo>
                      <a:lnTo>
                        <a:pt x="326" y="254"/>
                      </a:lnTo>
                      <a:lnTo>
                        <a:pt x="330" y="254"/>
                      </a:lnTo>
                      <a:lnTo>
                        <a:pt x="335" y="254"/>
                      </a:lnTo>
                      <a:lnTo>
                        <a:pt x="340" y="253"/>
                      </a:lnTo>
                      <a:lnTo>
                        <a:pt x="343" y="252"/>
                      </a:lnTo>
                      <a:lnTo>
                        <a:pt x="345" y="252"/>
                      </a:lnTo>
                      <a:lnTo>
                        <a:pt x="349" y="252"/>
                      </a:lnTo>
                      <a:lnTo>
                        <a:pt x="352" y="252"/>
                      </a:lnTo>
                      <a:lnTo>
                        <a:pt x="354" y="252"/>
                      </a:lnTo>
                      <a:lnTo>
                        <a:pt x="358" y="251"/>
                      </a:lnTo>
                      <a:lnTo>
                        <a:pt x="361" y="251"/>
                      </a:lnTo>
                      <a:lnTo>
                        <a:pt x="364" y="251"/>
                      </a:lnTo>
                      <a:lnTo>
                        <a:pt x="368" y="250"/>
                      </a:lnTo>
                      <a:lnTo>
                        <a:pt x="372" y="250"/>
                      </a:lnTo>
                      <a:lnTo>
                        <a:pt x="375" y="250"/>
                      </a:lnTo>
                      <a:lnTo>
                        <a:pt x="379" y="249"/>
                      </a:lnTo>
                      <a:lnTo>
                        <a:pt x="380" y="252"/>
                      </a:lnTo>
                      <a:lnTo>
                        <a:pt x="380" y="254"/>
                      </a:lnTo>
                      <a:lnTo>
                        <a:pt x="381" y="260"/>
                      </a:lnTo>
                      <a:lnTo>
                        <a:pt x="383" y="264"/>
                      </a:lnTo>
                      <a:lnTo>
                        <a:pt x="383" y="269"/>
                      </a:lnTo>
                      <a:lnTo>
                        <a:pt x="384" y="273"/>
                      </a:lnTo>
                      <a:lnTo>
                        <a:pt x="386" y="276"/>
                      </a:lnTo>
                      <a:lnTo>
                        <a:pt x="388" y="281"/>
                      </a:lnTo>
                      <a:lnTo>
                        <a:pt x="388" y="284"/>
                      </a:lnTo>
                      <a:lnTo>
                        <a:pt x="389" y="287"/>
                      </a:lnTo>
                      <a:lnTo>
                        <a:pt x="391" y="290"/>
                      </a:lnTo>
                      <a:lnTo>
                        <a:pt x="392" y="293"/>
                      </a:lnTo>
                      <a:lnTo>
                        <a:pt x="392" y="296"/>
                      </a:lnTo>
                      <a:lnTo>
                        <a:pt x="393" y="300"/>
                      </a:lnTo>
                      <a:lnTo>
                        <a:pt x="395" y="303"/>
                      </a:lnTo>
                      <a:lnTo>
                        <a:pt x="396" y="305"/>
                      </a:lnTo>
                      <a:lnTo>
                        <a:pt x="397" y="309"/>
                      </a:lnTo>
                      <a:lnTo>
                        <a:pt x="398" y="312"/>
                      </a:lnTo>
                      <a:lnTo>
                        <a:pt x="399" y="315"/>
                      </a:lnTo>
                      <a:lnTo>
                        <a:pt x="402" y="318"/>
                      </a:lnTo>
                      <a:lnTo>
                        <a:pt x="403" y="320"/>
                      </a:lnTo>
                      <a:lnTo>
                        <a:pt x="404" y="323"/>
                      </a:lnTo>
                      <a:lnTo>
                        <a:pt x="406" y="326"/>
                      </a:lnTo>
                      <a:lnTo>
                        <a:pt x="408" y="330"/>
                      </a:lnTo>
                      <a:lnTo>
                        <a:pt x="408" y="333"/>
                      </a:lnTo>
                      <a:lnTo>
                        <a:pt x="410" y="335"/>
                      </a:lnTo>
                      <a:lnTo>
                        <a:pt x="410" y="338"/>
                      </a:lnTo>
                      <a:lnTo>
                        <a:pt x="411" y="341"/>
                      </a:lnTo>
                      <a:lnTo>
                        <a:pt x="411" y="344"/>
                      </a:lnTo>
                      <a:lnTo>
                        <a:pt x="412" y="347"/>
                      </a:lnTo>
                      <a:lnTo>
                        <a:pt x="412" y="350"/>
                      </a:lnTo>
                      <a:lnTo>
                        <a:pt x="412" y="354"/>
                      </a:lnTo>
                      <a:lnTo>
                        <a:pt x="412" y="357"/>
                      </a:lnTo>
                      <a:lnTo>
                        <a:pt x="413" y="360"/>
                      </a:lnTo>
                      <a:lnTo>
                        <a:pt x="413" y="363"/>
                      </a:lnTo>
                      <a:lnTo>
                        <a:pt x="413" y="367"/>
                      </a:lnTo>
                      <a:lnTo>
                        <a:pt x="413" y="370"/>
                      </a:lnTo>
                      <a:lnTo>
                        <a:pt x="413" y="373"/>
                      </a:lnTo>
                      <a:lnTo>
                        <a:pt x="413" y="377"/>
                      </a:lnTo>
                      <a:lnTo>
                        <a:pt x="413" y="380"/>
                      </a:lnTo>
                      <a:lnTo>
                        <a:pt x="412" y="384"/>
                      </a:lnTo>
                      <a:lnTo>
                        <a:pt x="412" y="386"/>
                      </a:lnTo>
                      <a:lnTo>
                        <a:pt x="412" y="389"/>
                      </a:lnTo>
                      <a:lnTo>
                        <a:pt x="415" y="388"/>
                      </a:lnTo>
                      <a:lnTo>
                        <a:pt x="417" y="387"/>
                      </a:lnTo>
                      <a:lnTo>
                        <a:pt x="420" y="386"/>
                      </a:lnTo>
                      <a:lnTo>
                        <a:pt x="423" y="389"/>
                      </a:lnTo>
                      <a:lnTo>
                        <a:pt x="425" y="392"/>
                      </a:lnTo>
                      <a:lnTo>
                        <a:pt x="426" y="395"/>
                      </a:lnTo>
                      <a:lnTo>
                        <a:pt x="449" y="397"/>
                      </a:lnTo>
                      <a:lnTo>
                        <a:pt x="439" y="375"/>
                      </a:lnTo>
                      <a:lnTo>
                        <a:pt x="438" y="370"/>
                      </a:lnTo>
                      <a:lnTo>
                        <a:pt x="436" y="367"/>
                      </a:lnTo>
                      <a:lnTo>
                        <a:pt x="436" y="365"/>
                      </a:lnTo>
                      <a:lnTo>
                        <a:pt x="436" y="360"/>
                      </a:lnTo>
                      <a:lnTo>
                        <a:pt x="436" y="357"/>
                      </a:lnTo>
                      <a:lnTo>
                        <a:pt x="436" y="353"/>
                      </a:lnTo>
                      <a:lnTo>
                        <a:pt x="436" y="349"/>
                      </a:lnTo>
                      <a:lnTo>
                        <a:pt x="436" y="345"/>
                      </a:lnTo>
                      <a:lnTo>
                        <a:pt x="438" y="341"/>
                      </a:lnTo>
                      <a:lnTo>
                        <a:pt x="438" y="338"/>
                      </a:lnTo>
                      <a:lnTo>
                        <a:pt x="439" y="334"/>
                      </a:lnTo>
                      <a:lnTo>
                        <a:pt x="441" y="331"/>
                      </a:lnTo>
                      <a:lnTo>
                        <a:pt x="442" y="328"/>
                      </a:lnTo>
                      <a:lnTo>
                        <a:pt x="443" y="324"/>
                      </a:lnTo>
                      <a:lnTo>
                        <a:pt x="445" y="320"/>
                      </a:lnTo>
                      <a:lnTo>
                        <a:pt x="446" y="318"/>
                      </a:lnTo>
                      <a:lnTo>
                        <a:pt x="447" y="315"/>
                      </a:lnTo>
                      <a:lnTo>
                        <a:pt x="449" y="312"/>
                      </a:lnTo>
                      <a:lnTo>
                        <a:pt x="450" y="309"/>
                      </a:lnTo>
                      <a:lnTo>
                        <a:pt x="451" y="306"/>
                      </a:lnTo>
                      <a:lnTo>
                        <a:pt x="452" y="303"/>
                      </a:lnTo>
                      <a:lnTo>
                        <a:pt x="454" y="300"/>
                      </a:lnTo>
                      <a:lnTo>
                        <a:pt x="454" y="297"/>
                      </a:lnTo>
                      <a:lnTo>
                        <a:pt x="454" y="294"/>
                      </a:lnTo>
                      <a:lnTo>
                        <a:pt x="454" y="290"/>
                      </a:lnTo>
                      <a:lnTo>
                        <a:pt x="454" y="286"/>
                      </a:lnTo>
                      <a:lnTo>
                        <a:pt x="454" y="284"/>
                      </a:lnTo>
                      <a:lnTo>
                        <a:pt x="454" y="281"/>
                      </a:lnTo>
                      <a:lnTo>
                        <a:pt x="454" y="278"/>
                      </a:lnTo>
                      <a:lnTo>
                        <a:pt x="455" y="275"/>
                      </a:lnTo>
                      <a:lnTo>
                        <a:pt x="455" y="272"/>
                      </a:lnTo>
                      <a:lnTo>
                        <a:pt x="456" y="269"/>
                      </a:lnTo>
                      <a:lnTo>
                        <a:pt x="456" y="265"/>
                      </a:lnTo>
                      <a:lnTo>
                        <a:pt x="457" y="262"/>
                      </a:lnTo>
                      <a:lnTo>
                        <a:pt x="457" y="259"/>
                      </a:lnTo>
                      <a:lnTo>
                        <a:pt x="458" y="255"/>
                      </a:lnTo>
                      <a:lnTo>
                        <a:pt x="460" y="252"/>
                      </a:lnTo>
                      <a:lnTo>
                        <a:pt x="462" y="250"/>
                      </a:lnTo>
                      <a:lnTo>
                        <a:pt x="464" y="247"/>
                      </a:lnTo>
                      <a:lnTo>
                        <a:pt x="465" y="244"/>
                      </a:lnTo>
                      <a:lnTo>
                        <a:pt x="467" y="241"/>
                      </a:lnTo>
                      <a:lnTo>
                        <a:pt x="471" y="238"/>
                      </a:lnTo>
                      <a:lnTo>
                        <a:pt x="473" y="235"/>
                      </a:lnTo>
                      <a:lnTo>
                        <a:pt x="476" y="234"/>
                      </a:lnTo>
                      <a:lnTo>
                        <a:pt x="480" y="232"/>
                      </a:lnTo>
                      <a:lnTo>
                        <a:pt x="483" y="230"/>
                      </a:lnTo>
                      <a:lnTo>
                        <a:pt x="486" y="228"/>
                      </a:lnTo>
                      <a:lnTo>
                        <a:pt x="491" y="227"/>
                      </a:lnTo>
                      <a:lnTo>
                        <a:pt x="495" y="227"/>
                      </a:lnTo>
                      <a:lnTo>
                        <a:pt x="499" y="225"/>
                      </a:lnTo>
                      <a:lnTo>
                        <a:pt x="500" y="224"/>
                      </a:lnTo>
                      <a:lnTo>
                        <a:pt x="504" y="223"/>
                      </a:lnTo>
                      <a:lnTo>
                        <a:pt x="507" y="221"/>
                      </a:lnTo>
                      <a:lnTo>
                        <a:pt x="510" y="219"/>
                      </a:lnTo>
                      <a:lnTo>
                        <a:pt x="513" y="218"/>
                      </a:lnTo>
                      <a:lnTo>
                        <a:pt x="515" y="216"/>
                      </a:lnTo>
                      <a:lnTo>
                        <a:pt x="519" y="215"/>
                      </a:lnTo>
                      <a:lnTo>
                        <a:pt x="522" y="214"/>
                      </a:lnTo>
                      <a:lnTo>
                        <a:pt x="524" y="212"/>
                      </a:lnTo>
                      <a:lnTo>
                        <a:pt x="527" y="212"/>
                      </a:lnTo>
                      <a:lnTo>
                        <a:pt x="530" y="209"/>
                      </a:lnTo>
                      <a:lnTo>
                        <a:pt x="534" y="208"/>
                      </a:lnTo>
                      <a:lnTo>
                        <a:pt x="537" y="207"/>
                      </a:lnTo>
                      <a:lnTo>
                        <a:pt x="541" y="206"/>
                      </a:lnTo>
                      <a:lnTo>
                        <a:pt x="543" y="205"/>
                      </a:lnTo>
                      <a:lnTo>
                        <a:pt x="546" y="204"/>
                      </a:lnTo>
                      <a:lnTo>
                        <a:pt x="549" y="204"/>
                      </a:lnTo>
                      <a:lnTo>
                        <a:pt x="552" y="202"/>
                      </a:lnTo>
                      <a:lnTo>
                        <a:pt x="557" y="202"/>
                      </a:lnTo>
                      <a:lnTo>
                        <a:pt x="561" y="202"/>
                      </a:lnTo>
                      <a:lnTo>
                        <a:pt x="565" y="201"/>
                      </a:lnTo>
                      <a:lnTo>
                        <a:pt x="569" y="201"/>
                      </a:lnTo>
                      <a:lnTo>
                        <a:pt x="573" y="200"/>
                      </a:lnTo>
                      <a:lnTo>
                        <a:pt x="575" y="200"/>
                      </a:lnTo>
                      <a:lnTo>
                        <a:pt x="579" y="200"/>
                      </a:lnTo>
                      <a:lnTo>
                        <a:pt x="581" y="199"/>
                      </a:lnTo>
                      <a:lnTo>
                        <a:pt x="585" y="199"/>
                      </a:lnTo>
                      <a:lnTo>
                        <a:pt x="588" y="197"/>
                      </a:lnTo>
                      <a:lnTo>
                        <a:pt x="590" y="197"/>
                      </a:lnTo>
                      <a:lnTo>
                        <a:pt x="594" y="196"/>
                      </a:lnTo>
                      <a:lnTo>
                        <a:pt x="597" y="194"/>
                      </a:lnTo>
                      <a:lnTo>
                        <a:pt x="600" y="193"/>
                      </a:lnTo>
                      <a:lnTo>
                        <a:pt x="603" y="191"/>
                      </a:lnTo>
                      <a:lnTo>
                        <a:pt x="605" y="190"/>
                      </a:lnTo>
                      <a:lnTo>
                        <a:pt x="609" y="188"/>
                      </a:lnTo>
                      <a:lnTo>
                        <a:pt x="613" y="186"/>
                      </a:lnTo>
                      <a:lnTo>
                        <a:pt x="615" y="185"/>
                      </a:lnTo>
                      <a:lnTo>
                        <a:pt x="618" y="184"/>
                      </a:lnTo>
                      <a:lnTo>
                        <a:pt x="623" y="183"/>
                      </a:lnTo>
                      <a:lnTo>
                        <a:pt x="624" y="182"/>
                      </a:lnTo>
                      <a:lnTo>
                        <a:pt x="628" y="181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24" name="Line 134">
                  <a:extLst>
                    <a:ext uri="{FF2B5EF4-FFF2-40B4-BE49-F238E27FC236}">
                      <a16:creationId xmlns:a16="http://schemas.microsoft.com/office/drawing/2014/main" id="{6380BDB0-56DC-46DC-A97E-8305830AC5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793" y="2143"/>
                  <a:ext cx="1" cy="10"/>
                </a:xfrm>
                <a:prstGeom prst="line">
                  <a:avLst/>
                </a:pr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25" name="Freeform 135">
                  <a:extLst>
                    <a:ext uri="{FF2B5EF4-FFF2-40B4-BE49-F238E27FC236}">
                      <a16:creationId xmlns:a16="http://schemas.microsoft.com/office/drawing/2014/main" id="{529CD5EB-AEFB-4761-AA3A-E31B784481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59" y="2030"/>
                  <a:ext cx="45" cy="62"/>
                </a:xfrm>
                <a:custGeom>
                  <a:avLst/>
                  <a:gdLst>
                    <a:gd name="T0" fmla="*/ 11 w 45"/>
                    <a:gd name="T1" fmla="*/ 28 h 62"/>
                    <a:gd name="T2" fmla="*/ 16 w 45"/>
                    <a:gd name="T3" fmla="*/ 25 h 62"/>
                    <a:gd name="T4" fmla="*/ 21 w 45"/>
                    <a:gd name="T5" fmla="*/ 25 h 62"/>
                    <a:gd name="T6" fmla="*/ 26 w 45"/>
                    <a:gd name="T7" fmla="*/ 26 h 62"/>
                    <a:gd name="T8" fmla="*/ 31 w 45"/>
                    <a:gd name="T9" fmla="*/ 31 h 62"/>
                    <a:gd name="T10" fmla="*/ 33 w 45"/>
                    <a:gd name="T11" fmla="*/ 37 h 62"/>
                    <a:gd name="T12" fmla="*/ 32 w 45"/>
                    <a:gd name="T13" fmla="*/ 42 h 62"/>
                    <a:gd name="T14" fmla="*/ 28 w 45"/>
                    <a:gd name="T15" fmla="*/ 47 h 62"/>
                    <a:gd name="T16" fmla="*/ 22 w 45"/>
                    <a:gd name="T17" fmla="*/ 50 h 62"/>
                    <a:gd name="T18" fmla="*/ 17 w 45"/>
                    <a:gd name="T19" fmla="*/ 49 h 62"/>
                    <a:gd name="T20" fmla="*/ 11 w 45"/>
                    <a:gd name="T21" fmla="*/ 46 h 62"/>
                    <a:gd name="T22" fmla="*/ 9 w 45"/>
                    <a:gd name="T23" fmla="*/ 40 h 62"/>
                    <a:gd name="T24" fmla="*/ 7 w 45"/>
                    <a:gd name="T25" fmla="*/ 34 h 62"/>
                    <a:gd name="T26" fmla="*/ 7 w 45"/>
                    <a:gd name="T27" fmla="*/ 29 h 62"/>
                    <a:gd name="T28" fmla="*/ 8 w 45"/>
                    <a:gd name="T29" fmla="*/ 23 h 62"/>
                    <a:gd name="T30" fmla="*/ 9 w 45"/>
                    <a:gd name="T31" fmla="*/ 18 h 62"/>
                    <a:gd name="T32" fmla="*/ 11 w 45"/>
                    <a:gd name="T33" fmla="*/ 12 h 62"/>
                    <a:gd name="T34" fmla="*/ 11 w 45"/>
                    <a:gd name="T35" fmla="*/ 5 h 62"/>
                    <a:gd name="T36" fmla="*/ 11 w 45"/>
                    <a:gd name="T37" fmla="*/ 0 h 62"/>
                    <a:gd name="T38" fmla="*/ 7 w 45"/>
                    <a:gd name="T39" fmla="*/ 7 h 62"/>
                    <a:gd name="T40" fmla="*/ 3 w 45"/>
                    <a:gd name="T41" fmla="*/ 13 h 62"/>
                    <a:gd name="T42" fmla="*/ 1 w 45"/>
                    <a:gd name="T43" fmla="*/ 18 h 62"/>
                    <a:gd name="T44" fmla="*/ 0 w 45"/>
                    <a:gd name="T45" fmla="*/ 24 h 62"/>
                    <a:gd name="T46" fmla="*/ 0 w 45"/>
                    <a:gd name="T47" fmla="*/ 30 h 62"/>
                    <a:gd name="T48" fmla="*/ 0 w 45"/>
                    <a:gd name="T49" fmla="*/ 37 h 62"/>
                    <a:gd name="T50" fmla="*/ 0 w 45"/>
                    <a:gd name="T51" fmla="*/ 42 h 62"/>
                    <a:gd name="T52" fmla="*/ 1 w 45"/>
                    <a:gd name="T53" fmla="*/ 49 h 62"/>
                    <a:gd name="T54" fmla="*/ 5 w 45"/>
                    <a:gd name="T55" fmla="*/ 55 h 62"/>
                    <a:gd name="T56" fmla="*/ 11 w 45"/>
                    <a:gd name="T57" fmla="*/ 58 h 62"/>
                    <a:gd name="T58" fmla="*/ 17 w 45"/>
                    <a:gd name="T59" fmla="*/ 61 h 62"/>
                    <a:gd name="T60" fmla="*/ 23 w 45"/>
                    <a:gd name="T61" fmla="*/ 61 h 62"/>
                    <a:gd name="T62" fmla="*/ 30 w 45"/>
                    <a:gd name="T63" fmla="*/ 59 h 62"/>
                    <a:gd name="T64" fmla="*/ 35 w 45"/>
                    <a:gd name="T65" fmla="*/ 57 h 62"/>
                    <a:gd name="T66" fmla="*/ 40 w 45"/>
                    <a:gd name="T67" fmla="*/ 50 h 62"/>
                    <a:gd name="T68" fmla="*/ 43 w 45"/>
                    <a:gd name="T69" fmla="*/ 44 h 62"/>
                    <a:gd name="T70" fmla="*/ 44 w 45"/>
                    <a:gd name="T71" fmla="*/ 39 h 62"/>
                    <a:gd name="T72" fmla="*/ 44 w 45"/>
                    <a:gd name="T73" fmla="*/ 33 h 62"/>
                    <a:gd name="T74" fmla="*/ 43 w 45"/>
                    <a:gd name="T75" fmla="*/ 28 h 62"/>
                    <a:gd name="T76" fmla="*/ 39 w 45"/>
                    <a:gd name="T77" fmla="*/ 23 h 62"/>
                    <a:gd name="T78" fmla="*/ 34 w 45"/>
                    <a:gd name="T79" fmla="*/ 18 h 62"/>
                    <a:gd name="T80" fmla="*/ 28 w 45"/>
                    <a:gd name="T81" fmla="*/ 15 h 62"/>
                    <a:gd name="T82" fmla="*/ 23 w 45"/>
                    <a:gd name="T83" fmla="*/ 15 h 62"/>
                    <a:gd name="T84" fmla="*/ 17 w 45"/>
                    <a:gd name="T85" fmla="*/ 15 h 62"/>
                    <a:gd name="T86" fmla="*/ 12 w 45"/>
                    <a:gd name="T87" fmla="*/ 17 h 62"/>
                    <a:gd name="T88" fmla="*/ 8 w 45"/>
                    <a:gd name="T89" fmla="*/ 20 h 62"/>
                    <a:gd name="T90" fmla="*/ 7 w 45"/>
                    <a:gd name="T91" fmla="*/ 25 h 62"/>
                    <a:gd name="T92" fmla="*/ 7 w 45"/>
                    <a:gd name="T93" fmla="*/ 29 h 62"/>
                    <a:gd name="T94" fmla="*/ 7 w 45"/>
                    <a:gd name="T95" fmla="*/ 30 h 62"/>
                    <a:gd name="T96" fmla="*/ 7 w 45"/>
                    <a:gd name="T97" fmla="*/ 30 h 62"/>
                    <a:gd name="T98" fmla="*/ 7 w 45"/>
                    <a:gd name="T99" fmla="*/ 32 h 6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45"/>
                    <a:gd name="T151" fmla="*/ 0 h 62"/>
                    <a:gd name="T152" fmla="*/ 45 w 45"/>
                    <a:gd name="T153" fmla="*/ 62 h 6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45" h="62">
                      <a:moveTo>
                        <a:pt x="7" y="32"/>
                      </a:moveTo>
                      <a:lnTo>
                        <a:pt x="11" y="28"/>
                      </a:lnTo>
                      <a:lnTo>
                        <a:pt x="13" y="26"/>
                      </a:lnTo>
                      <a:lnTo>
                        <a:pt x="16" y="25"/>
                      </a:lnTo>
                      <a:lnTo>
                        <a:pt x="18" y="25"/>
                      </a:lnTo>
                      <a:lnTo>
                        <a:pt x="21" y="25"/>
                      </a:lnTo>
                      <a:lnTo>
                        <a:pt x="23" y="25"/>
                      </a:lnTo>
                      <a:lnTo>
                        <a:pt x="26" y="26"/>
                      </a:lnTo>
                      <a:lnTo>
                        <a:pt x="30" y="28"/>
                      </a:lnTo>
                      <a:lnTo>
                        <a:pt x="31" y="31"/>
                      </a:lnTo>
                      <a:lnTo>
                        <a:pt x="33" y="33"/>
                      </a:lnTo>
                      <a:lnTo>
                        <a:pt x="33" y="37"/>
                      </a:lnTo>
                      <a:lnTo>
                        <a:pt x="33" y="39"/>
                      </a:lnTo>
                      <a:lnTo>
                        <a:pt x="32" y="42"/>
                      </a:lnTo>
                      <a:lnTo>
                        <a:pt x="30" y="44"/>
                      </a:lnTo>
                      <a:lnTo>
                        <a:pt x="28" y="47"/>
                      </a:lnTo>
                      <a:lnTo>
                        <a:pt x="25" y="49"/>
                      </a:lnTo>
                      <a:lnTo>
                        <a:pt x="22" y="50"/>
                      </a:lnTo>
                      <a:lnTo>
                        <a:pt x="20" y="50"/>
                      </a:lnTo>
                      <a:lnTo>
                        <a:pt x="17" y="49"/>
                      </a:lnTo>
                      <a:lnTo>
                        <a:pt x="15" y="48"/>
                      </a:lnTo>
                      <a:lnTo>
                        <a:pt x="11" y="46"/>
                      </a:lnTo>
                      <a:lnTo>
                        <a:pt x="10" y="43"/>
                      </a:lnTo>
                      <a:lnTo>
                        <a:pt x="9" y="40"/>
                      </a:lnTo>
                      <a:lnTo>
                        <a:pt x="8" y="37"/>
                      </a:lnTo>
                      <a:lnTo>
                        <a:pt x="7" y="34"/>
                      </a:lnTo>
                      <a:lnTo>
                        <a:pt x="7" y="32"/>
                      </a:lnTo>
                      <a:lnTo>
                        <a:pt x="7" y="29"/>
                      </a:lnTo>
                      <a:lnTo>
                        <a:pt x="7" y="25"/>
                      </a:lnTo>
                      <a:lnTo>
                        <a:pt x="8" y="23"/>
                      </a:lnTo>
                      <a:lnTo>
                        <a:pt x="9" y="20"/>
                      </a:lnTo>
                      <a:lnTo>
                        <a:pt x="9" y="18"/>
                      </a:lnTo>
                      <a:lnTo>
                        <a:pt x="10" y="15"/>
                      </a:lnTo>
                      <a:lnTo>
                        <a:pt x="11" y="12"/>
                      </a:lnTo>
                      <a:lnTo>
                        <a:pt x="11" y="9"/>
                      </a:lnTo>
                      <a:lnTo>
                        <a:pt x="11" y="5"/>
                      </a:lnTo>
                      <a:lnTo>
                        <a:pt x="11" y="3"/>
                      </a:lnTo>
                      <a:lnTo>
                        <a:pt x="11" y="0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2" y="15"/>
                      </a:lnTo>
                      <a:lnTo>
                        <a:pt x="1" y="18"/>
                      </a:lnTo>
                      <a:lnTo>
                        <a:pt x="0" y="21"/>
                      </a:ln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0" y="30"/>
                      </a:lnTo>
                      <a:lnTo>
                        <a:pt x="0" y="33"/>
                      </a:lnTo>
                      <a:lnTo>
                        <a:pt x="0" y="37"/>
                      </a:lnTo>
                      <a:lnTo>
                        <a:pt x="0" y="39"/>
                      </a:lnTo>
                      <a:lnTo>
                        <a:pt x="0" y="42"/>
                      </a:lnTo>
                      <a:lnTo>
                        <a:pt x="1" y="46"/>
                      </a:lnTo>
                      <a:lnTo>
                        <a:pt x="1" y="49"/>
                      </a:lnTo>
                      <a:lnTo>
                        <a:pt x="3" y="52"/>
                      </a:lnTo>
                      <a:lnTo>
                        <a:pt x="5" y="55"/>
                      </a:lnTo>
                      <a:lnTo>
                        <a:pt x="7" y="57"/>
                      </a:lnTo>
                      <a:lnTo>
                        <a:pt x="11" y="58"/>
                      </a:lnTo>
                      <a:lnTo>
                        <a:pt x="14" y="61"/>
                      </a:lnTo>
                      <a:lnTo>
                        <a:pt x="17" y="61"/>
                      </a:lnTo>
                      <a:lnTo>
                        <a:pt x="20" y="61"/>
                      </a:lnTo>
                      <a:lnTo>
                        <a:pt x="23" y="61"/>
                      </a:lnTo>
                      <a:lnTo>
                        <a:pt x="25" y="61"/>
                      </a:lnTo>
                      <a:lnTo>
                        <a:pt x="30" y="59"/>
                      </a:lnTo>
                      <a:lnTo>
                        <a:pt x="32" y="58"/>
                      </a:lnTo>
                      <a:lnTo>
                        <a:pt x="35" y="57"/>
                      </a:lnTo>
                      <a:lnTo>
                        <a:pt x="38" y="54"/>
                      </a:lnTo>
                      <a:lnTo>
                        <a:pt x="40" y="50"/>
                      </a:lnTo>
                      <a:lnTo>
                        <a:pt x="42" y="48"/>
                      </a:lnTo>
                      <a:lnTo>
                        <a:pt x="43" y="44"/>
                      </a:lnTo>
                      <a:lnTo>
                        <a:pt x="44" y="42"/>
                      </a:lnTo>
                      <a:lnTo>
                        <a:pt x="44" y="39"/>
                      </a:lnTo>
                      <a:lnTo>
                        <a:pt x="44" y="36"/>
                      </a:lnTo>
                      <a:lnTo>
                        <a:pt x="44" y="33"/>
                      </a:lnTo>
                      <a:lnTo>
                        <a:pt x="43" y="31"/>
                      </a:lnTo>
                      <a:lnTo>
                        <a:pt x="43" y="28"/>
                      </a:lnTo>
                      <a:lnTo>
                        <a:pt x="41" y="25"/>
                      </a:lnTo>
                      <a:lnTo>
                        <a:pt x="39" y="23"/>
                      </a:lnTo>
                      <a:lnTo>
                        <a:pt x="37" y="20"/>
                      </a:lnTo>
                      <a:lnTo>
                        <a:pt x="34" y="18"/>
                      </a:lnTo>
                      <a:lnTo>
                        <a:pt x="31" y="17"/>
                      </a:lnTo>
                      <a:lnTo>
                        <a:pt x="28" y="15"/>
                      </a:lnTo>
                      <a:lnTo>
                        <a:pt x="25" y="15"/>
                      </a:lnTo>
                      <a:lnTo>
                        <a:pt x="23" y="15"/>
                      </a:lnTo>
                      <a:lnTo>
                        <a:pt x="20" y="15"/>
                      </a:lnTo>
                      <a:lnTo>
                        <a:pt x="17" y="15"/>
                      </a:lnTo>
                      <a:lnTo>
                        <a:pt x="15" y="15"/>
                      </a:lnTo>
                      <a:lnTo>
                        <a:pt x="12" y="17"/>
                      </a:lnTo>
                      <a:lnTo>
                        <a:pt x="9" y="18"/>
                      </a:lnTo>
                      <a:lnTo>
                        <a:pt x="8" y="20"/>
                      </a:lnTo>
                      <a:lnTo>
                        <a:pt x="7" y="23"/>
                      </a:lnTo>
                      <a:lnTo>
                        <a:pt x="7" y="25"/>
                      </a:lnTo>
                      <a:lnTo>
                        <a:pt x="7" y="28"/>
                      </a:lnTo>
                      <a:lnTo>
                        <a:pt x="7" y="29"/>
                      </a:lnTo>
                      <a:lnTo>
                        <a:pt x="7" y="30"/>
                      </a:lnTo>
                      <a:lnTo>
                        <a:pt x="7" y="31"/>
                      </a:lnTo>
                      <a:lnTo>
                        <a:pt x="7" y="32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26" name="Freeform 136">
                  <a:extLst>
                    <a:ext uri="{FF2B5EF4-FFF2-40B4-BE49-F238E27FC236}">
                      <a16:creationId xmlns:a16="http://schemas.microsoft.com/office/drawing/2014/main" id="{F29B648A-7F15-465E-8753-A7E8D45721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50" y="2069"/>
                  <a:ext cx="508" cy="227"/>
                </a:xfrm>
                <a:custGeom>
                  <a:avLst/>
                  <a:gdLst>
                    <a:gd name="T0" fmla="*/ 277 w 508"/>
                    <a:gd name="T1" fmla="*/ 5 h 227"/>
                    <a:gd name="T2" fmla="*/ 317 w 508"/>
                    <a:gd name="T3" fmla="*/ 8 h 227"/>
                    <a:gd name="T4" fmla="*/ 352 w 508"/>
                    <a:gd name="T5" fmla="*/ 13 h 227"/>
                    <a:gd name="T6" fmla="*/ 384 w 508"/>
                    <a:gd name="T7" fmla="*/ 18 h 227"/>
                    <a:gd name="T8" fmla="*/ 411 w 508"/>
                    <a:gd name="T9" fmla="*/ 25 h 227"/>
                    <a:gd name="T10" fmla="*/ 434 w 508"/>
                    <a:gd name="T11" fmla="*/ 33 h 227"/>
                    <a:gd name="T12" fmla="*/ 454 w 508"/>
                    <a:gd name="T13" fmla="*/ 40 h 227"/>
                    <a:gd name="T14" fmla="*/ 471 w 508"/>
                    <a:gd name="T15" fmla="*/ 50 h 227"/>
                    <a:gd name="T16" fmla="*/ 489 w 508"/>
                    <a:gd name="T17" fmla="*/ 66 h 227"/>
                    <a:gd name="T18" fmla="*/ 504 w 508"/>
                    <a:gd name="T19" fmla="*/ 89 h 227"/>
                    <a:gd name="T20" fmla="*/ 507 w 508"/>
                    <a:gd name="T21" fmla="*/ 110 h 227"/>
                    <a:gd name="T22" fmla="*/ 503 w 508"/>
                    <a:gd name="T23" fmla="*/ 131 h 227"/>
                    <a:gd name="T24" fmla="*/ 488 w 508"/>
                    <a:gd name="T25" fmla="*/ 153 h 227"/>
                    <a:gd name="T26" fmla="*/ 469 w 508"/>
                    <a:gd name="T27" fmla="*/ 166 h 227"/>
                    <a:gd name="T28" fmla="*/ 453 w 508"/>
                    <a:gd name="T29" fmla="*/ 174 h 227"/>
                    <a:gd name="T30" fmla="*/ 435 w 508"/>
                    <a:gd name="T31" fmla="*/ 181 h 227"/>
                    <a:gd name="T32" fmla="*/ 415 w 508"/>
                    <a:gd name="T33" fmla="*/ 187 h 227"/>
                    <a:gd name="T34" fmla="*/ 393 w 508"/>
                    <a:gd name="T35" fmla="*/ 192 h 227"/>
                    <a:gd name="T36" fmla="*/ 367 w 508"/>
                    <a:gd name="T37" fmla="*/ 197 h 227"/>
                    <a:gd name="T38" fmla="*/ 340 w 508"/>
                    <a:gd name="T39" fmla="*/ 201 h 227"/>
                    <a:gd name="T40" fmla="*/ 311 w 508"/>
                    <a:gd name="T41" fmla="*/ 204 h 227"/>
                    <a:gd name="T42" fmla="*/ 281 w 508"/>
                    <a:gd name="T43" fmla="*/ 206 h 227"/>
                    <a:gd name="T44" fmla="*/ 255 w 508"/>
                    <a:gd name="T45" fmla="*/ 204 h 227"/>
                    <a:gd name="T46" fmla="*/ 234 w 508"/>
                    <a:gd name="T47" fmla="*/ 203 h 227"/>
                    <a:gd name="T48" fmla="*/ 216 w 508"/>
                    <a:gd name="T49" fmla="*/ 201 h 227"/>
                    <a:gd name="T50" fmla="*/ 201 w 508"/>
                    <a:gd name="T51" fmla="*/ 200 h 227"/>
                    <a:gd name="T52" fmla="*/ 180 w 508"/>
                    <a:gd name="T53" fmla="*/ 196 h 227"/>
                    <a:gd name="T54" fmla="*/ 164 w 508"/>
                    <a:gd name="T55" fmla="*/ 193 h 227"/>
                    <a:gd name="T56" fmla="*/ 148 w 508"/>
                    <a:gd name="T57" fmla="*/ 192 h 227"/>
                    <a:gd name="T58" fmla="*/ 132 w 508"/>
                    <a:gd name="T59" fmla="*/ 195 h 227"/>
                    <a:gd name="T60" fmla="*/ 117 w 508"/>
                    <a:gd name="T61" fmla="*/ 203 h 227"/>
                    <a:gd name="T62" fmla="*/ 101 w 508"/>
                    <a:gd name="T63" fmla="*/ 215 h 227"/>
                    <a:gd name="T64" fmla="*/ 86 w 508"/>
                    <a:gd name="T65" fmla="*/ 224 h 227"/>
                    <a:gd name="T66" fmla="*/ 69 w 508"/>
                    <a:gd name="T67" fmla="*/ 224 h 227"/>
                    <a:gd name="T68" fmla="*/ 52 w 508"/>
                    <a:gd name="T69" fmla="*/ 214 h 227"/>
                    <a:gd name="T70" fmla="*/ 33 w 508"/>
                    <a:gd name="T71" fmla="*/ 203 h 227"/>
                    <a:gd name="T72" fmla="*/ 20 w 508"/>
                    <a:gd name="T73" fmla="*/ 187 h 227"/>
                    <a:gd name="T74" fmla="*/ 10 w 508"/>
                    <a:gd name="T75" fmla="*/ 170 h 227"/>
                    <a:gd name="T76" fmla="*/ 4 w 508"/>
                    <a:gd name="T77" fmla="*/ 148 h 227"/>
                    <a:gd name="T78" fmla="*/ 2 w 508"/>
                    <a:gd name="T79" fmla="*/ 131 h 227"/>
                    <a:gd name="T80" fmla="*/ 0 w 508"/>
                    <a:gd name="T81" fmla="*/ 116 h 227"/>
                    <a:gd name="T82" fmla="*/ 1 w 508"/>
                    <a:gd name="T83" fmla="*/ 100 h 227"/>
                    <a:gd name="T84" fmla="*/ 3 w 508"/>
                    <a:gd name="T85" fmla="*/ 84 h 227"/>
                    <a:gd name="T86" fmla="*/ 9 w 508"/>
                    <a:gd name="T87" fmla="*/ 69 h 227"/>
                    <a:gd name="T88" fmla="*/ 18 w 508"/>
                    <a:gd name="T89" fmla="*/ 54 h 227"/>
                    <a:gd name="T90" fmla="*/ 29 w 508"/>
                    <a:gd name="T91" fmla="*/ 40 h 227"/>
                    <a:gd name="T92" fmla="*/ 46 w 508"/>
                    <a:gd name="T93" fmla="*/ 27 h 227"/>
                    <a:gd name="T94" fmla="*/ 66 w 508"/>
                    <a:gd name="T95" fmla="*/ 18 h 227"/>
                    <a:gd name="T96" fmla="*/ 90 w 508"/>
                    <a:gd name="T97" fmla="*/ 9 h 227"/>
                    <a:gd name="T98" fmla="*/ 119 w 508"/>
                    <a:gd name="T99" fmla="*/ 3 h 227"/>
                    <a:gd name="T100" fmla="*/ 155 w 508"/>
                    <a:gd name="T101" fmla="*/ 0 h 227"/>
                    <a:gd name="T102" fmla="*/ 196 w 508"/>
                    <a:gd name="T103" fmla="*/ 0 h 227"/>
                    <a:gd name="T104" fmla="*/ 243 w 508"/>
                    <a:gd name="T105" fmla="*/ 3 h 22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08"/>
                    <a:gd name="T160" fmla="*/ 0 h 227"/>
                    <a:gd name="T161" fmla="*/ 508 w 508"/>
                    <a:gd name="T162" fmla="*/ 227 h 227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08" h="227">
                      <a:moveTo>
                        <a:pt x="243" y="3"/>
                      </a:moveTo>
                      <a:lnTo>
                        <a:pt x="251" y="3"/>
                      </a:lnTo>
                      <a:lnTo>
                        <a:pt x="261" y="4"/>
                      </a:lnTo>
                      <a:lnTo>
                        <a:pt x="269" y="4"/>
                      </a:lnTo>
                      <a:lnTo>
                        <a:pt x="277" y="5"/>
                      </a:lnTo>
                      <a:lnTo>
                        <a:pt x="285" y="5"/>
                      </a:lnTo>
                      <a:lnTo>
                        <a:pt x="294" y="6"/>
                      </a:lnTo>
                      <a:lnTo>
                        <a:pt x="301" y="8"/>
                      </a:lnTo>
                      <a:lnTo>
                        <a:pt x="309" y="8"/>
                      </a:lnTo>
                      <a:lnTo>
                        <a:pt x="317" y="8"/>
                      </a:lnTo>
                      <a:lnTo>
                        <a:pt x="324" y="9"/>
                      </a:lnTo>
                      <a:lnTo>
                        <a:pt x="332" y="10"/>
                      </a:lnTo>
                      <a:lnTo>
                        <a:pt x="338" y="11"/>
                      </a:lnTo>
                      <a:lnTo>
                        <a:pt x="345" y="12"/>
                      </a:lnTo>
                      <a:lnTo>
                        <a:pt x="352" y="13"/>
                      </a:lnTo>
                      <a:lnTo>
                        <a:pt x="358" y="14"/>
                      </a:lnTo>
                      <a:lnTo>
                        <a:pt x="365" y="15"/>
                      </a:lnTo>
                      <a:lnTo>
                        <a:pt x="371" y="16"/>
                      </a:lnTo>
                      <a:lnTo>
                        <a:pt x="378" y="17"/>
                      </a:lnTo>
                      <a:lnTo>
                        <a:pt x="384" y="18"/>
                      </a:lnTo>
                      <a:lnTo>
                        <a:pt x="390" y="20"/>
                      </a:lnTo>
                      <a:lnTo>
                        <a:pt x="395" y="22"/>
                      </a:lnTo>
                      <a:lnTo>
                        <a:pt x="400" y="22"/>
                      </a:lnTo>
                      <a:lnTo>
                        <a:pt x="406" y="24"/>
                      </a:lnTo>
                      <a:lnTo>
                        <a:pt x="411" y="25"/>
                      </a:lnTo>
                      <a:lnTo>
                        <a:pt x="416" y="26"/>
                      </a:lnTo>
                      <a:lnTo>
                        <a:pt x="421" y="27"/>
                      </a:lnTo>
                      <a:lnTo>
                        <a:pt x="425" y="29"/>
                      </a:lnTo>
                      <a:lnTo>
                        <a:pt x="430" y="31"/>
                      </a:lnTo>
                      <a:lnTo>
                        <a:pt x="434" y="33"/>
                      </a:lnTo>
                      <a:lnTo>
                        <a:pt x="439" y="34"/>
                      </a:lnTo>
                      <a:lnTo>
                        <a:pt x="443" y="37"/>
                      </a:lnTo>
                      <a:lnTo>
                        <a:pt x="446" y="38"/>
                      </a:lnTo>
                      <a:lnTo>
                        <a:pt x="451" y="39"/>
                      </a:lnTo>
                      <a:lnTo>
                        <a:pt x="454" y="40"/>
                      </a:lnTo>
                      <a:lnTo>
                        <a:pt x="458" y="43"/>
                      </a:lnTo>
                      <a:lnTo>
                        <a:pt x="461" y="45"/>
                      </a:lnTo>
                      <a:lnTo>
                        <a:pt x="465" y="47"/>
                      </a:lnTo>
                      <a:lnTo>
                        <a:pt x="468" y="48"/>
                      </a:lnTo>
                      <a:lnTo>
                        <a:pt x="471" y="50"/>
                      </a:lnTo>
                      <a:lnTo>
                        <a:pt x="475" y="53"/>
                      </a:lnTo>
                      <a:lnTo>
                        <a:pt x="476" y="54"/>
                      </a:lnTo>
                      <a:lnTo>
                        <a:pt x="480" y="57"/>
                      </a:lnTo>
                      <a:lnTo>
                        <a:pt x="485" y="61"/>
                      </a:lnTo>
                      <a:lnTo>
                        <a:pt x="489" y="66"/>
                      </a:lnTo>
                      <a:lnTo>
                        <a:pt x="493" y="70"/>
                      </a:lnTo>
                      <a:lnTo>
                        <a:pt x="497" y="74"/>
                      </a:lnTo>
                      <a:lnTo>
                        <a:pt x="499" y="79"/>
                      </a:lnTo>
                      <a:lnTo>
                        <a:pt x="502" y="84"/>
                      </a:lnTo>
                      <a:lnTo>
                        <a:pt x="504" y="89"/>
                      </a:lnTo>
                      <a:lnTo>
                        <a:pt x="505" y="93"/>
                      </a:lnTo>
                      <a:lnTo>
                        <a:pt x="505" y="98"/>
                      </a:lnTo>
                      <a:lnTo>
                        <a:pt x="507" y="104"/>
                      </a:lnTo>
                      <a:lnTo>
                        <a:pt x="507" y="106"/>
                      </a:lnTo>
                      <a:lnTo>
                        <a:pt x="507" y="110"/>
                      </a:lnTo>
                      <a:lnTo>
                        <a:pt x="507" y="111"/>
                      </a:lnTo>
                      <a:lnTo>
                        <a:pt x="506" y="117"/>
                      </a:lnTo>
                      <a:lnTo>
                        <a:pt x="505" y="122"/>
                      </a:lnTo>
                      <a:lnTo>
                        <a:pt x="504" y="127"/>
                      </a:lnTo>
                      <a:lnTo>
                        <a:pt x="503" y="131"/>
                      </a:lnTo>
                      <a:lnTo>
                        <a:pt x="500" y="136"/>
                      </a:lnTo>
                      <a:lnTo>
                        <a:pt x="499" y="141"/>
                      </a:lnTo>
                      <a:lnTo>
                        <a:pt x="495" y="144"/>
                      </a:lnTo>
                      <a:lnTo>
                        <a:pt x="491" y="148"/>
                      </a:lnTo>
                      <a:lnTo>
                        <a:pt x="488" y="153"/>
                      </a:lnTo>
                      <a:lnTo>
                        <a:pt x="484" y="156"/>
                      </a:lnTo>
                      <a:lnTo>
                        <a:pt x="479" y="159"/>
                      </a:lnTo>
                      <a:lnTo>
                        <a:pt x="474" y="163"/>
                      </a:lnTo>
                      <a:lnTo>
                        <a:pt x="471" y="165"/>
                      </a:lnTo>
                      <a:lnTo>
                        <a:pt x="469" y="166"/>
                      </a:lnTo>
                      <a:lnTo>
                        <a:pt x="465" y="169"/>
                      </a:lnTo>
                      <a:lnTo>
                        <a:pt x="463" y="171"/>
                      </a:lnTo>
                      <a:lnTo>
                        <a:pt x="460" y="172"/>
                      </a:lnTo>
                      <a:lnTo>
                        <a:pt x="456" y="173"/>
                      </a:lnTo>
                      <a:lnTo>
                        <a:pt x="453" y="174"/>
                      </a:lnTo>
                      <a:lnTo>
                        <a:pt x="450" y="176"/>
                      </a:lnTo>
                      <a:lnTo>
                        <a:pt x="446" y="177"/>
                      </a:lnTo>
                      <a:lnTo>
                        <a:pt x="443" y="179"/>
                      </a:lnTo>
                      <a:lnTo>
                        <a:pt x="439" y="180"/>
                      </a:lnTo>
                      <a:lnTo>
                        <a:pt x="435" y="181"/>
                      </a:lnTo>
                      <a:lnTo>
                        <a:pt x="431" y="184"/>
                      </a:lnTo>
                      <a:lnTo>
                        <a:pt x="427" y="184"/>
                      </a:lnTo>
                      <a:lnTo>
                        <a:pt x="423" y="185"/>
                      </a:lnTo>
                      <a:lnTo>
                        <a:pt x="419" y="187"/>
                      </a:lnTo>
                      <a:lnTo>
                        <a:pt x="415" y="187"/>
                      </a:lnTo>
                      <a:lnTo>
                        <a:pt x="410" y="189"/>
                      </a:lnTo>
                      <a:lnTo>
                        <a:pt x="406" y="189"/>
                      </a:lnTo>
                      <a:lnTo>
                        <a:pt x="401" y="191"/>
                      </a:lnTo>
                      <a:lnTo>
                        <a:pt x="397" y="192"/>
                      </a:lnTo>
                      <a:lnTo>
                        <a:pt x="393" y="192"/>
                      </a:lnTo>
                      <a:lnTo>
                        <a:pt x="387" y="193"/>
                      </a:lnTo>
                      <a:lnTo>
                        <a:pt x="382" y="194"/>
                      </a:lnTo>
                      <a:lnTo>
                        <a:pt x="378" y="195"/>
                      </a:lnTo>
                      <a:lnTo>
                        <a:pt x="372" y="196"/>
                      </a:lnTo>
                      <a:lnTo>
                        <a:pt x="367" y="197"/>
                      </a:lnTo>
                      <a:lnTo>
                        <a:pt x="362" y="198"/>
                      </a:lnTo>
                      <a:lnTo>
                        <a:pt x="357" y="199"/>
                      </a:lnTo>
                      <a:lnTo>
                        <a:pt x="351" y="200"/>
                      </a:lnTo>
                      <a:lnTo>
                        <a:pt x="346" y="200"/>
                      </a:lnTo>
                      <a:lnTo>
                        <a:pt x="340" y="201"/>
                      </a:lnTo>
                      <a:lnTo>
                        <a:pt x="334" y="202"/>
                      </a:lnTo>
                      <a:lnTo>
                        <a:pt x="328" y="203"/>
                      </a:lnTo>
                      <a:lnTo>
                        <a:pt x="323" y="203"/>
                      </a:lnTo>
                      <a:lnTo>
                        <a:pt x="317" y="204"/>
                      </a:lnTo>
                      <a:lnTo>
                        <a:pt x="311" y="204"/>
                      </a:lnTo>
                      <a:lnTo>
                        <a:pt x="304" y="205"/>
                      </a:lnTo>
                      <a:lnTo>
                        <a:pt x="298" y="206"/>
                      </a:lnTo>
                      <a:lnTo>
                        <a:pt x="292" y="206"/>
                      </a:lnTo>
                      <a:lnTo>
                        <a:pt x="286" y="206"/>
                      </a:lnTo>
                      <a:lnTo>
                        <a:pt x="281" y="206"/>
                      </a:lnTo>
                      <a:lnTo>
                        <a:pt x="275" y="205"/>
                      </a:lnTo>
                      <a:lnTo>
                        <a:pt x="270" y="205"/>
                      </a:lnTo>
                      <a:lnTo>
                        <a:pt x="265" y="204"/>
                      </a:lnTo>
                      <a:lnTo>
                        <a:pt x="261" y="204"/>
                      </a:lnTo>
                      <a:lnTo>
                        <a:pt x="255" y="204"/>
                      </a:lnTo>
                      <a:lnTo>
                        <a:pt x="251" y="204"/>
                      </a:lnTo>
                      <a:lnTo>
                        <a:pt x="247" y="204"/>
                      </a:lnTo>
                      <a:lnTo>
                        <a:pt x="242" y="204"/>
                      </a:lnTo>
                      <a:lnTo>
                        <a:pt x="238" y="203"/>
                      </a:lnTo>
                      <a:lnTo>
                        <a:pt x="234" y="203"/>
                      </a:lnTo>
                      <a:lnTo>
                        <a:pt x="230" y="203"/>
                      </a:lnTo>
                      <a:lnTo>
                        <a:pt x="226" y="202"/>
                      </a:lnTo>
                      <a:lnTo>
                        <a:pt x="223" y="202"/>
                      </a:lnTo>
                      <a:lnTo>
                        <a:pt x="219" y="202"/>
                      </a:lnTo>
                      <a:lnTo>
                        <a:pt x="216" y="201"/>
                      </a:lnTo>
                      <a:lnTo>
                        <a:pt x="213" y="201"/>
                      </a:lnTo>
                      <a:lnTo>
                        <a:pt x="210" y="200"/>
                      </a:lnTo>
                      <a:lnTo>
                        <a:pt x="206" y="200"/>
                      </a:lnTo>
                      <a:lnTo>
                        <a:pt x="204" y="200"/>
                      </a:lnTo>
                      <a:lnTo>
                        <a:pt x="201" y="200"/>
                      </a:lnTo>
                      <a:lnTo>
                        <a:pt x="198" y="199"/>
                      </a:lnTo>
                      <a:lnTo>
                        <a:pt x="193" y="198"/>
                      </a:lnTo>
                      <a:lnTo>
                        <a:pt x="188" y="198"/>
                      </a:lnTo>
                      <a:lnTo>
                        <a:pt x="184" y="197"/>
                      </a:lnTo>
                      <a:lnTo>
                        <a:pt x="180" y="196"/>
                      </a:lnTo>
                      <a:lnTo>
                        <a:pt x="177" y="196"/>
                      </a:lnTo>
                      <a:lnTo>
                        <a:pt x="173" y="195"/>
                      </a:lnTo>
                      <a:lnTo>
                        <a:pt x="169" y="194"/>
                      </a:lnTo>
                      <a:lnTo>
                        <a:pt x="166" y="194"/>
                      </a:lnTo>
                      <a:lnTo>
                        <a:pt x="164" y="193"/>
                      </a:lnTo>
                      <a:lnTo>
                        <a:pt x="161" y="193"/>
                      </a:lnTo>
                      <a:lnTo>
                        <a:pt x="159" y="193"/>
                      </a:lnTo>
                      <a:lnTo>
                        <a:pt x="156" y="192"/>
                      </a:lnTo>
                      <a:lnTo>
                        <a:pt x="151" y="192"/>
                      </a:lnTo>
                      <a:lnTo>
                        <a:pt x="148" y="192"/>
                      </a:lnTo>
                      <a:lnTo>
                        <a:pt x="144" y="192"/>
                      </a:lnTo>
                      <a:lnTo>
                        <a:pt x="141" y="193"/>
                      </a:lnTo>
                      <a:lnTo>
                        <a:pt x="138" y="194"/>
                      </a:lnTo>
                      <a:lnTo>
                        <a:pt x="135" y="194"/>
                      </a:lnTo>
                      <a:lnTo>
                        <a:pt x="132" y="195"/>
                      </a:lnTo>
                      <a:lnTo>
                        <a:pt x="129" y="196"/>
                      </a:lnTo>
                      <a:lnTo>
                        <a:pt x="127" y="198"/>
                      </a:lnTo>
                      <a:lnTo>
                        <a:pt x="124" y="199"/>
                      </a:lnTo>
                      <a:lnTo>
                        <a:pt x="120" y="201"/>
                      </a:lnTo>
                      <a:lnTo>
                        <a:pt x="117" y="203"/>
                      </a:lnTo>
                      <a:lnTo>
                        <a:pt x="113" y="206"/>
                      </a:lnTo>
                      <a:lnTo>
                        <a:pt x="110" y="208"/>
                      </a:lnTo>
                      <a:lnTo>
                        <a:pt x="107" y="210"/>
                      </a:lnTo>
                      <a:lnTo>
                        <a:pt x="104" y="212"/>
                      </a:lnTo>
                      <a:lnTo>
                        <a:pt x="101" y="215"/>
                      </a:lnTo>
                      <a:lnTo>
                        <a:pt x="98" y="217"/>
                      </a:lnTo>
                      <a:lnTo>
                        <a:pt x="95" y="220"/>
                      </a:lnTo>
                      <a:lnTo>
                        <a:pt x="92" y="222"/>
                      </a:lnTo>
                      <a:lnTo>
                        <a:pt x="89" y="223"/>
                      </a:lnTo>
                      <a:lnTo>
                        <a:pt x="86" y="224"/>
                      </a:lnTo>
                      <a:lnTo>
                        <a:pt x="82" y="225"/>
                      </a:lnTo>
                      <a:lnTo>
                        <a:pt x="79" y="226"/>
                      </a:lnTo>
                      <a:lnTo>
                        <a:pt x="76" y="226"/>
                      </a:lnTo>
                      <a:lnTo>
                        <a:pt x="73" y="225"/>
                      </a:lnTo>
                      <a:lnTo>
                        <a:pt x="69" y="224"/>
                      </a:lnTo>
                      <a:lnTo>
                        <a:pt x="65" y="222"/>
                      </a:lnTo>
                      <a:lnTo>
                        <a:pt x="62" y="221"/>
                      </a:lnTo>
                      <a:lnTo>
                        <a:pt x="59" y="219"/>
                      </a:lnTo>
                      <a:lnTo>
                        <a:pt x="55" y="217"/>
                      </a:lnTo>
                      <a:lnTo>
                        <a:pt x="52" y="214"/>
                      </a:lnTo>
                      <a:lnTo>
                        <a:pt x="47" y="212"/>
                      </a:lnTo>
                      <a:lnTo>
                        <a:pt x="44" y="210"/>
                      </a:lnTo>
                      <a:lnTo>
                        <a:pt x="40" y="208"/>
                      </a:lnTo>
                      <a:lnTo>
                        <a:pt x="37" y="206"/>
                      </a:lnTo>
                      <a:lnTo>
                        <a:pt x="33" y="203"/>
                      </a:lnTo>
                      <a:lnTo>
                        <a:pt x="29" y="200"/>
                      </a:lnTo>
                      <a:lnTo>
                        <a:pt x="27" y="196"/>
                      </a:lnTo>
                      <a:lnTo>
                        <a:pt x="24" y="192"/>
                      </a:lnTo>
                      <a:lnTo>
                        <a:pt x="22" y="189"/>
                      </a:lnTo>
                      <a:lnTo>
                        <a:pt x="20" y="187"/>
                      </a:lnTo>
                      <a:lnTo>
                        <a:pt x="18" y="184"/>
                      </a:lnTo>
                      <a:lnTo>
                        <a:pt x="16" y="180"/>
                      </a:lnTo>
                      <a:lnTo>
                        <a:pt x="14" y="177"/>
                      </a:lnTo>
                      <a:lnTo>
                        <a:pt x="12" y="173"/>
                      </a:lnTo>
                      <a:lnTo>
                        <a:pt x="10" y="170"/>
                      </a:lnTo>
                      <a:lnTo>
                        <a:pt x="9" y="166"/>
                      </a:lnTo>
                      <a:lnTo>
                        <a:pt x="8" y="161"/>
                      </a:lnTo>
                      <a:lnTo>
                        <a:pt x="6" y="157"/>
                      </a:lnTo>
                      <a:lnTo>
                        <a:pt x="5" y="153"/>
                      </a:lnTo>
                      <a:lnTo>
                        <a:pt x="4" y="148"/>
                      </a:lnTo>
                      <a:lnTo>
                        <a:pt x="3" y="142"/>
                      </a:lnTo>
                      <a:lnTo>
                        <a:pt x="3" y="140"/>
                      </a:lnTo>
                      <a:lnTo>
                        <a:pt x="2" y="137"/>
                      </a:lnTo>
                      <a:lnTo>
                        <a:pt x="2" y="134"/>
                      </a:lnTo>
                      <a:lnTo>
                        <a:pt x="2" y="131"/>
                      </a:lnTo>
                      <a:lnTo>
                        <a:pt x="1" y="129"/>
                      </a:lnTo>
                      <a:lnTo>
                        <a:pt x="1" y="126"/>
                      </a:lnTo>
                      <a:lnTo>
                        <a:pt x="0" y="122"/>
                      </a:lnTo>
                      <a:lnTo>
                        <a:pt x="0" y="119"/>
                      </a:lnTo>
                      <a:lnTo>
                        <a:pt x="0" y="116"/>
                      </a:lnTo>
                      <a:lnTo>
                        <a:pt x="0" y="113"/>
                      </a:lnTo>
                      <a:lnTo>
                        <a:pt x="0" y="110"/>
                      </a:lnTo>
                      <a:lnTo>
                        <a:pt x="0" y="107"/>
                      </a:lnTo>
                      <a:lnTo>
                        <a:pt x="0" y="104"/>
                      </a:lnTo>
                      <a:lnTo>
                        <a:pt x="1" y="100"/>
                      </a:lnTo>
                      <a:lnTo>
                        <a:pt x="2" y="97"/>
                      </a:lnTo>
                      <a:lnTo>
                        <a:pt x="2" y="94"/>
                      </a:lnTo>
                      <a:lnTo>
                        <a:pt x="2" y="90"/>
                      </a:lnTo>
                      <a:lnTo>
                        <a:pt x="3" y="87"/>
                      </a:lnTo>
                      <a:lnTo>
                        <a:pt x="3" y="84"/>
                      </a:lnTo>
                      <a:lnTo>
                        <a:pt x="5" y="81"/>
                      </a:lnTo>
                      <a:lnTo>
                        <a:pt x="5" y="77"/>
                      </a:lnTo>
                      <a:lnTo>
                        <a:pt x="7" y="74"/>
                      </a:lnTo>
                      <a:lnTo>
                        <a:pt x="8" y="72"/>
                      </a:lnTo>
                      <a:lnTo>
                        <a:pt x="9" y="69"/>
                      </a:lnTo>
                      <a:lnTo>
                        <a:pt x="10" y="66"/>
                      </a:lnTo>
                      <a:lnTo>
                        <a:pt x="12" y="63"/>
                      </a:lnTo>
                      <a:lnTo>
                        <a:pt x="14" y="60"/>
                      </a:lnTo>
                      <a:lnTo>
                        <a:pt x="16" y="57"/>
                      </a:lnTo>
                      <a:lnTo>
                        <a:pt x="18" y="54"/>
                      </a:lnTo>
                      <a:lnTo>
                        <a:pt x="20" y="52"/>
                      </a:lnTo>
                      <a:lnTo>
                        <a:pt x="22" y="48"/>
                      </a:lnTo>
                      <a:lnTo>
                        <a:pt x="24" y="45"/>
                      </a:lnTo>
                      <a:lnTo>
                        <a:pt x="27" y="42"/>
                      </a:lnTo>
                      <a:lnTo>
                        <a:pt x="29" y="40"/>
                      </a:lnTo>
                      <a:lnTo>
                        <a:pt x="32" y="38"/>
                      </a:lnTo>
                      <a:lnTo>
                        <a:pt x="35" y="35"/>
                      </a:lnTo>
                      <a:lnTo>
                        <a:pt x="39" y="33"/>
                      </a:lnTo>
                      <a:lnTo>
                        <a:pt x="42" y="30"/>
                      </a:lnTo>
                      <a:lnTo>
                        <a:pt x="46" y="27"/>
                      </a:lnTo>
                      <a:lnTo>
                        <a:pt x="49" y="26"/>
                      </a:lnTo>
                      <a:lnTo>
                        <a:pt x="53" y="23"/>
                      </a:lnTo>
                      <a:lnTo>
                        <a:pt x="57" y="22"/>
                      </a:lnTo>
                      <a:lnTo>
                        <a:pt x="61" y="19"/>
                      </a:lnTo>
                      <a:lnTo>
                        <a:pt x="66" y="18"/>
                      </a:lnTo>
                      <a:lnTo>
                        <a:pt x="70" y="16"/>
                      </a:lnTo>
                      <a:lnTo>
                        <a:pt x="76" y="14"/>
                      </a:lnTo>
                      <a:lnTo>
                        <a:pt x="79" y="12"/>
                      </a:lnTo>
                      <a:lnTo>
                        <a:pt x="85" y="11"/>
                      </a:lnTo>
                      <a:lnTo>
                        <a:pt x="90" y="9"/>
                      </a:lnTo>
                      <a:lnTo>
                        <a:pt x="96" y="8"/>
                      </a:lnTo>
                      <a:lnTo>
                        <a:pt x="101" y="6"/>
                      </a:lnTo>
                      <a:lnTo>
                        <a:pt x="108" y="5"/>
                      </a:lnTo>
                      <a:lnTo>
                        <a:pt x="113" y="4"/>
                      </a:lnTo>
                      <a:lnTo>
                        <a:pt x="119" y="3"/>
                      </a:lnTo>
                      <a:lnTo>
                        <a:pt x="127" y="2"/>
                      </a:lnTo>
                      <a:lnTo>
                        <a:pt x="133" y="1"/>
                      </a:lnTo>
                      <a:lnTo>
                        <a:pt x="140" y="1"/>
                      </a:lnTo>
                      <a:lnTo>
                        <a:pt x="147" y="0"/>
                      </a:lnTo>
                      <a:lnTo>
                        <a:pt x="155" y="0"/>
                      </a:lnTo>
                      <a:lnTo>
                        <a:pt x="162" y="0"/>
                      </a:lnTo>
                      <a:lnTo>
                        <a:pt x="171" y="0"/>
                      </a:lnTo>
                      <a:lnTo>
                        <a:pt x="179" y="0"/>
                      </a:lnTo>
                      <a:lnTo>
                        <a:pt x="187" y="0"/>
                      </a:lnTo>
                      <a:lnTo>
                        <a:pt x="196" y="0"/>
                      </a:lnTo>
                      <a:lnTo>
                        <a:pt x="205" y="0"/>
                      </a:lnTo>
                      <a:lnTo>
                        <a:pt x="214" y="1"/>
                      </a:lnTo>
                      <a:lnTo>
                        <a:pt x="223" y="1"/>
                      </a:lnTo>
                      <a:lnTo>
                        <a:pt x="232" y="3"/>
                      </a:lnTo>
                      <a:lnTo>
                        <a:pt x="243" y="3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27" name="Freeform 137">
                  <a:extLst>
                    <a:ext uri="{FF2B5EF4-FFF2-40B4-BE49-F238E27FC236}">
                      <a16:creationId xmlns:a16="http://schemas.microsoft.com/office/drawing/2014/main" id="{14C7B838-C411-4F10-B0F8-6502F3599C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54" y="2070"/>
                  <a:ext cx="498" cy="223"/>
                </a:xfrm>
                <a:custGeom>
                  <a:avLst/>
                  <a:gdLst>
                    <a:gd name="T0" fmla="*/ 272 w 498"/>
                    <a:gd name="T1" fmla="*/ 6 h 223"/>
                    <a:gd name="T2" fmla="*/ 311 w 498"/>
                    <a:gd name="T3" fmla="*/ 9 h 223"/>
                    <a:gd name="T4" fmla="*/ 346 w 498"/>
                    <a:gd name="T5" fmla="*/ 14 h 223"/>
                    <a:gd name="T6" fmla="*/ 377 w 498"/>
                    <a:gd name="T7" fmla="*/ 19 h 223"/>
                    <a:gd name="T8" fmla="*/ 404 w 498"/>
                    <a:gd name="T9" fmla="*/ 26 h 223"/>
                    <a:gd name="T10" fmla="*/ 427 w 498"/>
                    <a:gd name="T11" fmla="*/ 33 h 223"/>
                    <a:gd name="T12" fmla="*/ 447 w 498"/>
                    <a:gd name="T13" fmla="*/ 41 h 223"/>
                    <a:gd name="T14" fmla="*/ 463 w 498"/>
                    <a:gd name="T15" fmla="*/ 51 h 223"/>
                    <a:gd name="T16" fmla="*/ 482 w 498"/>
                    <a:gd name="T17" fmla="*/ 67 h 223"/>
                    <a:gd name="T18" fmla="*/ 495 w 498"/>
                    <a:gd name="T19" fmla="*/ 90 h 223"/>
                    <a:gd name="T20" fmla="*/ 497 w 498"/>
                    <a:gd name="T21" fmla="*/ 116 h 223"/>
                    <a:gd name="T22" fmla="*/ 489 w 498"/>
                    <a:gd name="T23" fmla="*/ 138 h 223"/>
                    <a:gd name="T24" fmla="*/ 469 w 498"/>
                    <a:gd name="T25" fmla="*/ 158 h 223"/>
                    <a:gd name="T26" fmla="*/ 453 w 498"/>
                    <a:gd name="T27" fmla="*/ 168 h 223"/>
                    <a:gd name="T28" fmla="*/ 437 w 498"/>
                    <a:gd name="T29" fmla="*/ 175 h 223"/>
                    <a:gd name="T30" fmla="*/ 419 w 498"/>
                    <a:gd name="T31" fmla="*/ 181 h 223"/>
                    <a:gd name="T32" fmla="*/ 397 w 498"/>
                    <a:gd name="T33" fmla="*/ 187 h 223"/>
                    <a:gd name="T34" fmla="*/ 374 w 498"/>
                    <a:gd name="T35" fmla="*/ 191 h 223"/>
                    <a:gd name="T36" fmla="*/ 349 w 498"/>
                    <a:gd name="T37" fmla="*/ 196 h 223"/>
                    <a:gd name="T38" fmla="*/ 321 w 498"/>
                    <a:gd name="T39" fmla="*/ 199 h 223"/>
                    <a:gd name="T40" fmla="*/ 292 w 498"/>
                    <a:gd name="T41" fmla="*/ 203 h 223"/>
                    <a:gd name="T42" fmla="*/ 264 w 498"/>
                    <a:gd name="T43" fmla="*/ 202 h 223"/>
                    <a:gd name="T44" fmla="*/ 241 w 498"/>
                    <a:gd name="T45" fmla="*/ 201 h 223"/>
                    <a:gd name="T46" fmla="*/ 221 w 498"/>
                    <a:gd name="T47" fmla="*/ 199 h 223"/>
                    <a:gd name="T48" fmla="*/ 205 w 498"/>
                    <a:gd name="T49" fmla="*/ 197 h 223"/>
                    <a:gd name="T50" fmla="*/ 189 w 498"/>
                    <a:gd name="T51" fmla="*/ 195 h 223"/>
                    <a:gd name="T52" fmla="*/ 170 w 498"/>
                    <a:gd name="T53" fmla="*/ 192 h 223"/>
                    <a:gd name="T54" fmla="*/ 154 w 498"/>
                    <a:gd name="T55" fmla="*/ 190 h 223"/>
                    <a:gd name="T56" fmla="*/ 136 w 498"/>
                    <a:gd name="T57" fmla="*/ 191 h 223"/>
                    <a:gd name="T58" fmla="*/ 123 w 498"/>
                    <a:gd name="T59" fmla="*/ 195 h 223"/>
                    <a:gd name="T60" fmla="*/ 105 w 498"/>
                    <a:gd name="T61" fmla="*/ 206 h 223"/>
                    <a:gd name="T62" fmla="*/ 91 w 498"/>
                    <a:gd name="T63" fmla="*/ 218 h 223"/>
                    <a:gd name="T64" fmla="*/ 75 w 498"/>
                    <a:gd name="T65" fmla="*/ 222 h 223"/>
                    <a:gd name="T66" fmla="*/ 59 w 498"/>
                    <a:gd name="T67" fmla="*/ 216 h 223"/>
                    <a:gd name="T68" fmla="*/ 42 w 498"/>
                    <a:gd name="T69" fmla="*/ 206 h 223"/>
                    <a:gd name="T70" fmla="*/ 25 w 498"/>
                    <a:gd name="T71" fmla="*/ 191 h 223"/>
                    <a:gd name="T72" fmla="*/ 14 w 498"/>
                    <a:gd name="T73" fmla="*/ 176 h 223"/>
                    <a:gd name="T74" fmla="*/ 6 w 498"/>
                    <a:gd name="T75" fmla="*/ 157 h 223"/>
                    <a:gd name="T76" fmla="*/ 2 w 498"/>
                    <a:gd name="T77" fmla="*/ 136 h 223"/>
                    <a:gd name="T78" fmla="*/ 1 w 498"/>
                    <a:gd name="T79" fmla="*/ 121 h 223"/>
                    <a:gd name="T80" fmla="*/ 1 w 498"/>
                    <a:gd name="T81" fmla="*/ 105 h 223"/>
                    <a:gd name="T82" fmla="*/ 1 w 498"/>
                    <a:gd name="T83" fmla="*/ 89 h 223"/>
                    <a:gd name="T84" fmla="*/ 6 w 498"/>
                    <a:gd name="T85" fmla="*/ 74 h 223"/>
                    <a:gd name="T86" fmla="*/ 14 w 498"/>
                    <a:gd name="T87" fmla="*/ 59 h 223"/>
                    <a:gd name="T88" fmla="*/ 23 w 498"/>
                    <a:gd name="T89" fmla="*/ 45 h 223"/>
                    <a:gd name="T90" fmla="*/ 38 w 498"/>
                    <a:gd name="T91" fmla="*/ 33 h 223"/>
                    <a:gd name="T92" fmla="*/ 55 w 498"/>
                    <a:gd name="T93" fmla="*/ 21 h 223"/>
                    <a:gd name="T94" fmla="*/ 77 w 498"/>
                    <a:gd name="T95" fmla="*/ 12 h 223"/>
                    <a:gd name="T96" fmla="*/ 104 w 498"/>
                    <a:gd name="T97" fmla="*/ 6 h 223"/>
                    <a:gd name="T98" fmla="*/ 137 w 498"/>
                    <a:gd name="T99" fmla="*/ 1 h 223"/>
                    <a:gd name="T100" fmla="*/ 174 w 498"/>
                    <a:gd name="T101" fmla="*/ 0 h 223"/>
                    <a:gd name="T102" fmla="*/ 218 w 498"/>
                    <a:gd name="T103" fmla="*/ 2 h 22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98"/>
                    <a:gd name="T157" fmla="*/ 0 h 223"/>
                    <a:gd name="T158" fmla="*/ 498 w 498"/>
                    <a:gd name="T159" fmla="*/ 223 h 223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98" h="223">
                      <a:moveTo>
                        <a:pt x="237" y="4"/>
                      </a:moveTo>
                      <a:lnTo>
                        <a:pt x="246" y="4"/>
                      </a:lnTo>
                      <a:lnTo>
                        <a:pt x="255" y="4"/>
                      </a:lnTo>
                      <a:lnTo>
                        <a:pt x="263" y="5"/>
                      </a:lnTo>
                      <a:lnTo>
                        <a:pt x="272" y="6"/>
                      </a:lnTo>
                      <a:lnTo>
                        <a:pt x="280" y="7"/>
                      </a:lnTo>
                      <a:lnTo>
                        <a:pt x="288" y="7"/>
                      </a:lnTo>
                      <a:lnTo>
                        <a:pt x="295" y="8"/>
                      </a:lnTo>
                      <a:lnTo>
                        <a:pt x="304" y="8"/>
                      </a:lnTo>
                      <a:lnTo>
                        <a:pt x="311" y="9"/>
                      </a:lnTo>
                      <a:lnTo>
                        <a:pt x="318" y="10"/>
                      </a:lnTo>
                      <a:lnTo>
                        <a:pt x="325" y="11"/>
                      </a:lnTo>
                      <a:lnTo>
                        <a:pt x="332" y="12"/>
                      </a:lnTo>
                      <a:lnTo>
                        <a:pt x="339" y="12"/>
                      </a:lnTo>
                      <a:lnTo>
                        <a:pt x="346" y="14"/>
                      </a:lnTo>
                      <a:lnTo>
                        <a:pt x="352" y="15"/>
                      </a:lnTo>
                      <a:lnTo>
                        <a:pt x="359" y="15"/>
                      </a:lnTo>
                      <a:lnTo>
                        <a:pt x="365" y="17"/>
                      </a:lnTo>
                      <a:lnTo>
                        <a:pt x="371" y="18"/>
                      </a:lnTo>
                      <a:lnTo>
                        <a:pt x="377" y="19"/>
                      </a:lnTo>
                      <a:lnTo>
                        <a:pt x="382" y="21"/>
                      </a:lnTo>
                      <a:lnTo>
                        <a:pt x="388" y="21"/>
                      </a:lnTo>
                      <a:lnTo>
                        <a:pt x="393" y="23"/>
                      </a:lnTo>
                      <a:lnTo>
                        <a:pt x="398" y="24"/>
                      </a:lnTo>
                      <a:lnTo>
                        <a:pt x="404" y="26"/>
                      </a:lnTo>
                      <a:lnTo>
                        <a:pt x="409" y="27"/>
                      </a:lnTo>
                      <a:lnTo>
                        <a:pt x="413" y="28"/>
                      </a:lnTo>
                      <a:lnTo>
                        <a:pt x="418" y="30"/>
                      </a:lnTo>
                      <a:lnTo>
                        <a:pt x="423" y="32"/>
                      </a:lnTo>
                      <a:lnTo>
                        <a:pt x="427" y="33"/>
                      </a:lnTo>
                      <a:lnTo>
                        <a:pt x="431" y="36"/>
                      </a:lnTo>
                      <a:lnTo>
                        <a:pt x="435" y="36"/>
                      </a:lnTo>
                      <a:lnTo>
                        <a:pt x="439" y="38"/>
                      </a:lnTo>
                      <a:lnTo>
                        <a:pt x="442" y="39"/>
                      </a:lnTo>
                      <a:lnTo>
                        <a:pt x="447" y="41"/>
                      </a:lnTo>
                      <a:lnTo>
                        <a:pt x="450" y="43"/>
                      </a:lnTo>
                      <a:lnTo>
                        <a:pt x="453" y="45"/>
                      </a:lnTo>
                      <a:lnTo>
                        <a:pt x="456" y="47"/>
                      </a:lnTo>
                      <a:lnTo>
                        <a:pt x="460" y="49"/>
                      </a:lnTo>
                      <a:lnTo>
                        <a:pt x="463" y="51"/>
                      </a:lnTo>
                      <a:lnTo>
                        <a:pt x="465" y="53"/>
                      </a:lnTo>
                      <a:lnTo>
                        <a:pt x="468" y="54"/>
                      </a:lnTo>
                      <a:lnTo>
                        <a:pt x="474" y="59"/>
                      </a:lnTo>
                      <a:lnTo>
                        <a:pt x="478" y="63"/>
                      </a:lnTo>
                      <a:lnTo>
                        <a:pt x="482" y="67"/>
                      </a:lnTo>
                      <a:lnTo>
                        <a:pt x="485" y="72"/>
                      </a:lnTo>
                      <a:lnTo>
                        <a:pt x="489" y="76"/>
                      </a:lnTo>
                      <a:lnTo>
                        <a:pt x="491" y="81"/>
                      </a:lnTo>
                      <a:lnTo>
                        <a:pt x="493" y="86"/>
                      </a:lnTo>
                      <a:lnTo>
                        <a:pt x="495" y="90"/>
                      </a:lnTo>
                      <a:lnTo>
                        <a:pt x="496" y="95"/>
                      </a:lnTo>
                      <a:lnTo>
                        <a:pt x="497" y="100"/>
                      </a:lnTo>
                      <a:lnTo>
                        <a:pt x="497" y="106"/>
                      </a:lnTo>
                      <a:lnTo>
                        <a:pt x="497" y="110"/>
                      </a:lnTo>
                      <a:lnTo>
                        <a:pt x="497" y="116"/>
                      </a:lnTo>
                      <a:lnTo>
                        <a:pt x="496" y="121"/>
                      </a:lnTo>
                      <a:lnTo>
                        <a:pt x="495" y="125"/>
                      </a:lnTo>
                      <a:lnTo>
                        <a:pt x="493" y="130"/>
                      </a:lnTo>
                      <a:lnTo>
                        <a:pt x="491" y="134"/>
                      </a:lnTo>
                      <a:lnTo>
                        <a:pt x="489" y="138"/>
                      </a:lnTo>
                      <a:lnTo>
                        <a:pt x="485" y="142"/>
                      </a:lnTo>
                      <a:lnTo>
                        <a:pt x="482" y="147"/>
                      </a:lnTo>
                      <a:lnTo>
                        <a:pt x="478" y="151"/>
                      </a:lnTo>
                      <a:lnTo>
                        <a:pt x="474" y="155"/>
                      </a:lnTo>
                      <a:lnTo>
                        <a:pt x="469" y="158"/>
                      </a:lnTo>
                      <a:lnTo>
                        <a:pt x="465" y="161"/>
                      </a:lnTo>
                      <a:lnTo>
                        <a:pt x="462" y="163"/>
                      </a:lnTo>
                      <a:lnTo>
                        <a:pt x="460" y="165"/>
                      </a:lnTo>
                      <a:lnTo>
                        <a:pt x="456" y="166"/>
                      </a:lnTo>
                      <a:lnTo>
                        <a:pt x="453" y="168"/>
                      </a:lnTo>
                      <a:lnTo>
                        <a:pt x="450" y="170"/>
                      </a:lnTo>
                      <a:lnTo>
                        <a:pt x="447" y="171"/>
                      </a:lnTo>
                      <a:lnTo>
                        <a:pt x="443" y="172"/>
                      </a:lnTo>
                      <a:lnTo>
                        <a:pt x="441" y="173"/>
                      </a:lnTo>
                      <a:lnTo>
                        <a:pt x="437" y="175"/>
                      </a:lnTo>
                      <a:lnTo>
                        <a:pt x="434" y="176"/>
                      </a:lnTo>
                      <a:lnTo>
                        <a:pt x="430" y="178"/>
                      </a:lnTo>
                      <a:lnTo>
                        <a:pt x="426" y="179"/>
                      </a:lnTo>
                      <a:lnTo>
                        <a:pt x="423" y="180"/>
                      </a:lnTo>
                      <a:lnTo>
                        <a:pt x="419" y="181"/>
                      </a:lnTo>
                      <a:lnTo>
                        <a:pt x="415" y="183"/>
                      </a:lnTo>
                      <a:lnTo>
                        <a:pt x="411" y="184"/>
                      </a:lnTo>
                      <a:lnTo>
                        <a:pt x="406" y="185"/>
                      </a:lnTo>
                      <a:lnTo>
                        <a:pt x="402" y="186"/>
                      </a:lnTo>
                      <a:lnTo>
                        <a:pt x="397" y="187"/>
                      </a:lnTo>
                      <a:lnTo>
                        <a:pt x="393" y="188"/>
                      </a:lnTo>
                      <a:lnTo>
                        <a:pt x="389" y="189"/>
                      </a:lnTo>
                      <a:lnTo>
                        <a:pt x="383" y="190"/>
                      </a:lnTo>
                      <a:lnTo>
                        <a:pt x="380" y="191"/>
                      </a:lnTo>
                      <a:lnTo>
                        <a:pt x="374" y="191"/>
                      </a:lnTo>
                      <a:lnTo>
                        <a:pt x="369" y="192"/>
                      </a:lnTo>
                      <a:lnTo>
                        <a:pt x="365" y="193"/>
                      </a:lnTo>
                      <a:lnTo>
                        <a:pt x="360" y="194"/>
                      </a:lnTo>
                      <a:lnTo>
                        <a:pt x="353" y="195"/>
                      </a:lnTo>
                      <a:lnTo>
                        <a:pt x="349" y="196"/>
                      </a:lnTo>
                      <a:lnTo>
                        <a:pt x="344" y="197"/>
                      </a:lnTo>
                      <a:lnTo>
                        <a:pt x="338" y="197"/>
                      </a:lnTo>
                      <a:lnTo>
                        <a:pt x="332" y="198"/>
                      </a:lnTo>
                      <a:lnTo>
                        <a:pt x="327" y="199"/>
                      </a:lnTo>
                      <a:lnTo>
                        <a:pt x="321" y="199"/>
                      </a:lnTo>
                      <a:lnTo>
                        <a:pt x="315" y="200"/>
                      </a:lnTo>
                      <a:lnTo>
                        <a:pt x="310" y="201"/>
                      </a:lnTo>
                      <a:lnTo>
                        <a:pt x="304" y="201"/>
                      </a:lnTo>
                      <a:lnTo>
                        <a:pt x="297" y="202"/>
                      </a:lnTo>
                      <a:lnTo>
                        <a:pt x="292" y="203"/>
                      </a:lnTo>
                      <a:lnTo>
                        <a:pt x="286" y="202"/>
                      </a:lnTo>
                      <a:lnTo>
                        <a:pt x="280" y="202"/>
                      </a:lnTo>
                      <a:lnTo>
                        <a:pt x="275" y="202"/>
                      </a:lnTo>
                      <a:lnTo>
                        <a:pt x="269" y="202"/>
                      </a:lnTo>
                      <a:lnTo>
                        <a:pt x="264" y="202"/>
                      </a:lnTo>
                      <a:lnTo>
                        <a:pt x="259" y="202"/>
                      </a:lnTo>
                      <a:lnTo>
                        <a:pt x="254" y="201"/>
                      </a:lnTo>
                      <a:lnTo>
                        <a:pt x="250" y="201"/>
                      </a:lnTo>
                      <a:lnTo>
                        <a:pt x="245" y="201"/>
                      </a:lnTo>
                      <a:lnTo>
                        <a:pt x="241" y="201"/>
                      </a:lnTo>
                      <a:lnTo>
                        <a:pt x="236" y="200"/>
                      </a:lnTo>
                      <a:lnTo>
                        <a:pt x="233" y="200"/>
                      </a:lnTo>
                      <a:lnTo>
                        <a:pt x="228" y="200"/>
                      </a:lnTo>
                      <a:lnTo>
                        <a:pt x="225" y="199"/>
                      </a:lnTo>
                      <a:lnTo>
                        <a:pt x="221" y="199"/>
                      </a:lnTo>
                      <a:lnTo>
                        <a:pt x="218" y="199"/>
                      </a:lnTo>
                      <a:lnTo>
                        <a:pt x="214" y="199"/>
                      </a:lnTo>
                      <a:lnTo>
                        <a:pt x="211" y="198"/>
                      </a:lnTo>
                      <a:lnTo>
                        <a:pt x="208" y="198"/>
                      </a:lnTo>
                      <a:lnTo>
                        <a:pt x="205" y="197"/>
                      </a:lnTo>
                      <a:lnTo>
                        <a:pt x="202" y="197"/>
                      </a:lnTo>
                      <a:lnTo>
                        <a:pt x="199" y="197"/>
                      </a:lnTo>
                      <a:lnTo>
                        <a:pt x="197" y="197"/>
                      </a:lnTo>
                      <a:lnTo>
                        <a:pt x="194" y="196"/>
                      </a:lnTo>
                      <a:lnTo>
                        <a:pt x="189" y="195"/>
                      </a:lnTo>
                      <a:lnTo>
                        <a:pt x="184" y="195"/>
                      </a:lnTo>
                      <a:lnTo>
                        <a:pt x="180" y="194"/>
                      </a:lnTo>
                      <a:lnTo>
                        <a:pt x="176" y="193"/>
                      </a:lnTo>
                      <a:lnTo>
                        <a:pt x="173" y="193"/>
                      </a:lnTo>
                      <a:lnTo>
                        <a:pt x="170" y="192"/>
                      </a:lnTo>
                      <a:lnTo>
                        <a:pt x="165" y="191"/>
                      </a:lnTo>
                      <a:lnTo>
                        <a:pt x="162" y="191"/>
                      </a:lnTo>
                      <a:lnTo>
                        <a:pt x="160" y="191"/>
                      </a:lnTo>
                      <a:lnTo>
                        <a:pt x="158" y="190"/>
                      </a:lnTo>
                      <a:lnTo>
                        <a:pt x="154" y="190"/>
                      </a:lnTo>
                      <a:lnTo>
                        <a:pt x="150" y="190"/>
                      </a:lnTo>
                      <a:lnTo>
                        <a:pt x="146" y="190"/>
                      </a:lnTo>
                      <a:lnTo>
                        <a:pt x="143" y="190"/>
                      </a:lnTo>
                      <a:lnTo>
                        <a:pt x="139" y="190"/>
                      </a:lnTo>
                      <a:lnTo>
                        <a:pt x="136" y="191"/>
                      </a:lnTo>
                      <a:lnTo>
                        <a:pt x="133" y="191"/>
                      </a:lnTo>
                      <a:lnTo>
                        <a:pt x="131" y="192"/>
                      </a:lnTo>
                      <a:lnTo>
                        <a:pt x="128" y="193"/>
                      </a:lnTo>
                      <a:lnTo>
                        <a:pt x="125" y="194"/>
                      </a:lnTo>
                      <a:lnTo>
                        <a:pt x="123" y="195"/>
                      </a:lnTo>
                      <a:lnTo>
                        <a:pt x="118" y="197"/>
                      </a:lnTo>
                      <a:lnTo>
                        <a:pt x="115" y="199"/>
                      </a:lnTo>
                      <a:lnTo>
                        <a:pt x="112" y="202"/>
                      </a:lnTo>
                      <a:lnTo>
                        <a:pt x="108" y="204"/>
                      </a:lnTo>
                      <a:lnTo>
                        <a:pt x="105" y="206"/>
                      </a:lnTo>
                      <a:lnTo>
                        <a:pt x="103" y="208"/>
                      </a:lnTo>
                      <a:lnTo>
                        <a:pt x="99" y="211"/>
                      </a:lnTo>
                      <a:lnTo>
                        <a:pt x="97" y="213"/>
                      </a:lnTo>
                      <a:lnTo>
                        <a:pt x="93" y="216"/>
                      </a:lnTo>
                      <a:lnTo>
                        <a:pt x="91" y="218"/>
                      </a:lnTo>
                      <a:lnTo>
                        <a:pt x="88" y="220"/>
                      </a:lnTo>
                      <a:lnTo>
                        <a:pt x="85" y="221"/>
                      </a:lnTo>
                      <a:lnTo>
                        <a:pt x="82" y="221"/>
                      </a:lnTo>
                      <a:lnTo>
                        <a:pt x="78" y="222"/>
                      </a:lnTo>
                      <a:lnTo>
                        <a:pt x="75" y="222"/>
                      </a:lnTo>
                      <a:lnTo>
                        <a:pt x="72" y="221"/>
                      </a:lnTo>
                      <a:lnTo>
                        <a:pt x="69" y="221"/>
                      </a:lnTo>
                      <a:lnTo>
                        <a:pt x="65" y="220"/>
                      </a:lnTo>
                      <a:lnTo>
                        <a:pt x="62" y="218"/>
                      </a:lnTo>
                      <a:lnTo>
                        <a:pt x="59" y="216"/>
                      </a:lnTo>
                      <a:lnTo>
                        <a:pt x="56" y="214"/>
                      </a:lnTo>
                      <a:lnTo>
                        <a:pt x="53" y="212"/>
                      </a:lnTo>
                      <a:lnTo>
                        <a:pt x="49" y="210"/>
                      </a:lnTo>
                      <a:lnTo>
                        <a:pt x="45" y="208"/>
                      </a:lnTo>
                      <a:lnTo>
                        <a:pt x="42" y="206"/>
                      </a:lnTo>
                      <a:lnTo>
                        <a:pt x="38" y="204"/>
                      </a:lnTo>
                      <a:lnTo>
                        <a:pt x="35" y="201"/>
                      </a:lnTo>
                      <a:lnTo>
                        <a:pt x="30" y="198"/>
                      </a:lnTo>
                      <a:lnTo>
                        <a:pt x="28" y="195"/>
                      </a:lnTo>
                      <a:lnTo>
                        <a:pt x="25" y="191"/>
                      </a:lnTo>
                      <a:lnTo>
                        <a:pt x="21" y="188"/>
                      </a:lnTo>
                      <a:lnTo>
                        <a:pt x="20" y="185"/>
                      </a:lnTo>
                      <a:lnTo>
                        <a:pt x="18" y="183"/>
                      </a:lnTo>
                      <a:lnTo>
                        <a:pt x="16" y="179"/>
                      </a:lnTo>
                      <a:lnTo>
                        <a:pt x="14" y="176"/>
                      </a:lnTo>
                      <a:lnTo>
                        <a:pt x="12" y="173"/>
                      </a:lnTo>
                      <a:lnTo>
                        <a:pt x="11" y="170"/>
                      </a:lnTo>
                      <a:lnTo>
                        <a:pt x="10" y="165"/>
                      </a:lnTo>
                      <a:lnTo>
                        <a:pt x="8" y="161"/>
                      </a:lnTo>
                      <a:lnTo>
                        <a:pt x="6" y="157"/>
                      </a:lnTo>
                      <a:lnTo>
                        <a:pt x="6" y="153"/>
                      </a:lnTo>
                      <a:lnTo>
                        <a:pt x="5" y="148"/>
                      </a:lnTo>
                      <a:lnTo>
                        <a:pt x="4" y="143"/>
                      </a:lnTo>
                      <a:lnTo>
                        <a:pt x="2" y="138"/>
                      </a:lnTo>
                      <a:lnTo>
                        <a:pt x="2" y="136"/>
                      </a:lnTo>
                      <a:lnTo>
                        <a:pt x="1" y="133"/>
                      </a:lnTo>
                      <a:lnTo>
                        <a:pt x="1" y="129"/>
                      </a:lnTo>
                      <a:lnTo>
                        <a:pt x="1" y="126"/>
                      </a:lnTo>
                      <a:lnTo>
                        <a:pt x="1" y="124"/>
                      </a:lnTo>
                      <a:lnTo>
                        <a:pt x="1" y="121"/>
                      </a:lnTo>
                      <a:lnTo>
                        <a:pt x="1" y="117"/>
                      </a:lnTo>
                      <a:lnTo>
                        <a:pt x="0" y="114"/>
                      </a:lnTo>
                      <a:lnTo>
                        <a:pt x="0" y="112"/>
                      </a:lnTo>
                      <a:lnTo>
                        <a:pt x="0" y="109"/>
                      </a:lnTo>
                      <a:lnTo>
                        <a:pt x="1" y="105"/>
                      </a:lnTo>
                      <a:lnTo>
                        <a:pt x="1" y="102"/>
                      </a:lnTo>
                      <a:lnTo>
                        <a:pt x="1" y="99"/>
                      </a:lnTo>
                      <a:lnTo>
                        <a:pt x="1" y="96"/>
                      </a:lnTo>
                      <a:lnTo>
                        <a:pt x="1" y="92"/>
                      </a:lnTo>
                      <a:lnTo>
                        <a:pt x="1" y="89"/>
                      </a:lnTo>
                      <a:lnTo>
                        <a:pt x="3" y="86"/>
                      </a:lnTo>
                      <a:lnTo>
                        <a:pt x="4" y="83"/>
                      </a:lnTo>
                      <a:lnTo>
                        <a:pt x="4" y="80"/>
                      </a:lnTo>
                      <a:lnTo>
                        <a:pt x="5" y="76"/>
                      </a:lnTo>
                      <a:lnTo>
                        <a:pt x="6" y="74"/>
                      </a:lnTo>
                      <a:lnTo>
                        <a:pt x="8" y="71"/>
                      </a:lnTo>
                      <a:lnTo>
                        <a:pt x="9" y="68"/>
                      </a:lnTo>
                      <a:lnTo>
                        <a:pt x="10" y="65"/>
                      </a:lnTo>
                      <a:lnTo>
                        <a:pt x="12" y="62"/>
                      </a:lnTo>
                      <a:lnTo>
                        <a:pt x="14" y="59"/>
                      </a:lnTo>
                      <a:lnTo>
                        <a:pt x="16" y="56"/>
                      </a:lnTo>
                      <a:lnTo>
                        <a:pt x="17" y="53"/>
                      </a:lnTo>
                      <a:lnTo>
                        <a:pt x="20" y="51"/>
                      </a:lnTo>
                      <a:lnTo>
                        <a:pt x="21" y="48"/>
                      </a:lnTo>
                      <a:lnTo>
                        <a:pt x="23" y="45"/>
                      </a:lnTo>
                      <a:lnTo>
                        <a:pt x="26" y="43"/>
                      </a:lnTo>
                      <a:lnTo>
                        <a:pt x="28" y="39"/>
                      </a:lnTo>
                      <a:lnTo>
                        <a:pt x="31" y="38"/>
                      </a:lnTo>
                      <a:lnTo>
                        <a:pt x="35" y="36"/>
                      </a:lnTo>
                      <a:lnTo>
                        <a:pt x="38" y="33"/>
                      </a:lnTo>
                      <a:lnTo>
                        <a:pt x="40" y="30"/>
                      </a:lnTo>
                      <a:lnTo>
                        <a:pt x="44" y="28"/>
                      </a:lnTo>
                      <a:lnTo>
                        <a:pt x="48" y="26"/>
                      </a:lnTo>
                      <a:lnTo>
                        <a:pt x="51" y="23"/>
                      </a:lnTo>
                      <a:lnTo>
                        <a:pt x="55" y="21"/>
                      </a:lnTo>
                      <a:lnTo>
                        <a:pt x="59" y="19"/>
                      </a:lnTo>
                      <a:lnTo>
                        <a:pt x="64" y="18"/>
                      </a:lnTo>
                      <a:lnTo>
                        <a:pt x="68" y="15"/>
                      </a:lnTo>
                      <a:lnTo>
                        <a:pt x="73" y="14"/>
                      </a:lnTo>
                      <a:lnTo>
                        <a:pt x="77" y="12"/>
                      </a:lnTo>
                      <a:lnTo>
                        <a:pt x="83" y="11"/>
                      </a:lnTo>
                      <a:lnTo>
                        <a:pt x="88" y="9"/>
                      </a:lnTo>
                      <a:lnTo>
                        <a:pt x="93" y="8"/>
                      </a:lnTo>
                      <a:lnTo>
                        <a:pt x="99" y="7"/>
                      </a:lnTo>
                      <a:lnTo>
                        <a:pt x="104" y="6"/>
                      </a:lnTo>
                      <a:lnTo>
                        <a:pt x="110" y="4"/>
                      </a:lnTo>
                      <a:lnTo>
                        <a:pt x="117" y="3"/>
                      </a:lnTo>
                      <a:lnTo>
                        <a:pt x="123" y="2"/>
                      </a:lnTo>
                      <a:lnTo>
                        <a:pt x="130" y="2"/>
                      </a:lnTo>
                      <a:lnTo>
                        <a:pt x="137" y="1"/>
                      </a:lnTo>
                      <a:lnTo>
                        <a:pt x="143" y="0"/>
                      </a:lnTo>
                      <a:lnTo>
                        <a:pt x="151" y="0"/>
                      </a:lnTo>
                      <a:lnTo>
                        <a:pt x="158" y="0"/>
                      </a:lnTo>
                      <a:lnTo>
                        <a:pt x="166" y="0"/>
                      </a:lnTo>
                      <a:lnTo>
                        <a:pt x="174" y="0"/>
                      </a:lnTo>
                      <a:lnTo>
                        <a:pt x="183" y="0"/>
                      </a:lnTo>
                      <a:lnTo>
                        <a:pt x="191" y="0"/>
                      </a:lnTo>
                      <a:lnTo>
                        <a:pt x="200" y="0"/>
                      </a:lnTo>
                      <a:lnTo>
                        <a:pt x="209" y="2"/>
                      </a:lnTo>
                      <a:lnTo>
                        <a:pt x="218" y="2"/>
                      </a:lnTo>
                      <a:lnTo>
                        <a:pt x="227" y="3"/>
                      </a:lnTo>
                      <a:lnTo>
                        <a:pt x="237" y="4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28" name="Freeform 138">
                  <a:extLst>
                    <a:ext uri="{FF2B5EF4-FFF2-40B4-BE49-F238E27FC236}">
                      <a16:creationId xmlns:a16="http://schemas.microsoft.com/office/drawing/2014/main" id="{53CF187C-787A-49CB-A18A-A8987399A8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58" y="2072"/>
                  <a:ext cx="489" cy="219"/>
                </a:xfrm>
                <a:custGeom>
                  <a:avLst/>
                  <a:gdLst>
                    <a:gd name="T0" fmla="*/ 266 w 489"/>
                    <a:gd name="T1" fmla="*/ 5 h 219"/>
                    <a:gd name="T2" fmla="*/ 306 w 489"/>
                    <a:gd name="T3" fmla="*/ 9 h 219"/>
                    <a:gd name="T4" fmla="*/ 340 w 489"/>
                    <a:gd name="T5" fmla="*/ 13 h 219"/>
                    <a:gd name="T6" fmla="*/ 370 w 489"/>
                    <a:gd name="T7" fmla="*/ 19 h 219"/>
                    <a:gd name="T8" fmla="*/ 396 w 489"/>
                    <a:gd name="T9" fmla="*/ 25 h 219"/>
                    <a:gd name="T10" fmla="*/ 420 w 489"/>
                    <a:gd name="T11" fmla="*/ 34 h 219"/>
                    <a:gd name="T12" fmla="*/ 438 w 489"/>
                    <a:gd name="T13" fmla="*/ 41 h 219"/>
                    <a:gd name="T14" fmla="*/ 454 w 489"/>
                    <a:gd name="T15" fmla="*/ 50 h 219"/>
                    <a:gd name="T16" fmla="*/ 473 w 489"/>
                    <a:gd name="T17" fmla="*/ 66 h 219"/>
                    <a:gd name="T18" fmla="*/ 485 w 489"/>
                    <a:gd name="T19" fmla="*/ 89 h 219"/>
                    <a:gd name="T20" fmla="*/ 487 w 489"/>
                    <a:gd name="T21" fmla="*/ 113 h 219"/>
                    <a:gd name="T22" fmla="*/ 478 w 489"/>
                    <a:gd name="T23" fmla="*/ 136 h 219"/>
                    <a:gd name="T24" fmla="*/ 460 w 489"/>
                    <a:gd name="T25" fmla="*/ 155 h 219"/>
                    <a:gd name="T26" fmla="*/ 441 w 489"/>
                    <a:gd name="T27" fmla="*/ 166 h 219"/>
                    <a:gd name="T28" fmla="*/ 425 w 489"/>
                    <a:gd name="T29" fmla="*/ 173 h 219"/>
                    <a:gd name="T30" fmla="*/ 406 w 489"/>
                    <a:gd name="T31" fmla="*/ 179 h 219"/>
                    <a:gd name="T32" fmla="*/ 385 w 489"/>
                    <a:gd name="T33" fmla="*/ 184 h 219"/>
                    <a:gd name="T34" fmla="*/ 362 w 489"/>
                    <a:gd name="T35" fmla="*/ 189 h 219"/>
                    <a:gd name="T36" fmla="*/ 336 w 489"/>
                    <a:gd name="T37" fmla="*/ 193 h 219"/>
                    <a:gd name="T38" fmla="*/ 309 w 489"/>
                    <a:gd name="T39" fmla="*/ 196 h 219"/>
                    <a:gd name="T40" fmla="*/ 279 w 489"/>
                    <a:gd name="T41" fmla="*/ 198 h 219"/>
                    <a:gd name="T42" fmla="*/ 254 w 489"/>
                    <a:gd name="T43" fmla="*/ 197 h 219"/>
                    <a:gd name="T44" fmla="*/ 231 w 489"/>
                    <a:gd name="T45" fmla="*/ 196 h 219"/>
                    <a:gd name="T46" fmla="*/ 213 w 489"/>
                    <a:gd name="T47" fmla="*/ 195 h 219"/>
                    <a:gd name="T48" fmla="*/ 197 w 489"/>
                    <a:gd name="T49" fmla="*/ 193 h 219"/>
                    <a:gd name="T50" fmla="*/ 178 w 489"/>
                    <a:gd name="T51" fmla="*/ 190 h 219"/>
                    <a:gd name="T52" fmla="*/ 161 w 489"/>
                    <a:gd name="T53" fmla="*/ 188 h 219"/>
                    <a:gd name="T54" fmla="*/ 144 w 489"/>
                    <a:gd name="T55" fmla="*/ 186 h 219"/>
                    <a:gd name="T56" fmla="*/ 128 w 489"/>
                    <a:gd name="T57" fmla="*/ 188 h 219"/>
                    <a:gd name="T58" fmla="*/ 111 w 489"/>
                    <a:gd name="T59" fmla="*/ 196 h 219"/>
                    <a:gd name="T60" fmla="*/ 97 w 489"/>
                    <a:gd name="T61" fmla="*/ 208 h 219"/>
                    <a:gd name="T62" fmla="*/ 82 w 489"/>
                    <a:gd name="T63" fmla="*/ 216 h 219"/>
                    <a:gd name="T64" fmla="*/ 66 w 489"/>
                    <a:gd name="T65" fmla="*/ 216 h 219"/>
                    <a:gd name="T66" fmla="*/ 49 w 489"/>
                    <a:gd name="T67" fmla="*/ 206 h 219"/>
                    <a:gd name="T68" fmla="*/ 32 w 489"/>
                    <a:gd name="T69" fmla="*/ 195 h 219"/>
                    <a:gd name="T70" fmla="*/ 17 w 489"/>
                    <a:gd name="T71" fmla="*/ 178 h 219"/>
                    <a:gd name="T72" fmla="*/ 10 w 489"/>
                    <a:gd name="T73" fmla="*/ 161 h 219"/>
                    <a:gd name="T74" fmla="*/ 3 w 489"/>
                    <a:gd name="T75" fmla="*/ 139 h 219"/>
                    <a:gd name="T76" fmla="*/ 1 w 489"/>
                    <a:gd name="T77" fmla="*/ 124 h 219"/>
                    <a:gd name="T78" fmla="*/ 0 w 489"/>
                    <a:gd name="T79" fmla="*/ 109 h 219"/>
                    <a:gd name="T80" fmla="*/ 1 w 489"/>
                    <a:gd name="T81" fmla="*/ 94 h 219"/>
                    <a:gd name="T82" fmla="*/ 4 w 489"/>
                    <a:gd name="T83" fmla="*/ 78 h 219"/>
                    <a:gd name="T84" fmla="*/ 10 w 489"/>
                    <a:gd name="T85" fmla="*/ 63 h 219"/>
                    <a:gd name="T86" fmla="*/ 19 w 489"/>
                    <a:gd name="T87" fmla="*/ 49 h 219"/>
                    <a:gd name="T88" fmla="*/ 34 w 489"/>
                    <a:gd name="T89" fmla="*/ 34 h 219"/>
                    <a:gd name="T90" fmla="*/ 50 w 489"/>
                    <a:gd name="T91" fmla="*/ 23 h 219"/>
                    <a:gd name="T92" fmla="*/ 70 w 489"/>
                    <a:gd name="T93" fmla="*/ 13 h 219"/>
                    <a:gd name="T94" fmla="*/ 96 w 489"/>
                    <a:gd name="T95" fmla="*/ 6 h 219"/>
                    <a:gd name="T96" fmla="*/ 126 w 489"/>
                    <a:gd name="T97" fmla="*/ 1 h 219"/>
                    <a:gd name="T98" fmla="*/ 162 w 489"/>
                    <a:gd name="T99" fmla="*/ 0 h 219"/>
                    <a:gd name="T100" fmla="*/ 203 w 489"/>
                    <a:gd name="T101" fmla="*/ 1 h 219"/>
                    <a:gd name="T102" fmla="*/ 232 w 489"/>
                    <a:gd name="T103" fmla="*/ 4 h 21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89"/>
                    <a:gd name="T157" fmla="*/ 0 h 219"/>
                    <a:gd name="T158" fmla="*/ 489 w 489"/>
                    <a:gd name="T159" fmla="*/ 219 h 21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89" h="219">
                      <a:moveTo>
                        <a:pt x="232" y="4"/>
                      </a:moveTo>
                      <a:lnTo>
                        <a:pt x="240" y="5"/>
                      </a:lnTo>
                      <a:lnTo>
                        <a:pt x="250" y="5"/>
                      </a:lnTo>
                      <a:lnTo>
                        <a:pt x="258" y="5"/>
                      </a:lnTo>
                      <a:lnTo>
                        <a:pt x="266" y="5"/>
                      </a:lnTo>
                      <a:lnTo>
                        <a:pt x="274" y="6"/>
                      </a:lnTo>
                      <a:lnTo>
                        <a:pt x="282" y="7"/>
                      </a:lnTo>
                      <a:lnTo>
                        <a:pt x="290" y="7"/>
                      </a:lnTo>
                      <a:lnTo>
                        <a:pt x="298" y="8"/>
                      </a:lnTo>
                      <a:lnTo>
                        <a:pt x="306" y="9"/>
                      </a:lnTo>
                      <a:lnTo>
                        <a:pt x="312" y="10"/>
                      </a:lnTo>
                      <a:lnTo>
                        <a:pt x="320" y="10"/>
                      </a:lnTo>
                      <a:lnTo>
                        <a:pt x="326" y="12"/>
                      </a:lnTo>
                      <a:lnTo>
                        <a:pt x="333" y="12"/>
                      </a:lnTo>
                      <a:lnTo>
                        <a:pt x="340" y="13"/>
                      </a:lnTo>
                      <a:lnTo>
                        <a:pt x="346" y="15"/>
                      </a:lnTo>
                      <a:lnTo>
                        <a:pt x="353" y="15"/>
                      </a:lnTo>
                      <a:lnTo>
                        <a:pt x="359" y="17"/>
                      </a:lnTo>
                      <a:lnTo>
                        <a:pt x="364" y="17"/>
                      </a:lnTo>
                      <a:lnTo>
                        <a:pt x="370" y="19"/>
                      </a:lnTo>
                      <a:lnTo>
                        <a:pt x="376" y="20"/>
                      </a:lnTo>
                      <a:lnTo>
                        <a:pt x="382" y="21"/>
                      </a:lnTo>
                      <a:lnTo>
                        <a:pt x="387" y="23"/>
                      </a:lnTo>
                      <a:lnTo>
                        <a:pt x="392" y="24"/>
                      </a:lnTo>
                      <a:lnTo>
                        <a:pt x="396" y="25"/>
                      </a:lnTo>
                      <a:lnTo>
                        <a:pt x="402" y="26"/>
                      </a:lnTo>
                      <a:lnTo>
                        <a:pt x="407" y="28"/>
                      </a:lnTo>
                      <a:lnTo>
                        <a:pt x="411" y="30"/>
                      </a:lnTo>
                      <a:lnTo>
                        <a:pt x="415" y="31"/>
                      </a:lnTo>
                      <a:lnTo>
                        <a:pt x="420" y="34"/>
                      </a:lnTo>
                      <a:lnTo>
                        <a:pt x="423" y="34"/>
                      </a:lnTo>
                      <a:lnTo>
                        <a:pt x="428" y="36"/>
                      </a:lnTo>
                      <a:lnTo>
                        <a:pt x="431" y="37"/>
                      </a:lnTo>
                      <a:lnTo>
                        <a:pt x="435" y="39"/>
                      </a:lnTo>
                      <a:lnTo>
                        <a:pt x="438" y="41"/>
                      </a:lnTo>
                      <a:lnTo>
                        <a:pt x="442" y="43"/>
                      </a:lnTo>
                      <a:lnTo>
                        <a:pt x="445" y="45"/>
                      </a:lnTo>
                      <a:lnTo>
                        <a:pt x="448" y="47"/>
                      </a:lnTo>
                      <a:lnTo>
                        <a:pt x="452" y="49"/>
                      </a:lnTo>
                      <a:lnTo>
                        <a:pt x="454" y="50"/>
                      </a:lnTo>
                      <a:lnTo>
                        <a:pt x="457" y="52"/>
                      </a:lnTo>
                      <a:lnTo>
                        <a:pt x="460" y="54"/>
                      </a:lnTo>
                      <a:lnTo>
                        <a:pt x="465" y="58"/>
                      </a:lnTo>
                      <a:lnTo>
                        <a:pt x="468" y="63"/>
                      </a:lnTo>
                      <a:lnTo>
                        <a:pt x="473" y="66"/>
                      </a:lnTo>
                      <a:lnTo>
                        <a:pt x="476" y="71"/>
                      </a:lnTo>
                      <a:lnTo>
                        <a:pt x="479" y="75"/>
                      </a:lnTo>
                      <a:lnTo>
                        <a:pt x="481" y="80"/>
                      </a:lnTo>
                      <a:lnTo>
                        <a:pt x="483" y="84"/>
                      </a:lnTo>
                      <a:lnTo>
                        <a:pt x="485" y="89"/>
                      </a:lnTo>
                      <a:lnTo>
                        <a:pt x="486" y="94"/>
                      </a:lnTo>
                      <a:lnTo>
                        <a:pt x="487" y="98"/>
                      </a:lnTo>
                      <a:lnTo>
                        <a:pt x="488" y="104"/>
                      </a:lnTo>
                      <a:lnTo>
                        <a:pt x="488" y="109"/>
                      </a:lnTo>
                      <a:lnTo>
                        <a:pt x="487" y="113"/>
                      </a:lnTo>
                      <a:lnTo>
                        <a:pt x="486" y="119"/>
                      </a:lnTo>
                      <a:lnTo>
                        <a:pt x="485" y="123"/>
                      </a:lnTo>
                      <a:lnTo>
                        <a:pt x="483" y="127"/>
                      </a:lnTo>
                      <a:lnTo>
                        <a:pt x="481" y="132"/>
                      </a:lnTo>
                      <a:lnTo>
                        <a:pt x="478" y="136"/>
                      </a:lnTo>
                      <a:lnTo>
                        <a:pt x="476" y="140"/>
                      </a:lnTo>
                      <a:lnTo>
                        <a:pt x="472" y="144"/>
                      </a:lnTo>
                      <a:lnTo>
                        <a:pt x="468" y="148"/>
                      </a:lnTo>
                      <a:lnTo>
                        <a:pt x="465" y="151"/>
                      </a:lnTo>
                      <a:lnTo>
                        <a:pt x="460" y="155"/>
                      </a:lnTo>
                      <a:lnTo>
                        <a:pt x="456" y="158"/>
                      </a:lnTo>
                      <a:lnTo>
                        <a:pt x="450" y="161"/>
                      </a:lnTo>
                      <a:lnTo>
                        <a:pt x="447" y="163"/>
                      </a:lnTo>
                      <a:lnTo>
                        <a:pt x="445" y="164"/>
                      </a:lnTo>
                      <a:lnTo>
                        <a:pt x="441" y="166"/>
                      </a:lnTo>
                      <a:lnTo>
                        <a:pt x="438" y="168"/>
                      </a:lnTo>
                      <a:lnTo>
                        <a:pt x="435" y="169"/>
                      </a:lnTo>
                      <a:lnTo>
                        <a:pt x="431" y="170"/>
                      </a:lnTo>
                      <a:lnTo>
                        <a:pt x="428" y="171"/>
                      </a:lnTo>
                      <a:lnTo>
                        <a:pt x="425" y="173"/>
                      </a:lnTo>
                      <a:lnTo>
                        <a:pt x="422" y="174"/>
                      </a:lnTo>
                      <a:lnTo>
                        <a:pt x="417" y="175"/>
                      </a:lnTo>
                      <a:lnTo>
                        <a:pt x="414" y="176"/>
                      </a:lnTo>
                      <a:lnTo>
                        <a:pt x="410" y="178"/>
                      </a:lnTo>
                      <a:lnTo>
                        <a:pt x="406" y="179"/>
                      </a:lnTo>
                      <a:lnTo>
                        <a:pt x="402" y="181"/>
                      </a:lnTo>
                      <a:lnTo>
                        <a:pt x="398" y="181"/>
                      </a:lnTo>
                      <a:lnTo>
                        <a:pt x="393" y="182"/>
                      </a:lnTo>
                      <a:lnTo>
                        <a:pt x="389" y="184"/>
                      </a:lnTo>
                      <a:lnTo>
                        <a:pt x="385" y="184"/>
                      </a:lnTo>
                      <a:lnTo>
                        <a:pt x="380" y="185"/>
                      </a:lnTo>
                      <a:lnTo>
                        <a:pt x="376" y="186"/>
                      </a:lnTo>
                      <a:lnTo>
                        <a:pt x="372" y="187"/>
                      </a:lnTo>
                      <a:lnTo>
                        <a:pt x="367" y="188"/>
                      </a:lnTo>
                      <a:lnTo>
                        <a:pt x="362" y="189"/>
                      </a:lnTo>
                      <a:lnTo>
                        <a:pt x="357" y="189"/>
                      </a:lnTo>
                      <a:lnTo>
                        <a:pt x="352" y="190"/>
                      </a:lnTo>
                      <a:lnTo>
                        <a:pt x="346" y="191"/>
                      </a:lnTo>
                      <a:lnTo>
                        <a:pt x="342" y="192"/>
                      </a:lnTo>
                      <a:lnTo>
                        <a:pt x="336" y="193"/>
                      </a:lnTo>
                      <a:lnTo>
                        <a:pt x="331" y="193"/>
                      </a:lnTo>
                      <a:lnTo>
                        <a:pt x="326" y="194"/>
                      </a:lnTo>
                      <a:lnTo>
                        <a:pt x="320" y="195"/>
                      </a:lnTo>
                      <a:lnTo>
                        <a:pt x="314" y="195"/>
                      </a:lnTo>
                      <a:lnTo>
                        <a:pt x="309" y="196"/>
                      </a:lnTo>
                      <a:lnTo>
                        <a:pt x="303" y="197"/>
                      </a:lnTo>
                      <a:lnTo>
                        <a:pt x="297" y="197"/>
                      </a:lnTo>
                      <a:lnTo>
                        <a:pt x="291" y="198"/>
                      </a:lnTo>
                      <a:lnTo>
                        <a:pt x="285" y="198"/>
                      </a:lnTo>
                      <a:lnTo>
                        <a:pt x="279" y="198"/>
                      </a:lnTo>
                      <a:lnTo>
                        <a:pt x="274" y="198"/>
                      </a:lnTo>
                      <a:lnTo>
                        <a:pt x="269" y="198"/>
                      </a:lnTo>
                      <a:lnTo>
                        <a:pt x="263" y="198"/>
                      </a:lnTo>
                      <a:lnTo>
                        <a:pt x="258" y="197"/>
                      </a:lnTo>
                      <a:lnTo>
                        <a:pt x="254" y="197"/>
                      </a:lnTo>
                      <a:lnTo>
                        <a:pt x="248" y="197"/>
                      </a:lnTo>
                      <a:lnTo>
                        <a:pt x="244" y="197"/>
                      </a:lnTo>
                      <a:lnTo>
                        <a:pt x="239" y="197"/>
                      </a:lnTo>
                      <a:lnTo>
                        <a:pt x="236" y="197"/>
                      </a:lnTo>
                      <a:lnTo>
                        <a:pt x="231" y="196"/>
                      </a:lnTo>
                      <a:lnTo>
                        <a:pt x="227" y="196"/>
                      </a:lnTo>
                      <a:lnTo>
                        <a:pt x="223" y="195"/>
                      </a:lnTo>
                      <a:lnTo>
                        <a:pt x="220" y="195"/>
                      </a:lnTo>
                      <a:lnTo>
                        <a:pt x="216" y="195"/>
                      </a:lnTo>
                      <a:lnTo>
                        <a:pt x="213" y="195"/>
                      </a:lnTo>
                      <a:lnTo>
                        <a:pt x="209" y="195"/>
                      </a:lnTo>
                      <a:lnTo>
                        <a:pt x="206" y="194"/>
                      </a:lnTo>
                      <a:lnTo>
                        <a:pt x="203" y="193"/>
                      </a:lnTo>
                      <a:lnTo>
                        <a:pt x="201" y="193"/>
                      </a:lnTo>
                      <a:lnTo>
                        <a:pt x="197" y="193"/>
                      </a:lnTo>
                      <a:lnTo>
                        <a:pt x="195" y="193"/>
                      </a:lnTo>
                      <a:lnTo>
                        <a:pt x="192" y="192"/>
                      </a:lnTo>
                      <a:lnTo>
                        <a:pt x="187" y="192"/>
                      </a:lnTo>
                      <a:lnTo>
                        <a:pt x="182" y="191"/>
                      </a:lnTo>
                      <a:lnTo>
                        <a:pt x="178" y="190"/>
                      </a:lnTo>
                      <a:lnTo>
                        <a:pt x="173" y="189"/>
                      </a:lnTo>
                      <a:lnTo>
                        <a:pt x="170" y="189"/>
                      </a:lnTo>
                      <a:lnTo>
                        <a:pt x="168" y="189"/>
                      </a:lnTo>
                      <a:lnTo>
                        <a:pt x="164" y="188"/>
                      </a:lnTo>
                      <a:lnTo>
                        <a:pt x="161" y="188"/>
                      </a:lnTo>
                      <a:lnTo>
                        <a:pt x="158" y="187"/>
                      </a:lnTo>
                      <a:lnTo>
                        <a:pt x="155" y="186"/>
                      </a:lnTo>
                      <a:lnTo>
                        <a:pt x="151" y="186"/>
                      </a:lnTo>
                      <a:lnTo>
                        <a:pt x="148" y="186"/>
                      </a:lnTo>
                      <a:lnTo>
                        <a:pt x="144" y="186"/>
                      </a:lnTo>
                      <a:lnTo>
                        <a:pt x="141" y="186"/>
                      </a:lnTo>
                      <a:lnTo>
                        <a:pt x="138" y="186"/>
                      </a:lnTo>
                      <a:lnTo>
                        <a:pt x="134" y="187"/>
                      </a:lnTo>
                      <a:lnTo>
                        <a:pt x="130" y="188"/>
                      </a:lnTo>
                      <a:lnTo>
                        <a:pt x="128" y="188"/>
                      </a:lnTo>
                      <a:lnTo>
                        <a:pt x="125" y="189"/>
                      </a:lnTo>
                      <a:lnTo>
                        <a:pt x="123" y="190"/>
                      </a:lnTo>
                      <a:lnTo>
                        <a:pt x="119" y="192"/>
                      </a:lnTo>
                      <a:lnTo>
                        <a:pt x="115" y="193"/>
                      </a:lnTo>
                      <a:lnTo>
                        <a:pt x="111" y="196"/>
                      </a:lnTo>
                      <a:lnTo>
                        <a:pt x="108" y="198"/>
                      </a:lnTo>
                      <a:lnTo>
                        <a:pt x="105" y="201"/>
                      </a:lnTo>
                      <a:lnTo>
                        <a:pt x="103" y="203"/>
                      </a:lnTo>
                      <a:lnTo>
                        <a:pt x="100" y="205"/>
                      </a:lnTo>
                      <a:lnTo>
                        <a:pt x="97" y="208"/>
                      </a:lnTo>
                      <a:lnTo>
                        <a:pt x="93" y="209"/>
                      </a:lnTo>
                      <a:lnTo>
                        <a:pt x="90" y="211"/>
                      </a:lnTo>
                      <a:lnTo>
                        <a:pt x="88" y="214"/>
                      </a:lnTo>
                      <a:lnTo>
                        <a:pt x="85" y="215"/>
                      </a:lnTo>
                      <a:lnTo>
                        <a:pt x="82" y="216"/>
                      </a:lnTo>
                      <a:lnTo>
                        <a:pt x="79" y="217"/>
                      </a:lnTo>
                      <a:lnTo>
                        <a:pt x="76" y="218"/>
                      </a:lnTo>
                      <a:lnTo>
                        <a:pt x="73" y="218"/>
                      </a:lnTo>
                      <a:lnTo>
                        <a:pt x="69" y="217"/>
                      </a:lnTo>
                      <a:lnTo>
                        <a:pt x="66" y="216"/>
                      </a:lnTo>
                      <a:lnTo>
                        <a:pt x="62" y="214"/>
                      </a:lnTo>
                      <a:lnTo>
                        <a:pt x="60" y="212"/>
                      </a:lnTo>
                      <a:lnTo>
                        <a:pt x="55" y="210"/>
                      </a:lnTo>
                      <a:lnTo>
                        <a:pt x="53" y="208"/>
                      </a:lnTo>
                      <a:lnTo>
                        <a:pt x="49" y="206"/>
                      </a:lnTo>
                      <a:lnTo>
                        <a:pt x="45" y="205"/>
                      </a:lnTo>
                      <a:lnTo>
                        <a:pt x="41" y="203"/>
                      </a:lnTo>
                      <a:lnTo>
                        <a:pt x="38" y="200"/>
                      </a:lnTo>
                      <a:lnTo>
                        <a:pt x="35" y="198"/>
                      </a:lnTo>
                      <a:lnTo>
                        <a:pt x="32" y="195"/>
                      </a:lnTo>
                      <a:lnTo>
                        <a:pt x="28" y="192"/>
                      </a:lnTo>
                      <a:lnTo>
                        <a:pt x="25" y="189"/>
                      </a:lnTo>
                      <a:lnTo>
                        <a:pt x="22" y="185"/>
                      </a:lnTo>
                      <a:lnTo>
                        <a:pt x="19" y="181"/>
                      </a:lnTo>
                      <a:lnTo>
                        <a:pt x="17" y="178"/>
                      </a:lnTo>
                      <a:lnTo>
                        <a:pt x="16" y="175"/>
                      </a:lnTo>
                      <a:lnTo>
                        <a:pt x="14" y="172"/>
                      </a:lnTo>
                      <a:lnTo>
                        <a:pt x="12" y="169"/>
                      </a:lnTo>
                      <a:lnTo>
                        <a:pt x="11" y="166"/>
                      </a:lnTo>
                      <a:lnTo>
                        <a:pt x="10" y="161"/>
                      </a:lnTo>
                      <a:lnTo>
                        <a:pt x="8" y="158"/>
                      </a:lnTo>
                      <a:lnTo>
                        <a:pt x="7" y="154"/>
                      </a:lnTo>
                      <a:lnTo>
                        <a:pt x="5" y="149"/>
                      </a:lnTo>
                      <a:lnTo>
                        <a:pt x="4" y="145"/>
                      </a:lnTo>
                      <a:lnTo>
                        <a:pt x="3" y="139"/>
                      </a:lnTo>
                      <a:lnTo>
                        <a:pt x="2" y="135"/>
                      </a:lnTo>
                      <a:lnTo>
                        <a:pt x="2" y="132"/>
                      </a:lnTo>
                      <a:lnTo>
                        <a:pt x="1" y="129"/>
                      </a:lnTo>
                      <a:lnTo>
                        <a:pt x="1" y="126"/>
                      </a:lnTo>
                      <a:lnTo>
                        <a:pt x="1" y="124"/>
                      </a:lnTo>
                      <a:lnTo>
                        <a:pt x="1" y="121"/>
                      </a:lnTo>
                      <a:lnTo>
                        <a:pt x="1" y="118"/>
                      </a:lnTo>
                      <a:lnTo>
                        <a:pt x="0" y="115"/>
                      </a:lnTo>
                      <a:lnTo>
                        <a:pt x="0" y="111"/>
                      </a:lnTo>
                      <a:lnTo>
                        <a:pt x="0" y="109"/>
                      </a:lnTo>
                      <a:lnTo>
                        <a:pt x="0" y="107"/>
                      </a:lnTo>
                      <a:lnTo>
                        <a:pt x="0" y="102"/>
                      </a:lnTo>
                      <a:lnTo>
                        <a:pt x="0" y="100"/>
                      </a:lnTo>
                      <a:lnTo>
                        <a:pt x="1" y="97"/>
                      </a:lnTo>
                      <a:lnTo>
                        <a:pt x="1" y="94"/>
                      </a:lnTo>
                      <a:lnTo>
                        <a:pt x="1" y="90"/>
                      </a:lnTo>
                      <a:lnTo>
                        <a:pt x="2" y="87"/>
                      </a:lnTo>
                      <a:lnTo>
                        <a:pt x="2" y="84"/>
                      </a:lnTo>
                      <a:lnTo>
                        <a:pt x="3" y="81"/>
                      </a:lnTo>
                      <a:lnTo>
                        <a:pt x="4" y="78"/>
                      </a:lnTo>
                      <a:lnTo>
                        <a:pt x="5" y="75"/>
                      </a:lnTo>
                      <a:lnTo>
                        <a:pt x="6" y="72"/>
                      </a:lnTo>
                      <a:lnTo>
                        <a:pt x="7" y="69"/>
                      </a:lnTo>
                      <a:lnTo>
                        <a:pt x="8" y="66"/>
                      </a:lnTo>
                      <a:lnTo>
                        <a:pt x="10" y="63"/>
                      </a:lnTo>
                      <a:lnTo>
                        <a:pt x="12" y="60"/>
                      </a:lnTo>
                      <a:lnTo>
                        <a:pt x="12" y="58"/>
                      </a:lnTo>
                      <a:lnTo>
                        <a:pt x="15" y="55"/>
                      </a:lnTo>
                      <a:lnTo>
                        <a:pt x="16" y="52"/>
                      </a:lnTo>
                      <a:lnTo>
                        <a:pt x="19" y="49"/>
                      </a:lnTo>
                      <a:lnTo>
                        <a:pt x="20" y="47"/>
                      </a:lnTo>
                      <a:lnTo>
                        <a:pt x="23" y="44"/>
                      </a:lnTo>
                      <a:lnTo>
                        <a:pt x="25" y="41"/>
                      </a:lnTo>
                      <a:lnTo>
                        <a:pt x="31" y="36"/>
                      </a:lnTo>
                      <a:lnTo>
                        <a:pt x="34" y="34"/>
                      </a:lnTo>
                      <a:lnTo>
                        <a:pt x="36" y="32"/>
                      </a:lnTo>
                      <a:lnTo>
                        <a:pt x="39" y="29"/>
                      </a:lnTo>
                      <a:lnTo>
                        <a:pt x="43" y="27"/>
                      </a:lnTo>
                      <a:lnTo>
                        <a:pt x="46" y="24"/>
                      </a:lnTo>
                      <a:lnTo>
                        <a:pt x="50" y="23"/>
                      </a:lnTo>
                      <a:lnTo>
                        <a:pt x="54" y="21"/>
                      </a:lnTo>
                      <a:lnTo>
                        <a:pt x="58" y="19"/>
                      </a:lnTo>
                      <a:lnTo>
                        <a:pt x="62" y="17"/>
                      </a:lnTo>
                      <a:lnTo>
                        <a:pt x="66" y="15"/>
                      </a:lnTo>
                      <a:lnTo>
                        <a:pt x="70" y="13"/>
                      </a:lnTo>
                      <a:lnTo>
                        <a:pt x="75" y="12"/>
                      </a:lnTo>
                      <a:lnTo>
                        <a:pt x="81" y="10"/>
                      </a:lnTo>
                      <a:lnTo>
                        <a:pt x="85" y="8"/>
                      </a:lnTo>
                      <a:lnTo>
                        <a:pt x="90" y="7"/>
                      </a:lnTo>
                      <a:lnTo>
                        <a:pt x="96" y="6"/>
                      </a:lnTo>
                      <a:lnTo>
                        <a:pt x="102" y="5"/>
                      </a:lnTo>
                      <a:lnTo>
                        <a:pt x="108" y="4"/>
                      </a:lnTo>
                      <a:lnTo>
                        <a:pt x="114" y="2"/>
                      </a:lnTo>
                      <a:lnTo>
                        <a:pt x="120" y="2"/>
                      </a:lnTo>
                      <a:lnTo>
                        <a:pt x="126" y="1"/>
                      </a:lnTo>
                      <a:lnTo>
                        <a:pt x="133" y="0"/>
                      </a:lnTo>
                      <a:lnTo>
                        <a:pt x="140" y="0"/>
                      </a:lnTo>
                      <a:lnTo>
                        <a:pt x="147" y="0"/>
                      </a:lnTo>
                      <a:lnTo>
                        <a:pt x="154" y="0"/>
                      </a:lnTo>
                      <a:lnTo>
                        <a:pt x="162" y="0"/>
                      </a:lnTo>
                      <a:lnTo>
                        <a:pt x="170" y="0"/>
                      </a:lnTo>
                      <a:lnTo>
                        <a:pt x="178" y="0"/>
                      </a:lnTo>
                      <a:lnTo>
                        <a:pt x="187" y="0"/>
                      </a:lnTo>
                      <a:lnTo>
                        <a:pt x="195" y="0"/>
                      </a:lnTo>
                      <a:lnTo>
                        <a:pt x="203" y="1"/>
                      </a:lnTo>
                      <a:lnTo>
                        <a:pt x="213" y="1"/>
                      </a:lnTo>
                      <a:lnTo>
                        <a:pt x="222" y="2"/>
                      </a:lnTo>
                      <a:lnTo>
                        <a:pt x="232" y="3"/>
                      </a:lnTo>
                      <a:lnTo>
                        <a:pt x="232" y="4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29" name="Freeform 139">
                  <a:extLst>
                    <a:ext uri="{FF2B5EF4-FFF2-40B4-BE49-F238E27FC236}">
                      <a16:creationId xmlns:a16="http://schemas.microsoft.com/office/drawing/2014/main" id="{2F991256-CB1C-459E-95FE-F847806AE7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2" y="2073"/>
                  <a:ext cx="478" cy="214"/>
                </a:xfrm>
                <a:custGeom>
                  <a:avLst/>
                  <a:gdLst>
                    <a:gd name="T0" fmla="*/ 261 w 478"/>
                    <a:gd name="T1" fmla="*/ 6 h 214"/>
                    <a:gd name="T2" fmla="*/ 300 w 478"/>
                    <a:gd name="T3" fmla="*/ 9 h 214"/>
                    <a:gd name="T4" fmla="*/ 334 w 478"/>
                    <a:gd name="T5" fmla="*/ 14 h 214"/>
                    <a:gd name="T6" fmla="*/ 364 w 478"/>
                    <a:gd name="T7" fmla="*/ 20 h 214"/>
                    <a:gd name="T8" fmla="*/ 389 w 478"/>
                    <a:gd name="T9" fmla="*/ 26 h 214"/>
                    <a:gd name="T10" fmla="*/ 412 w 478"/>
                    <a:gd name="T11" fmla="*/ 33 h 214"/>
                    <a:gd name="T12" fmla="*/ 431 w 478"/>
                    <a:gd name="T13" fmla="*/ 41 h 214"/>
                    <a:gd name="T14" fmla="*/ 446 w 478"/>
                    <a:gd name="T15" fmla="*/ 50 h 214"/>
                    <a:gd name="T16" fmla="*/ 467 w 478"/>
                    <a:gd name="T17" fmla="*/ 70 h 214"/>
                    <a:gd name="T18" fmla="*/ 476 w 478"/>
                    <a:gd name="T19" fmla="*/ 93 h 214"/>
                    <a:gd name="T20" fmla="*/ 476 w 478"/>
                    <a:gd name="T21" fmla="*/ 118 h 214"/>
                    <a:gd name="T22" fmla="*/ 466 w 478"/>
                    <a:gd name="T23" fmla="*/ 138 h 214"/>
                    <a:gd name="T24" fmla="*/ 446 w 478"/>
                    <a:gd name="T25" fmla="*/ 155 h 214"/>
                    <a:gd name="T26" fmla="*/ 432 w 478"/>
                    <a:gd name="T27" fmla="*/ 163 h 214"/>
                    <a:gd name="T28" fmla="*/ 416 w 478"/>
                    <a:gd name="T29" fmla="*/ 170 h 214"/>
                    <a:gd name="T30" fmla="*/ 398 w 478"/>
                    <a:gd name="T31" fmla="*/ 176 h 214"/>
                    <a:gd name="T32" fmla="*/ 376 w 478"/>
                    <a:gd name="T33" fmla="*/ 181 h 214"/>
                    <a:gd name="T34" fmla="*/ 354 w 478"/>
                    <a:gd name="T35" fmla="*/ 186 h 214"/>
                    <a:gd name="T36" fmla="*/ 329 w 478"/>
                    <a:gd name="T37" fmla="*/ 190 h 214"/>
                    <a:gd name="T38" fmla="*/ 302 w 478"/>
                    <a:gd name="T39" fmla="*/ 193 h 214"/>
                    <a:gd name="T40" fmla="*/ 272 w 478"/>
                    <a:gd name="T41" fmla="*/ 195 h 214"/>
                    <a:gd name="T42" fmla="*/ 247 w 478"/>
                    <a:gd name="T43" fmla="*/ 194 h 214"/>
                    <a:gd name="T44" fmla="*/ 226 w 478"/>
                    <a:gd name="T45" fmla="*/ 193 h 214"/>
                    <a:gd name="T46" fmla="*/ 207 w 478"/>
                    <a:gd name="T47" fmla="*/ 192 h 214"/>
                    <a:gd name="T48" fmla="*/ 193 w 478"/>
                    <a:gd name="T49" fmla="*/ 190 h 214"/>
                    <a:gd name="T50" fmla="*/ 174 w 478"/>
                    <a:gd name="T51" fmla="*/ 187 h 214"/>
                    <a:gd name="T52" fmla="*/ 157 w 478"/>
                    <a:gd name="T53" fmla="*/ 185 h 214"/>
                    <a:gd name="T54" fmla="*/ 139 w 478"/>
                    <a:gd name="T55" fmla="*/ 183 h 214"/>
                    <a:gd name="T56" fmla="*/ 124 w 478"/>
                    <a:gd name="T57" fmla="*/ 185 h 214"/>
                    <a:gd name="T58" fmla="*/ 107 w 478"/>
                    <a:gd name="T59" fmla="*/ 194 h 214"/>
                    <a:gd name="T60" fmla="*/ 93 w 478"/>
                    <a:gd name="T61" fmla="*/ 205 h 214"/>
                    <a:gd name="T62" fmla="*/ 78 w 478"/>
                    <a:gd name="T63" fmla="*/ 213 h 214"/>
                    <a:gd name="T64" fmla="*/ 62 w 478"/>
                    <a:gd name="T65" fmla="*/ 210 h 214"/>
                    <a:gd name="T66" fmla="*/ 44 w 478"/>
                    <a:gd name="T67" fmla="*/ 202 h 214"/>
                    <a:gd name="T68" fmla="*/ 28 w 478"/>
                    <a:gd name="T69" fmla="*/ 188 h 214"/>
                    <a:gd name="T70" fmla="*/ 15 w 478"/>
                    <a:gd name="T71" fmla="*/ 172 h 214"/>
                    <a:gd name="T72" fmla="*/ 8 w 478"/>
                    <a:gd name="T73" fmla="*/ 155 h 214"/>
                    <a:gd name="T74" fmla="*/ 2 w 478"/>
                    <a:gd name="T75" fmla="*/ 133 h 214"/>
                    <a:gd name="T76" fmla="*/ 0 w 478"/>
                    <a:gd name="T77" fmla="*/ 116 h 214"/>
                    <a:gd name="T78" fmla="*/ 0 w 478"/>
                    <a:gd name="T79" fmla="*/ 101 h 214"/>
                    <a:gd name="T80" fmla="*/ 2 w 478"/>
                    <a:gd name="T81" fmla="*/ 86 h 214"/>
                    <a:gd name="T82" fmla="*/ 6 w 478"/>
                    <a:gd name="T83" fmla="*/ 72 h 214"/>
                    <a:gd name="T84" fmla="*/ 12 w 478"/>
                    <a:gd name="T85" fmla="*/ 57 h 214"/>
                    <a:gd name="T86" fmla="*/ 22 w 478"/>
                    <a:gd name="T87" fmla="*/ 44 h 214"/>
                    <a:gd name="T88" fmla="*/ 37 w 478"/>
                    <a:gd name="T89" fmla="*/ 29 h 214"/>
                    <a:gd name="T90" fmla="*/ 56 w 478"/>
                    <a:gd name="T91" fmla="*/ 19 h 214"/>
                    <a:gd name="T92" fmla="*/ 78 w 478"/>
                    <a:gd name="T93" fmla="*/ 11 h 214"/>
                    <a:gd name="T94" fmla="*/ 104 w 478"/>
                    <a:gd name="T95" fmla="*/ 4 h 214"/>
                    <a:gd name="T96" fmla="*/ 136 w 478"/>
                    <a:gd name="T97" fmla="*/ 1 h 214"/>
                    <a:gd name="T98" fmla="*/ 173 w 478"/>
                    <a:gd name="T99" fmla="*/ 0 h 214"/>
                    <a:gd name="T100" fmla="*/ 217 w 478"/>
                    <a:gd name="T101" fmla="*/ 4 h 21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478"/>
                    <a:gd name="T154" fmla="*/ 0 h 214"/>
                    <a:gd name="T155" fmla="*/ 478 w 478"/>
                    <a:gd name="T156" fmla="*/ 214 h 21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478" h="214">
                      <a:moveTo>
                        <a:pt x="226" y="4"/>
                      </a:moveTo>
                      <a:lnTo>
                        <a:pt x="235" y="4"/>
                      </a:lnTo>
                      <a:lnTo>
                        <a:pt x="243" y="5"/>
                      </a:lnTo>
                      <a:lnTo>
                        <a:pt x="252" y="5"/>
                      </a:lnTo>
                      <a:lnTo>
                        <a:pt x="261" y="6"/>
                      </a:lnTo>
                      <a:lnTo>
                        <a:pt x="269" y="7"/>
                      </a:lnTo>
                      <a:lnTo>
                        <a:pt x="276" y="7"/>
                      </a:lnTo>
                      <a:lnTo>
                        <a:pt x="284" y="8"/>
                      </a:lnTo>
                      <a:lnTo>
                        <a:pt x="292" y="9"/>
                      </a:lnTo>
                      <a:lnTo>
                        <a:pt x="300" y="9"/>
                      </a:lnTo>
                      <a:lnTo>
                        <a:pt x="307" y="11"/>
                      </a:lnTo>
                      <a:lnTo>
                        <a:pt x="313" y="11"/>
                      </a:lnTo>
                      <a:lnTo>
                        <a:pt x="320" y="12"/>
                      </a:lnTo>
                      <a:lnTo>
                        <a:pt x="328" y="13"/>
                      </a:lnTo>
                      <a:lnTo>
                        <a:pt x="334" y="14"/>
                      </a:lnTo>
                      <a:lnTo>
                        <a:pt x="340" y="15"/>
                      </a:lnTo>
                      <a:lnTo>
                        <a:pt x="345" y="16"/>
                      </a:lnTo>
                      <a:lnTo>
                        <a:pt x="352" y="18"/>
                      </a:lnTo>
                      <a:lnTo>
                        <a:pt x="358" y="18"/>
                      </a:lnTo>
                      <a:lnTo>
                        <a:pt x="364" y="20"/>
                      </a:lnTo>
                      <a:lnTo>
                        <a:pt x="369" y="20"/>
                      </a:lnTo>
                      <a:lnTo>
                        <a:pt x="374" y="22"/>
                      </a:lnTo>
                      <a:lnTo>
                        <a:pt x="379" y="23"/>
                      </a:lnTo>
                      <a:lnTo>
                        <a:pt x="385" y="25"/>
                      </a:lnTo>
                      <a:lnTo>
                        <a:pt x="389" y="26"/>
                      </a:lnTo>
                      <a:lnTo>
                        <a:pt x="394" y="27"/>
                      </a:lnTo>
                      <a:lnTo>
                        <a:pt x="399" y="29"/>
                      </a:lnTo>
                      <a:lnTo>
                        <a:pt x="404" y="31"/>
                      </a:lnTo>
                      <a:lnTo>
                        <a:pt x="408" y="33"/>
                      </a:lnTo>
                      <a:lnTo>
                        <a:pt x="412" y="33"/>
                      </a:lnTo>
                      <a:lnTo>
                        <a:pt x="416" y="35"/>
                      </a:lnTo>
                      <a:lnTo>
                        <a:pt x="419" y="36"/>
                      </a:lnTo>
                      <a:lnTo>
                        <a:pt x="424" y="38"/>
                      </a:lnTo>
                      <a:lnTo>
                        <a:pt x="427" y="40"/>
                      </a:lnTo>
                      <a:lnTo>
                        <a:pt x="431" y="41"/>
                      </a:lnTo>
                      <a:lnTo>
                        <a:pt x="434" y="43"/>
                      </a:lnTo>
                      <a:lnTo>
                        <a:pt x="437" y="45"/>
                      </a:lnTo>
                      <a:lnTo>
                        <a:pt x="441" y="48"/>
                      </a:lnTo>
                      <a:lnTo>
                        <a:pt x="443" y="49"/>
                      </a:lnTo>
                      <a:lnTo>
                        <a:pt x="446" y="50"/>
                      </a:lnTo>
                      <a:lnTo>
                        <a:pt x="452" y="54"/>
                      </a:lnTo>
                      <a:lnTo>
                        <a:pt x="456" y="58"/>
                      </a:lnTo>
                      <a:lnTo>
                        <a:pt x="460" y="62"/>
                      </a:lnTo>
                      <a:lnTo>
                        <a:pt x="463" y="66"/>
                      </a:lnTo>
                      <a:lnTo>
                        <a:pt x="467" y="70"/>
                      </a:lnTo>
                      <a:lnTo>
                        <a:pt x="470" y="75"/>
                      </a:lnTo>
                      <a:lnTo>
                        <a:pt x="472" y="79"/>
                      </a:lnTo>
                      <a:lnTo>
                        <a:pt x="474" y="84"/>
                      </a:lnTo>
                      <a:lnTo>
                        <a:pt x="476" y="88"/>
                      </a:lnTo>
                      <a:lnTo>
                        <a:pt x="476" y="93"/>
                      </a:lnTo>
                      <a:lnTo>
                        <a:pt x="477" y="98"/>
                      </a:lnTo>
                      <a:lnTo>
                        <a:pt x="477" y="103"/>
                      </a:lnTo>
                      <a:lnTo>
                        <a:pt x="477" y="108"/>
                      </a:lnTo>
                      <a:lnTo>
                        <a:pt x="477" y="112"/>
                      </a:lnTo>
                      <a:lnTo>
                        <a:pt x="476" y="118"/>
                      </a:lnTo>
                      <a:lnTo>
                        <a:pt x="475" y="122"/>
                      </a:lnTo>
                      <a:lnTo>
                        <a:pt x="473" y="126"/>
                      </a:lnTo>
                      <a:lnTo>
                        <a:pt x="472" y="130"/>
                      </a:lnTo>
                      <a:lnTo>
                        <a:pt x="469" y="135"/>
                      </a:lnTo>
                      <a:lnTo>
                        <a:pt x="466" y="138"/>
                      </a:lnTo>
                      <a:lnTo>
                        <a:pt x="463" y="142"/>
                      </a:lnTo>
                      <a:lnTo>
                        <a:pt x="459" y="146"/>
                      </a:lnTo>
                      <a:lnTo>
                        <a:pt x="456" y="150"/>
                      </a:lnTo>
                      <a:lnTo>
                        <a:pt x="451" y="153"/>
                      </a:lnTo>
                      <a:lnTo>
                        <a:pt x="446" y="155"/>
                      </a:lnTo>
                      <a:lnTo>
                        <a:pt x="443" y="157"/>
                      </a:lnTo>
                      <a:lnTo>
                        <a:pt x="441" y="159"/>
                      </a:lnTo>
                      <a:lnTo>
                        <a:pt x="438" y="160"/>
                      </a:lnTo>
                      <a:lnTo>
                        <a:pt x="434" y="162"/>
                      </a:lnTo>
                      <a:lnTo>
                        <a:pt x="432" y="163"/>
                      </a:lnTo>
                      <a:lnTo>
                        <a:pt x="429" y="165"/>
                      </a:lnTo>
                      <a:lnTo>
                        <a:pt x="426" y="167"/>
                      </a:lnTo>
                      <a:lnTo>
                        <a:pt x="422" y="168"/>
                      </a:lnTo>
                      <a:lnTo>
                        <a:pt x="419" y="169"/>
                      </a:lnTo>
                      <a:lnTo>
                        <a:pt x="416" y="170"/>
                      </a:lnTo>
                      <a:lnTo>
                        <a:pt x="413" y="172"/>
                      </a:lnTo>
                      <a:lnTo>
                        <a:pt x="409" y="173"/>
                      </a:lnTo>
                      <a:lnTo>
                        <a:pt x="404" y="174"/>
                      </a:lnTo>
                      <a:lnTo>
                        <a:pt x="402" y="175"/>
                      </a:lnTo>
                      <a:lnTo>
                        <a:pt x="398" y="176"/>
                      </a:lnTo>
                      <a:lnTo>
                        <a:pt x="394" y="177"/>
                      </a:lnTo>
                      <a:lnTo>
                        <a:pt x="389" y="178"/>
                      </a:lnTo>
                      <a:lnTo>
                        <a:pt x="385" y="180"/>
                      </a:lnTo>
                      <a:lnTo>
                        <a:pt x="381" y="181"/>
                      </a:lnTo>
                      <a:lnTo>
                        <a:pt x="376" y="181"/>
                      </a:lnTo>
                      <a:lnTo>
                        <a:pt x="372" y="183"/>
                      </a:lnTo>
                      <a:lnTo>
                        <a:pt x="368" y="184"/>
                      </a:lnTo>
                      <a:lnTo>
                        <a:pt x="363" y="185"/>
                      </a:lnTo>
                      <a:lnTo>
                        <a:pt x="358" y="185"/>
                      </a:lnTo>
                      <a:lnTo>
                        <a:pt x="354" y="186"/>
                      </a:lnTo>
                      <a:lnTo>
                        <a:pt x="349" y="187"/>
                      </a:lnTo>
                      <a:lnTo>
                        <a:pt x="344" y="188"/>
                      </a:lnTo>
                      <a:lnTo>
                        <a:pt x="339" y="188"/>
                      </a:lnTo>
                      <a:lnTo>
                        <a:pt x="334" y="189"/>
                      </a:lnTo>
                      <a:lnTo>
                        <a:pt x="329" y="190"/>
                      </a:lnTo>
                      <a:lnTo>
                        <a:pt x="324" y="190"/>
                      </a:lnTo>
                      <a:lnTo>
                        <a:pt x="319" y="191"/>
                      </a:lnTo>
                      <a:lnTo>
                        <a:pt x="313" y="192"/>
                      </a:lnTo>
                      <a:lnTo>
                        <a:pt x="307" y="192"/>
                      </a:lnTo>
                      <a:lnTo>
                        <a:pt x="302" y="193"/>
                      </a:lnTo>
                      <a:lnTo>
                        <a:pt x="296" y="194"/>
                      </a:lnTo>
                      <a:lnTo>
                        <a:pt x="291" y="194"/>
                      </a:lnTo>
                      <a:lnTo>
                        <a:pt x="284" y="194"/>
                      </a:lnTo>
                      <a:lnTo>
                        <a:pt x="278" y="195"/>
                      </a:lnTo>
                      <a:lnTo>
                        <a:pt x="272" y="195"/>
                      </a:lnTo>
                      <a:lnTo>
                        <a:pt x="268" y="195"/>
                      </a:lnTo>
                      <a:lnTo>
                        <a:pt x="262" y="195"/>
                      </a:lnTo>
                      <a:lnTo>
                        <a:pt x="257" y="194"/>
                      </a:lnTo>
                      <a:lnTo>
                        <a:pt x="252" y="194"/>
                      </a:lnTo>
                      <a:lnTo>
                        <a:pt x="247" y="194"/>
                      </a:lnTo>
                      <a:lnTo>
                        <a:pt x="242" y="194"/>
                      </a:lnTo>
                      <a:lnTo>
                        <a:pt x="238" y="194"/>
                      </a:lnTo>
                      <a:lnTo>
                        <a:pt x="234" y="194"/>
                      </a:lnTo>
                      <a:lnTo>
                        <a:pt x="230" y="194"/>
                      </a:lnTo>
                      <a:lnTo>
                        <a:pt x="226" y="193"/>
                      </a:lnTo>
                      <a:lnTo>
                        <a:pt x="222" y="192"/>
                      </a:lnTo>
                      <a:lnTo>
                        <a:pt x="218" y="192"/>
                      </a:lnTo>
                      <a:lnTo>
                        <a:pt x="214" y="192"/>
                      </a:lnTo>
                      <a:lnTo>
                        <a:pt x="211" y="192"/>
                      </a:lnTo>
                      <a:lnTo>
                        <a:pt x="207" y="192"/>
                      </a:lnTo>
                      <a:lnTo>
                        <a:pt x="204" y="191"/>
                      </a:lnTo>
                      <a:lnTo>
                        <a:pt x="201" y="191"/>
                      </a:lnTo>
                      <a:lnTo>
                        <a:pt x="199" y="191"/>
                      </a:lnTo>
                      <a:lnTo>
                        <a:pt x="196" y="190"/>
                      </a:lnTo>
                      <a:lnTo>
                        <a:pt x="193" y="190"/>
                      </a:lnTo>
                      <a:lnTo>
                        <a:pt x="190" y="190"/>
                      </a:lnTo>
                      <a:lnTo>
                        <a:pt x="187" y="189"/>
                      </a:lnTo>
                      <a:lnTo>
                        <a:pt x="183" y="188"/>
                      </a:lnTo>
                      <a:lnTo>
                        <a:pt x="178" y="188"/>
                      </a:lnTo>
                      <a:lnTo>
                        <a:pt x="174" y="187"/>
                      </a:lnTo>
                      <a:lnTo>
                        <a:pt x="169" y="187"/>
                      </a:lnTo>
                      <a:lnTo>
                        <a:pt x="166" y="187"/>
                      </a:lnTo>
                      <a:lnTo>
                        <a:pt x="164" y="185"/>
                      </a:lnTo>
                      <a:lnTo>
                        <a:pt x="160" y="185"/>
                      </a:lnTo>
                      <a:lnTo>
                        <a:pt x="157" y="185"/>
                      </a:lnTo>
                      <a:lnTo>
                        <a:pt x="154" y="184"/>
                      </a:lnTo>
                      <a:lnTo>
                        <a:pt x="150" y="184"/>
                      </a:lnTo>
                      <a:lnTo>
                        <a:pt x="147" y="183"/>
                      </a:lnTo>
                      <a:lnTo>
                        <a:pt x="143" y="183"/>
                      </a:lnTo>
                      <a:lnTo>
                        <a:pt x="139" y="183"/>
                      </a:lnTo>
                      <a:lnTo>
                        <a:pt x="136" y="183"/>
                      </a:lnTo>
                      <a:lnTo>
                        <a:pt x="134" y="184"/>
                      </a:lnTo>
                      <a:lnTo>
                        <a:pt x="130" y="184"/>
                      </a:lnTo>
                      <a:lnTo>
                        <a:pt x="126" y="185"/>
                      </a:lnTo>
                      <a:lnTo>
                        <a:pt x="124" y="185"/>
                      </a:lnTo>
                      <a:lnTo>
                        <a:pt x="121" y="187"/>
                      </a:lnTo>
                      <a:lnTo>
                        <a:pt x="117" y="188"/>
                      </a:lnTo>
                      <a:lnTo>
                        <a:pt x="114" y="190"/>
                      </a:lnTo>
                      <a:lnTo>
                        <a:pt x="110" y="192"/>
                      </a:lnTo>
                      <a:lnTo>
                        <a:pt x="107" y="194"/>
                      </a:lnTo>
                      <a:lnTo>
                        <a:pt x="104" y="197"/>
                      </a:lnTo>
                      <a:lnTo>
                        <a:pt x="101" y="199"/>
                      </a:lnTo>
                      <a:lnTo>
                        <a:pt x="98" y="202"/>
                      </a:lnTo>
                      <a:lnTo>
                        <a:pt x="95" y="203"/>
                      </a:lnTo>
                      <a:lnTo>
                        <a:pt x="93" y="205"/>
                      </a:lnTo>
                      <a:lnTo>
                        <a:pt x="89" y="207"/>
                      </a:lnTo>
                      <a:lnTo>
                        <a:pt x="86" y="209"/>
                      </a:lnTo>
                      <a:lnTo>
                        <a:pt x="84" y="210"/>
                      </a:lnTo>
                      <a:lnTo>
                        <a:pt x="81" y="212"/>
                      </a:lnTo>
                      <a:lnTo>
                        <a:pt x="78" y="213"/>
                      </a:lnTo>
                      <a:lnTo>
                        <a:pt x="75" y="213"/>
                      </a:lnTo>
                      <a:lnTo>
                        <a:pt x="72" y="213"/>
                      </a:lnTo>
                      <a:lnTo>
                        <a:pt x="69" y="213"/>
                      </a:lnTo>
                      <a:lnTo>
                        <a:pt x="65" y="212"/>
                      </a:lnTo>
                      <a:lnTo>
                        <a:pt x="62" y="210"/>
                      </a:lnTo>
                      <a:lnTo>
                        <a:pt x="58" y="208"/>
                      </a:lnTo>
                      <a:lnTo>
                        <a:pt x="54" y="207"/>
                      </a:lnTo>
                      <a:lnTo>
                        <a:pt x="50" y="205"/>
                      </a:lnTo>
                      <a:lnTo>
                        <a:pt x="47" y="203"/>
                      </a:lnTo>
                      <a:lnTo>
                        <a:pt x="44" y="202"/>
                      </a:lnTo>
                      <a:lnTo>
                        <a:pt x="40" y="199"/>
                      </a:lnTo>
                      <a:lnTo>
                        <a:pt x="37" y="197"/>
                      </a:lnTo>
                      <a:lnTo>
                        <a:pt x="34" y="194"/>
                      </a:lnTo>
                      <a:lnTo>
                        <a:pt x="31" y="192"/>
                      </a:lnTo>
                      <a:lnTo>
                        <a:pt x="28" y="188"/>
                      </a:lnTo>
                      <a:lnTo>
                        <a:pt x="25" y="185"/>
                      </a:lnTo>
                      <a:lnTo>
                        <a:pt x="21" y="182"/>
                      </a:lnTo>
                      <a:lnTo>
                        <a:pt x="19" y="178"/>
                      </a:lnTo>
                      <a:lnTo>
                        <a:pt x="17" y="175"/>
                      </a:lnTo>
                      <a:lnTo>
                        <a:pt x="15" y="172"/>
                      </a:lnTo>
                      <a:lnTo>
                        <a:pt x="13" y="169"/>
                      </a:lnTo>
                      <a:lnTo>
                        <a:pt x="12" y="167"/>
                      </a:lnTo>
                      <a:lnTo>
                        <a:pt x="11" y="162"/>
                      </a:lnTo>
                      <a:lnTo>
                        <a:pt x="9" y="159"/>
                      </a:lnTo>
                      <a:lnTo>
                        <a:pt x="8" y="155"/>
                      </a:lnTo>
                      <a:lnTo>
                        <a:pt x="6" y="152"/>
                      </a:lnTo>
                      <a:lnTo>
                        <a:pt x="6" y="147"/>
                      </a:lnTo>
                      <a:lnTo>
                        <a:pt x="4" y="142"/>
                      </a:lnTo>
                      <a:lnTo>
                        <a:pt x="3" y="138"/>
                      </a:lnTo>
                      <a:lnTo>
                        <a:pt x="2" y="133"/>
                      </a:lnTo>
                      <a:lnTo>
                        <a:pt x="1" y="127"/>
                      </a:lnTo>
                      <a:lnTo>
                        <a:pt x="1" y="125"/>
                      </a:lnTo>
                      <a:lnTo>
                        <a:pt x="1" y="122"/>
                      </a:lnTo>
                      <a:lnTo>
                        <a:pt x="0" y="119"/>
                      </a:lnTo>
                      <a:lnTo>
                        <a:pt x="0" y="116"/>
                      </a:lnTo>
                      <a:lnTo>
                        <a:pt x="0" y="113"/>
                      </a:lnTo>
                      <a:lnTo>
                        <a:pt x="0" y="110"/>
                      </a:lnTo>
                      <a:lnTo>
                        <a:pt x="0" y="107"/>
                      </a:lnTo>
                      <a:lnTo>
                        <a:pt x="0" y="104"/>
                      </a:lnTo>
                      <a:lnTo>
                        <a:pt x="0" y="101"/>
                      </a:lnTo>
                      <a:lnTo>
                        <a:pt x="0" y="98"/>
                      </a:lnTo>
                      <a:lnTo>
                        <a:pt x="0" y="95"/>
                      </a:lnTo>
                      <a:lnTo>
                        <a:pt x="1" y="92"/>
                      </a:lnTo>
                      <a:lnTo>
                        <a:pt x="1" y="89"/>
                      </a:lnTo>
                      <a:lnTo>
                        <a:pt x="2" y="86"/>
                      </a:lnTo>
                      <a:lnTo>
                        <a:pt x="2" y="83"/>
                      </a:lnTo>
                      <a:lnTo>
                        <a:pt x="3" y="80"/>
                      </a:lnTo>
                      <a:lnTo>
                        <a:pt x="4" y="77"/>
                      </a:lnTo>
                      <a:lnTo>
                        <a:pt x="4" y="74"/>
                      </a:lnTo>
                      <a:lnTo>
                        <a:pt x="6" y="72"/>
                      </a:lnTo>
                      <a:lnTo>
                        <a:pt x="7" y="68"/>
                      </a:lnTo>
                      <a:lnTo>
                        <a:pt x="8" y="66"/>
                      </a:lnTo>
                      <a:lnTo>
                        <a:pt x="9" y="62"/>
                      </a:lnTo>
                      <a:lnTo>
                        <a:pt x="11" y="60"/>
                      </a:lnTo>
                      <a:lnTo>
                        <a:pt x="12" y="57"/>
                      </a:lnTo>
                      <a:lnTo>
                        <a:pt x="13" y="54"/>
                      </a:lnTo>
                      <a:lnTo>
                        <a:pt x="15" y="51"/>
                      </a:lnTo>
                      <a:lnTo>
                        <a:pt x="17" y="49"/>
                      </a:lnTo>
                      <a:lnTo>
                        <a:pt x="20" y="46"/>
                      </a:lnTo>
                      <a:lnTo>
                        <a:pt x="22" y="44"/>
                      </a:lnTo>
                      <a:lnTo>
                        <a:pt x="27" y="38"/>
                      </a:lnTo>
                      <a:lnTo>
                        <a:pt x="30" y="36"/>
                      </a:lnTo>
                      <a:lnTo>
                        <a:pt x="32" y="34"/>
                      </a:lnTo>
                      <a:lnTo>
                        <a:pt x="35" y="31"/>
                      </a:lnTo>
                      <a:lnTo>
                        <a:pt x="37" y="29"/>
                      </a:lnTo>
                      <a:lnTo>
                        <a:pt x="41" y="27"/>
                      </a:lnTo>
                      <a:lnTo>
                        <a:pt x="45" y="25"/>
                      </a:lnTo>
                      <a:lnTo>
                        <a:pt x="49" y="23"/>
                      </a:lnTo>
                      <a:lnTo>
                        <a:pt x="51" y="20"/>
                      </a:lnTo>
                      <a:lnTo>
                        <a:pt x="56" y="19"/>
                      </a:lnTo>
                      <a:lnTo>
                        <a:pt x="60" y="18"/>
                      </a:lnTo>
                      <a:lnTo>
                        <a:pt x="64" y="15"/>
                      </a:lnTo>
                      <a:lnTo>
                        <a:pt x="69" y="14"/>
                      </a:lnTo>
                      <a:lnTo>
                        <a:pt x="73" y="12"/>
                      </a:lnTo>
                      <a:lnTo>
                        <a:pt x="78" y="11"/>
                      </a:lnTo>
                      <a:lnTo>
                        <a:pt x="83" y="9"/>
                      </a:lnTo>
                      <a:lnTo>
                        <a:pt x="88" y="7"/>
                      </a:lnTo>
                      <a:lnTo>
                        <a:pt x="93" y="7"/>
                      </a:lnTo>
                      <a:lnTo>
                        <a:pt x="99" y="5"/>
                      </a:lnTo>
                      <a:lnTo>
                        <a:pt x="104" y="4"/>
                      </a:lnTo>
                      <a:lnTo>
                        <a:pt x="110" y="4"/>
                      </a:lnTo>
                      <a:lnTo>
                        <a:pt x="117" y="3"/>
                      </a:lnTo>
                      <a:lnTo>
                        <a:pt x="123" y="1"/>
                      </a:lnTo>
                      <a:lnTo>
                        <a:pt x="130" y="1"/>
                      </a:lnTo>
                      <a:lnTo>
                        <a:pt x="136" y="1"/>
                      </a:lnTo>
                      <a:lnTo>
                        <a:pt x="143" y="0"/>
                      </a:lnTo>
                      <a:lnTo>
                        <a:pt x="150" y="0"/>
                      </a:lnTo>
                      <a:lnTo>
                        <a:pt x="157" y="0"/>
                      </a:lnTo>
                      <a:lnTo>
                        <a:pt x="166" y="0"/>
                      </a:lnTo>
                      <a:lnTo>
                        <a:pt x="173" y="0"/>
                      </a:lnTo>
                      <a:lnTo>
                        <a:pt x="182" y="0"/>
                      </a:lnTo>
                      <a:lnTo>
                        <a:pt x="190" y="1"/>
                      </a:lnTo>
                      <a:lnTo>
                        <a:pt x="199" y="1"/>
                      </a:lnTo>
                      <a:lnTo>
                        <a:pt x="207" y="2"/>
                      </a:lnTo>
                      <a:lnTo>
                        <a:pt x="217" y="4"/>
                      </a:lnTo>
                      <a:lnTo>
                        <a:pt x="226" y="4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30" name="Freeform 140">
                  <a:extLst>
                    <a:ext uri="{FF2B5EF4-FFF2-40B4-BE49-F238E27FC236}">
                      <a16:creationId xmlns:a16="http://schemas.microsoft.com/office/drawing/2014/main" id="{01DFD79A-2F99-4A9B-A1D0-7A85327C37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6" y="2074"/>
                  <a:ext cx="469" cy="210"/>
                </a:xfrm>
                <a:custGeom>
                  <a:avLst/>
                  <a:gdLst>
                    <a:gd name="T0" fmla="*/ 247 w 469"/>
                    <a:gd name="T1" fmla="*/ 6 h 210"/>
                    <a:gd name="T2" fmla="*/ 279 w 469"/>
                    <a:gd name="T3" fmla="*/ 9 h 210"/>
                    <a:gd name="T4" fmla="*/ 308 w 469"/>
                    <a:gd name="T5" fmla="*/ 12 h 210"/>
                    <a:gd name="T6" fmla="*/ 334 w 469"/>
                    <a:gd name="T7" fmla="*/ 17 h 210"/>
                    <a:gd name="T8" fmla="*/ 356 w 469"/>
                    <a:gd name="T9" fmla="*/ 21 h 210"/>
                    <a:gd name="T10" fmla="*/ 378 w 469"/>
                    <a:gd name="T11" fmla="*/ 26 h 210"/>
                    <a:gd name="T12" fmla="*/ 396 w 469"/>
                    <a:gd name="T13" fmla="*/ 32 h 210"/>
                    <a:gd name="T14" fmla="*/ 412 w 469"/>
                    <a:gd name="T15" fmla="*/ 37 h 210"/>
                    <a:gd name="T16" fmla="*/ 426 w 469"/>
                    <a:gd name="T17" fmla="*/ 44 h 210"/>
                    <a:gd name="T18" fmla="*/ 437 w 469"/>
                    <a:gd name="T19" fmla="*/ 50 h 210"/>
                    <a:gd name="T20" fmla="*/ 454 w 469"/>
                    <a:gd name="T21" fmla="*/ 67 h 210"/>
                    <a:gd name="T22" fmla="*/ 464 w 469"/>
                    <a:gd name="T23" fmla="*/ 84 h 210"/>
                    <a:gd name="T24" fmla="*/ 468 w 469"/>
                    <a:gd name="T25" fmla="*/ 102 h 210"/>
                    <a:gd name="T26" fmla="*/ 465 w 469"/>
                    <a:gd name="T27" fmla="*/ 121 h 210"/>
                    <a:gd name="T28" fmla="*/ 456 w 469"/>
                    <a:gd name="T29" fmla="*/ 137 h 210"/>
                    <a:gd name="T30" fmla="*/ 441 w 469"/>
                    <a:gd name="T31" fmla="*/ 151 h 210"/>
                    <a:gd name="T32" fmla="*/ 425 w 469"/>
                    <a:gd name="T33" fmla="*/ 159 h 210"/>
                    <a:gd name="T34" fmla="*/ 414 w 469"/>
                    <a:gd name="T35" fmla="*/ 166 h 210"/>
                    <a:gd name="T36" fmla="*/ 400 w 469"/>
                    <a:gd name="T37" fmla="*/ 171 h 210"/>
                    <a:gd name="T38" fmla="*/ 385 w 469"/>
                    <a:gd name="T39" fmla="*/ 175 h 210"/>
                    <a:gd name="T40" fmla="*/ 368 w 469"/>
                    <a:gd name="T41" fmla="*/ 179 h 210"/>
                    <a:gd name="T42" fmla="*/ 351 w 469"/>
                    <a:gd name="T43" fmla="*/ 183 h 210"/>
                    <a:gd name="T44" fmla="*/ 331 w 469"/>
                    <a:gd name="T45" fmla="*/ 186 h 210"/>
                    <a:gd name="T46" fmla="*/ 311 w 469"/>
                    <a:gd name="T47" fmla="*/ 188 h 210"/>
                    <a:gd name="T48" fmla="*/ 289 w 469"/>
                    <a:gd name="T49" fmla="*/ 191 h 210"/>
                    <a:gd name="T50" fmla="*/ 266 w 469"/>
                    <a:gd name="T51" fmla="*/ 192 h 210"/>
                    <a:gd name="T52" fmla="*/ 246 w 469"/>
                    <a:gd name="T53" fmla="*/ 191 h 210"/>
                    <a:gd name="T54" fmla="*/ 229 w 469"/>
                    <a:gd name="T55" fmla="*/ 190 h 210"/>
                    <a:gd name="T56" fmla="*/ 213 w 469"/>
                    <a:gd name="T57" fmla="*/ 189 h 210"/>
                    <a:gd name="T58" fmla="*/ 200 w 469"/>
                    <a:gd name="T59" fmla="*/ 188 h 210"/>
                    <a:gd name="T60" fmla="*/ 188 w 469"/>
                    <a:gd name="T61" fmla="*/ 187 h 210"/>
                    <a:gd name="T62" fmla="*/ 169 w 469"/>
                    <a:gd name="T63" fmla="*/ 184 h 210"/>
                    <a:gd name="T64" fmla="*/ 156 w 469"/>
                    <a:gd name="T65" fmla="*/ 182 h 210"/>
                    <a:gd name="T66" fmla="*/ 143 w 469"/>
                    <a:gd name="T67" fmla="*/ 180 h 210"/>
                    <a:gd name="T68" fmla="*/ 130 w 469"/>
                    <a:gd name="T69" fmla="*/ 181 h 210"/>
                    <a:gd name="T70" fmla="*/ 118 w 469"/>
                    <a:gd name="T71" fmla="*/ 184 h 210"/>
                    <a:gd name="T72" fmla="*/ 105 w 469"/>
                    <a:gd name="T73" fmla="*/ 191 h 210"/>
                    <a:gd name="T74" fmla="*/ 92 w 469"/>
                    <a:gd name="T75" fmla="*/ 200 h 210"/>
                    <a:gd name="T76" fmla="*/ 82 w 469"/>
                    <a:gd name="T77" fmla="*/ 207 h 210"/>
                    <a:gd name="T78" fmla="*/ 70 w 469"/>
                    <a:gd name="T79" fmla="*/ 209 h 210"/>
                    <a:gd name="T80" fmla="*/ 56 w 469"/>
                    <a:gd name="T81" fmla="*/ 204 h 210"/>
                    <a:gd name="T82" fmla="*/ 43 w 469"/>
                    <a:gd name="T83" fmla="*/ 198 h 210"/>
                    <a:gd name="T84" fmla="*/ 30 w 469"/>
                    <a:gd name="T85" fmla="*/ 188 h 210"/>
                    <a:gd name="T86" fmla="*/ 18 w 469"/>
                    <a:gd name="T87" fmla="*/ 175 h 210"/>
                    <a:gd name="T88" fmla="*/ 12 w 469"/>
                    <a:gd name="T89" fmla="*/ 164 h 210"/>
                    <a:gd name="T90" fmla="*/ 7 w 469"/>
                    <a:gd name="T91" fmla="*/ 149 h 210"/>
                    <a:gd name="T92" fmla="*/ 2 w 469"/>
                    <a:gd name="T93" fmla="*/ 130 h 210"/>
                    <a:gd name="T94" fmla="*/ 0 w 469"/>
                    <a:gd name="T95" fmla="*/ 117 h 210"/>
                    <a:gd name="T96" fmla="*/ 0 w 469"/>
                    <a:gd name="T97" fmla="*/ 106 h 210"/>
                    <a:gd name="T98" fmla="*/ 0 w 469"/>
                    <a:gd name="T99" fmla="*/ 94 h 210"/>
                    <a:gd name="T100" fmla="*/ 2 w 469"/>
                    <a:gd name="T101" fmla="*/ 82 h 210"/>
                    <a:gd name="T102" fmla="*/ 5 w 469"/>
                    <a:gd name="T103" fmla="*/ 71 h 210"/>
                    <a:gd name="T104" fmla="*/ 10 w 469"/>
                    <a:gd name="T105" fmla="*/ 59 h 210"/>
                    <a:gd name="T106" fmla="*/ 16 w 469"/>
                    <a:gd name="T107" fmla="*/ 48 h 210"/>
                    <a:gd name="T108" fmla="*/ 31 w 469"/>
                    <a:gd name="T109" fmla="*/ 34 h 210"/>
                    <a:gd name="T110" fmla="*/ 43 w 469"/>
                    <a:gd name="T111" fmla="*/ 25 h 210"/>
                    <a:gd name="T112" fmla="*/ 58 w 469"/>
                    <a:gd name="T113" fmla="*/ 17 h 210"/>
                    <a:gd name="T114" fmla="*/ 76 w 469"/>
                    <a:gd name="T115" fmla="*/ 11 h 210"/>
                    <a:gd name="T116" fmla="*/ 96 w 469"/>
                    <a:gd name="T117" fmla="*/ 6 h 210"/>
                    <a:gd name="T118" fmla="*/ 119 w 469"/>
                    <a:gd name="T119" fmla="*/ 3 h 210"/>
                    <a:gd name="T120" fmla="*/ 146 w 469"/>
                    <a:gd name="T121" fmla="*/ 0 h 210"/>
                    <a:gd name="T122" fmla="*/ 177 w 469"/>
                    <a:gd name="T123" fmla="*/ 1 h 210"/>
                    <a:gd name="T124" fmla="*/ 211 w 469"/>
                    <a:gd name="T125" fmla="*/ 3 h 21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69"/>
                    <a:gd name="T190" fmla="*/ 0 h 210"/>
                    <a:gd name="T191" fmla="*/ 469 w 469"/>
                    <a:gd name="T192" fmla="*/ 210 h 210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69" h="210">
                      <a:moveTo>
                        <a:pt x="221" y="5"/>
                      </a:moveTo>
                      <a:lnTo>
                        <a:pt x="230" y="5"/>
                      </a:lnTo>
                      <a:lnTo>
                        <a:pt x="238" y="6"/>
                      </a:lnTo>
                      <a:lnTo>
                        <a:pt x="247" y="6"/>
                      </a:lnTo>
                      <a:lnTo>
                        <a:pt x="255" y="6"/>
                      </a:lnTo>
                      <a:lnTo>
                        <a:pt x="263" y="8"/>
                      </a:lnTo>
                      <a:lnTo>
                        <a:pt x="271" y="8"/>
                      </a:lnTo>
                      <a:lnTo>
                        <a:pt x="279" y="9"/>
                      </a:lnTo>
                      <a:lnTo>
                        <a:pt x="286" y="10"/>
                      </a:lnTo>
                      <a:lnTo>
                        <a:pt x="294" y="10"/>
                      </a:lnTo>
                      <a:lnTo>
                        <a:pt x="300" y="11"/>
                      </a:lnTo>
                      <a:lnTo>
                        <a:pt x="308" y="12"/>
                      </a:lnTo>
                      <a:lnTo>
                        <a:pt x="315" y="13"/>
                      </a:lnTo>
                      <a:lnTo>
                        <a:pt x="321" y="14"/>
                      </a:lnTo>
                      <a:lnTo>
                        <a:pt x="327" y="15"/>
                      </a:lnTo>
                      <a:lnTo>
                        <a:pt x="334" y="17"/>
                      </a:lnTo>
                      <a:lnTo>
                        <a:pt x="340" y="17"/>
                      </a:lnTo>
                      <a:lnTo>
                        <a:pt x="346" y="18"/>
                      </a:lnTo>
                      <a:lnTo>
                        <a:pt x="351" y="19"/>
                      </a:lnTo>
                      <a:lnTo>
                        <a:pt x="356" y="21"/>
                      </a:lnTo>
                      <a:lnTo>
                        <a:pt x="362" y="21"/>
                      </a:lnTo>
                      <a:lnTo>
                        <a:pt x="368" y="22"/>
                      </a:lnTo>
                      <a:lnTo>
                        <a:pt x="372" y="24"/>
                      </a:lnTo>
                      <a:lnTo>
                        <a:pt x="378" y="26"/>
                      </a:lnTo>
                      <a:lnTo>
                        <a:pt x="383" y="27"/>
                      </a:lnTo>
                      <a:lnTo>
                        <a:pt x="387" y="28"/>
                      </a:lnTo>
                      <a:lnTo>
                        <a:pt x="392" y="30"/>
                      </a:lnTo>
                      <a:lnTo>
                        <a:pt x="396" y="32"/>
                      </a:lnTo>
                      <a:lnTo>
                        <a:pt x="400" y="32"/>
                      </a:lnTo>
                      <a:lnTo>
                        <a:pt x="404" y="34"/>
                      </a:lnTo>
                      <a:lnTo>
                        <a:pt x="409" y="35"/>
                      </a:lnTo>
                      <a:lnTo>
                        <a:pt x="412" y="37"/>
                      </a:lnTo>
                      <a:lnTo>
                        <a:pt x="415" y="39"/>
                      </a:lnTo>
                      <a:lnTo>
                        <a:pt x="419" y="40"/>
                      </a:lnTo>
                      <a:lnTo>
                        <a:pt x="422" y="42"/>
                      </a:lnTo>
                      <a:lnTo>
                        <a:pt x="426" y="44"/>
                      </a:lnTo>
                      <a:lnTo>
                        <a:pt x="429" y="45"/>
                      </a:lnTo>
                      <a:lnTo>
                        <a:pt x="431" y="47"/>
                      </a:lnTo>
                      <a:lnTo>
                        <a:pt x="435" y="49"/>
                      </a:lnTo>
                      <a:lnTo>
                        <a:pt x="437" y="50"/>
                      </a:lnTo>
                      <a:lnTo>
                        <a:pt x="442" y="54"/>
                      </a:lnTo>
                      <a:lnTo>
                        <a:pt x="447" y="58"/>
                      </a:lnTo>
                      <a:lnTo>
                        <a:pt x="451" y="63"/>
                      </a:lnTo>
                      <a:lnTo>
                        <a:pt x="454" y="67"/>
                      </a:lnTo>
                      <a:lnTo>
                        <a:pt x="457" y="71"/>
                      </a:lnTo>
                      <a:lnTo>
                        <a:pt x="460" y="74"/>
                      </a:lnTo>
                      <a:lnTo>
                        <a:pt x="462" y="79"/>
                      </a:lnTo>
                      <a:lnTo>
                        <a:pt x="464" y="84"/>
                      </a:lnTo>
                      <a:lnTo>
                        <a:pt x="466" y="88"/>
                      </a:lnTo>
                      <a:lnTo>
                        <a:pt x="467" y="93"/>
                      </a:lnTo>
                      <a:lnTo>
                        <a:pt x="468" y="97"/>
                      </a:lnTo>
                      <a:lnTo>
                        <a:pt x="468" y="102"/>
                      </a:lnTo>
                      <a:lnTo>
                        <a:pt x="468" y="107"/>
                      </a:lnTo>
                      <a:lnTo>
                        <a:pt x="468" y="111"/>
                      </a:lnTo>
                      <a:lnTo>
                        <a:pt x="467" y="116"/>
                      </a:lnTo>
                      <a:lnTo>
                        <a:pt x="465" y="121"/>
                      </a:lnTo>
                      <a:lnTo>
                        <a:pt x="464" y="124"/>
                      </a:lnTo>
                      <a:lnTo>
                        <a:pt x="462" y="129"/>
                      </a:lnTo>
                      <a:lnTo>
                        <a:pt x="459" y="133"/>
                      </a:lnTo>
                      <a:lnTo>
                        <a:pt x="456" y="137"/>
                      </a:lnTo>
                      <a:lnTo>
                        <a:pt x="453" y="140"/>
                      </a:lnTo>
                      <a:lnTo>
                        <a:pt x="449" y="144"/>
                      </a:lnTo>
                      <a:lnTo>
                        <a:pt x="445" y="148"/>
                      </a:lnTo>
                      <a:lnTo>
                        <a:pt x="441" y="151"/>
                      </a:lnTo>
                      <a:lnTo>
                        <a:pt x="437" y="154"/>
                      </a:lnTo>
                      <a:lnTo>
                        <a:pt x="430" y="157"/>
                      </a:lnTo>
                      <a:lnTo>
                        <a:pt x="428" y="158"/>
                      </a:lnTo>
                      <a:lnTo>
                        <a:pt x="425" y="159"/>
                      </a:lnTo>
                      <a:lnTo>
                        <a:pt x="423" y="161"/>
                      </a:lnTo>
                      <a:lnTo>
                        <a:pt x="420" y="162"/>
                      </a:lnTo>
                      <a:lnTo>
                        <a:pt x="416" y="164"/>
                      </a:lnTo>
                      <a:lnTo>
                        <a:pt x="414" y="166"/>
                      </a:lnTo>
                      <a:lnTo>
                        <a:pt x="411" y="167"/>
                      </a:lnTo>
                      <a:lnTo>
                        <a:pt x="407" y="168"/>
                      </a:lnTo>
                      <a:lnTo>
                        <a:pt x="403" y="169"/>
                      </a:lnTo>
                      <a:lnTo>
                        <a:pt x="400" y="171"/>
                      </a:lnTo>
                      <a:lnTo>
                        <a:pt x="396" y="171"/>
                      </a:lnTo>
                      <a:lnTo>
                        <a:pt x="393" y="172"/>
                      </a:lnTo>
                      <a:lnTo>
                        <a:pt x="388" y="174"/>
                      </a:lnTo>
                      <a:lnTo>
                        <a:pt x="385" y="175"/>
                      </a:lnTo>
                      <a:lnTo>
                        <a:pt x="381" y="176"/>
                      </a:lnTo>
                      <a:lnTo>
                        <a:pt x="377" y="177"/>
                      </a:lnTo>
                      <a:lnTo>
                        <a:pt x="372" y="179"/>
                      </a:lnTo>
                      <a:lnTo>
                        <a:pt x="368" y="179"/>
                      </a:lnTo>
                      <a:lnTo>
                        <a:pt x="365" y="180"/>
                      </a:lnTo>
                      <a:lnTo>
                        <a:pt x="360" y="181"/>
                      </a:lnTo>
                      <a:lnTo>
                        <a:pt x="355" y="182"/>
                      </a:lnTo>
                      <a:lnTo>
                        <a:pt x="351" y="183"/>
                      </a:lnTo>
                      <a:lnTo>
                        <a:pt x="346" y="184"/>
                      </a:lnTo>
                      <a:lnTo>
                        <a:pt x="341" y="184"/>
                      </a:lnTo>
                      <a:lnTo>
                        <a:pt x="337" y="185"/>
                      </a:lnTo>
                      <a:lnTo>
                        <a:pt x="331" y="186"/>
                      </a:lnTo>
                      <a:lnTo>
                        <a:pt x="327" y="186"/>
                      </a:lnTo>
                      <a:lnTo>
                        <a:pt x="322" y="187"/>
                      </a:lnTo>
                      <a:lnTo>
                        <a:pt x="316" y="187"/>
                      </a:lnTo>
                      <a:lnTo>
                        <a:pt x="311" y="188"/>
                      </a:lnTo>
                      <a:lnTo>
                        <a:pt x="306" y="189"/>
                      </a:lnTo>
                      <a:lnTo>
                        <a:pt x="300" y="189"/>
                      </a:lnTo>
                      <a:lnTo>
                        <a:pt x="295" y="190"/>
                      </a:lnTo>
                      <a:lnTo>
                        <a:pt x="289" y="191"/>
                      </a:lnTo>
                      <a:lnTo>
                        <a:pt x="283" y="191"/>
                      </a:lnTo>
                      <a:lnTo>
                        <a:pt x="278" y="191"/>
                      </a:lnTo>
                      <a:lnTo>
                        <a:pt x="272" y="192"/>
                      </a:lnTo>
                      <a:lnTo>
                        <a:pt x="266" y="192"/>
                      </a:lnTo>
                      <a:lnTo>
                        <a:pt x="261" y="191"/>
                      </a:lnTo>
                      <a:lnTo>
                        <a:pt x="256" y="191"/>
                      </a:lnTo>
                      <a:lnTo>
                        <a:pt x="251" y="191"/>
                      </a:lnTo>
                      <a:lnTo>
                        <a:pt x="246" y="191"/>
                      </a:lnTo>
                      <a:lnTo>
                        <a:pt x="242" y="191"/>
                      </a:lnTo>
                      <a:lnTo>
                        <a:pt x="237" y="191"/>
                      </a:lnTo>
                      <a:lnTo>
                        <a:pt x="232" y="191"/>
                      </a:lnTo>
                      <a:lnTo>
                        <a:pt x="229" y="190"/>
                      </a:lnTo>
                      <a:lnTo>
                        <a:pt x="224" y="190"/>
                      </a:lnTo>
                      <a:lnTo>
                        <a:pt x="220" y="190"/>
                      </a:lnTo>
                      <a:lnTo>
                        <a:pt x="216" y="190"/>
                      </a:lnTo>
                      <a:lnTo>
                        <a:pt x="213" y="189"/>
                      </a:lnTo>
                      <a:lnTo>
                        <a:pt x="209" y="189"/>
                      </a:lnTo>
                      <a:lnTo>
                        <a:pt x="206" y="189"/>
                      </a:lnTo>
                      <a:lnTo>
                        <a:pt x="203" y="188"/>
                      </a:lnTo>
                      <a:lnTo>
                        <a:pt x="200" y="188"/>
                      </a:lnTo>
                      <a:lnTo>
                        <a:pt x="196" y="188"/>
                      </a:lnTo>
                      <a:lnTo>
                        <a:pt x="193" y="187"/>
                      </a:lnTo>
                      <a:lnTo>
                        <a:pt x="190" y="187"/>
                      </a:lnTo>
                      <a:lnTo>
                        <a:pt x="188" y="187"/>
                      </a:lnTo>
                      <a:lnTo>
                        <a:pt x="183" y="186"/>
                      </a:lnTo>
                      <a:lnTo>
                        <a:pt x="178" y="186"/>
                      </a:lnTo>
                      <a:lnTo>
                        <a:pt x="174" y="185"/>
                      </a:lnTo>
                      <a:lnTo>
                        <a:pt x="169" y="184"/>
                      </a:lnTo>
                      <a:lnTo>
                        <a:pt x="165" y="184"/>
                      </a:lnTo>
                      <a:lnTo>
                        <a:pt x="162" y="184"/>
                      </a:lnTo>
                      <a:lnTo>
                        <a:pt x="160" y="183"/>
                      </a:lnTo>
                      <a:lnTo>
                        <a:pt x="156" y="182"/>
                      </a:lnTo>
                      <a:lnTo>
                        <a:pt x="153" y="182"/>
                      </a:lnTo>
                      <a:lnTo>
                        <a:pt x="150" y="182"/>
                      </a:lnTo>
                      <a:lnTo>
                        <a:pt x="147" y="181"/>
                      </a:lnTo>
                      <a:lnTo>
                        <a:pt x="143" y="180"/>
                      </a:lnTo>
                      <a:lnTo>
                        <a:pt x="140" y="180"/>
                      </a:lnTo>
                      <a:lnTo>
                        <a:pt x="136" y="180"/>
                      </a:lnTo>
                      <a:lnTo>
                        <a:pt x="133" y="180"/>
                      </a:lnTo>
                      <a:lnTo>
                        <a:pt x="130" y="181"/>
                      </a:lnTo>
                      <a:lnTo>
                        <a:pt x="127" y="182"/>
                      </a:lnTo>
                      <a:lnTo>
                        <a:pt x="124" y="182"/>
                      </a:lnTo>
                      <a:lnTo>
                        <a:pt x="121" y="183"/>
                      </a:lnTo>
                      <a:lnTo>
                        <a:pt x="118" y="184"/>
                      </a:lnTo>
                      <a:lnTo>
                        <a:pt x="115" y="186"/>
                      </a:lnTo>
                      <a:lnTo>
                        <a:pt x="111" y="187"/>
                      </a:lnTo>
                      <a:lnTo>
                        <a:pt x="107" y="189"/>
                      </a:lnTo>
                      <a:lnTo>
                        <a:pt x="105" y="191"/>
                      </a:lnTo>
                      <a:lnTo>
                        <a:pt x="102" y="193"/>
                      </a:lnTo>
                      <a:lnTo>
                        <a:pt x="98" y="196"/>
                      </a:lnTo>
                      <a:lnTo>
                        <a:pt x="96" y="198"/>
                      </a:lnTo>
                      <a:lnTo>
                        <a:pt x="92" y="200"/>
                      </a:lnTo>
                      <a:lnTo>
                        <a:pt x="90" y="202"/>
                      </a:lnTo>
                      <a:lnTo>
                        <a:pt x="87" y="204"/>
                      </a:lnTo>
                      <a:lnTo>
                        <a:pt x="85" y="206"/>
                      </a:lnTo>
                      <a:lnTo>
                        <a:pt x="82" y="207"/>
                      </a:lnTo>
                      <a:lnTo>
                        <a:pt x="79" y="208"/>
                      </a:lnTo>
                      <a:lnTo>
                        <a:pt x="76" y="209"/>
                      </a:lnTo>
                      <a:lnTo>
                        <a:pt x="73" y="209"/>
                      </a:lnTo>
                      <a:lnTo>
                        <a:pt x="70" y="209"/>
                      </a:lnTo>
                      <a:lnTo>
                        <a:pt x="66" y="209"/>
                      </a:lnTo>
                      <a:lnTo>
                        <a:pt x="63" y="208"/>
                      </a:lnTo>
                      <a:lnTo>
                        <a:pt x="60" y="207"/>
                      </a:lnTo>
                      <a:lnTo>
                        <a:pt x="56" y="204"/>
                      </a:lnTo>
                      <a:lnTo>
                        <a:pt x="53" y="203"/>
                      </a:lnTo>
                      <a:lnTo>
                        <a:pt x="49" y="202"/>
                      </a:lnTo>
                      <a:lnTo>
                        <a:pt x="46" y="200"/>
                      </a:lnTo>
                      <a:lnTo>
                        <a:pt x="43" y="198"/>
                      </a:lnTo>
                      <a:lnTo>
                        <a:pt x="39" y="196"/>
                      </a:lnTo>
                      <a:lnTo>
                        <a:pt x="36" y="193"/>
                      </a:lnTo>
                      <a:lnTo>
                        <a:pt x="32" y="191"/>
                      </a:lnTo>
                      <a:lnTo>
                        <a:pt x="30" y="188"/>
                      </a:lnTo>
                      <a:lnTo>
                        <a:pt x="27" y="186"/>
                      </a:lnTo>
                      <a:lnTo>
                        <a:pt x="24" y="182"/>
                      </a:lnTo>
                      <a:lnTo>
                        <a:pt x="21" y="179"/>
                      </a:lnTo>
                      <a:lnTo>
                        <a:pt x="18" y="175"/>
                      </a:lnTo>
                      <a:lnTo>
                        <a:pt x="16" y="172"/>
                      </a:lnTo>
                      <a:lnTo>
                        <a:pt x="15" y="169"/>
                      </a:lnTo>
                      <a:lnTo>
                        <a:pt x="13" y="167"/>
                      </a:lnTo>
                      <a:lnTo>
                        <a:pt x="12" y="164"/>
                      </a:lnTo>
                      <a:lnTo>
                        <a:pt x="11" y="159"/>
                      </a:lnTo>
                      <a:lnTo>
                        <a:pt x="9" y="156"/>
                      </a:lnTo>
                      <a:lnTo>
                        <a:pt x="8" y="152"/>
                      </a:lnTo>
                      <a:lnTo>
                        <a:pt x="7" y="149"/>
                      </a:lnTo>
                      <a:lnTo>
                        <a:pt x="6" y="145"/>
                      </a:lnTo>
                      <a:lnTo>
                        <a:pt x="4" y="140"/>
                      </a:lnTo>
                      <a:lnTo>
                        <a:pt x="4" y="136"/>
                      </a:lnTo>
                      <a:lnTo>
                        <a:pt x="2" y="130"/>
                      </a:lnTo>
                      <a:lnTo>
                        <a:pt x="2" y="125"/>
                      </a:lnTo>
                      <a:lnTo>
                        <a:pt x="1" y="122"/>
                      </a:lnTo>
                      <a:lnTo>
                        <a:pt x="0" y="120"/>
                      </a:lnTo>
                      <a:lnTo>
                        <a:pt x="0" y="117"/>
                      </a:lnTo>
                      <a:lnTo>
                        <a:pt x="0" y="114"/>
                      </a:lnTo>
                      <a:lnTo>
                        <a:pt x="0" y="111"/>
                      </a:lnTo>
                      <a:lnTo>
                        <a:pt x="0" y="109"/>
                      </a:lnTo>
                      <a:lnTo>
                        <a:pt x="0" y="106"/>
                      </a:lnTo>
                      <a:lnTo>
                        <a:pt x="0" y="102"/>
                      </a:lnTo>
                      <a:lnTo>
                        <a:pt x="0" y="100"/>
                      </a:lnTo>
                      <a:lnTo>
                        <a:pt x="0" y="96"/>
                      </a:lnTo>
                      <a:lnTo>
                        <a:pt x="0" y="94"/>
                      </a:lnTo>
                      <a:lnTo>
                        <a:pt x="0" y="91"/>
                      </a:lnTo>
                      <a:lnTo>
                        <a:pt x="1" y="88"/>
                      </a:lnTo>
                      <a:lnTo>
                        <a:pt x="2" y="85"/>
                      </a:lnTo>
                      <a:lnTo>
                        <a:pt x="2" y="82"/>
                      </a:lnTo>
                      <a:lnTo>
                        <a:pt x="3" y="79"/>
                      </a:lnTo>
                      <a:lnTo>
                        <a:pt x="4" y="76"/>
                      </a:lnTo>
                      <a:lnTo>
                        <a:pt x="4" y="73"/>
                      </a:lnTo>
                      <a:lnTo>
                        <a:pt x="5" y="71"/>
                      </a:lnTo>
                      <a:lnTo>
                        <a:pt x="7" y="67"/>
                      </a:lnTo>
                      <a:lnTo>
                        <a:pt x="8" y="65"/>
                      </a:lnTo>
                      <a:lnTo>
                        <a:pt x="9" y="62"/>
                      </a:lnTo>
                      <a:lnTo>
                        <a:pt x="10" y="59"/>
                      </a:lnTo>
                      <a:lnTo>
                        <a:pt x="11" y="56"/>
                      </a:lnTo>
                      <a:lnTo>
                        <a:pt x="13" y="54"/>
                      </a:lnTo>
                      <a:lnTo>
                        <a:pt x="15" y="51"/>
                      </a:lnTo>
                      <a:lnTo>
                        <a:pt x="16" y="48"/>
                      </a:lnTo>
                      <a:lnTo>
                        <a:pt x="18" y="47"/>
                      </a:lnTo>
                      <a:lnTo>
                        <a:pt x="23" y="41"/>
                      </a:lnTo>
                      <a:lnTo>
                        <a:pt x="28" y="35"/>
                      </a:lnTo>
                      <a:lnTo>
                        <a:pt x="31" y="34"/>
                      </a:lnTo>
                      <a:lnTo>
                        <a:pt x="33" y="32"/>
                      </a:lnTo>
                      <a:lnTo>
                        <a:pt x="37" y="29"/>
                      </a:lnTo>
                      <a:lnTo>
                        <a:pt x="40" y="27"/>
                      </a:lnTo>
                      <a:lnTo>
                        <a:pt x="43" y="25"/>
                      </a:lnTo>
                      <a:lnTo>
                        <a:pt x="46" y="22"/>
                      </a:lnTo>
                      <a:lnTo>
                        <a:pt x="50" y="21"/>
                      </a:lnTo>
                      <a:lnTo>
                        <a:pt x="54" y="19"/>
                      </a:lnTo>
                      <a:lnTo>
                        <a:pt x="58" y="17"/>
                      </a:lnTo>
                      <a:lnTo>
                        <a:pt x="62" y="15"/>
                      </a:lnTo>
                      <a:lnTo>
                        <a:pt x="66" y="14"/>
                      </a:lnTo>
                      <a:lnTo>
                        <a:pt x="71" y="13"/>
                      </a:lnTo>
                      <a:lnTo>
                        <a:pt x="76" y="11"/>
                      </a:lnTo>
                      <a:lnTo>
                        <a:pt x="80" y="10"/>
                      </a:lnTo>
                      <a:lnTo>
                        <a:pt x="85" y="8"/>
                      </a:lnTo>
                      <a:lnTo>
                        <a:pt x="91" y="7"/>
                      </a:lnTo>
                      <a:lnTo>
                        <a:pt x="96" y="6"/>
                      </a:lnTo>
                      <a:lnTo>
                        <a:pt x="102" y="5"/>
                      </a:lnTo>
                      <a:lnTo>
                        <a:pt x="107" y="4"/>
                      </a:lnTo>
                      <a:lnTo>
                        <a:pt x="113" y="3"/>
                      </a:lnTo>
                      <a:lnTo>
                        <a:pt x="119" y="3"/>
                      </a:lnTo>
                      <a:lnTo>
                        <a:pt x="126" y="2"/>
                      </a:lnTo>
                      <a:lnTo>
                        <a:pt x="132" y="1"/>
                      </a:lnTo>
                      <a:lnTo>
                        <a:pt x="139" y="0"/>
                      </a:lnTo>
                      <a:lnTo>
                        <a:pt x="146" y="0"/>
                      </a:lnTo>
                      <a:lnTo>
                        <a:pt x="153" y="0"/>
                      </a:lnTo>
                      <a:lnTo>
                        <a:pt x="161" y="0"/>
                      </a:lnTo>
                      <a:lnTo>
                        <a:pt x="169" y="0"/>
                      </a:lnTo>
                      <a:lnTo>
                        <a:pt x="177" y="1"/>
                      </a:lnTo>
                      <a:lnTo>
                        <a:pt x="185" y="1"/>
                      </a:lnTo>
                      <a:lnTo>
                        <a:pt x="194" y="3"/>
                      </a:lnTo>
                      <a:lnTo>
                        <a:pt x="202" y="3"/>
                      </a:lnTo>
                      <a:lnTo>
                        <a:pt x="211" y="3"/>
                      </a:lnTo>
                      <a:lnTo>
                        <a:pt x="220" y="4"/>
                      </a:lnTo>
                      <a:lnTo>
                        <a:pt x="221" y="5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31" name="Freeform 141">
                  <a:extLst>
                    <a:ext uri="{FF2B5EF4-FFF2-40B4-BE49-F238E27FC236}">
                      <a16:creationId xmlns:a16="http://schemas.microsoft.com/office/drawing/2014/main" id="{6B75395B-78C4-4BE3-8B55-E713852E01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0" y="2077"/>
                  <a:ext cx="459" cy="205"/>
                </a:xfrm>
                <a:custGeom>
                  <a:avLst/>
                  <a:gdLst>
                    <a:gd name="T0" fmla="*/ 241 w 459"/>
                    <a:gd name="T1" fmla="*/ 5 h 205"/>
                    <a:gd name="T2" fmla="*/ 273 w 459"/>
                    <a:gd name="T3" fmla="*/ 8 h 205"/>
                    <a:gd name="T4" fmla="*/ 302 w 459"/>
                    <a:gd name="T5" fmla="*/ 11 h 205"/>
                    <a:gd name="T6" fmla="*/ 327 w 459"/>
                    <a:gd name="T7" fmla="*/ 14 h 205"/>
                    <a:gd name="T8" fmla="*/ 350 w 459"/>
                    <a:gd name="T9" fmla="*/ 19 h 205"/>
                    <a:gd name="T10" fmla="*/ 371 w 459"/>
                    <a:gd name="T11" fmla="*/ 24 h 205"/>
                    <a:gd name="T12" fmla="*/ 389 w 459"/>
                    <a:gd name="T13" fmla="*/ 30 h 205"/>
                    <a:gd name="T14" fmla="*/ 405 w 459"/>
                    <a:gd name="T15" fmla="*/ 36 h 205"/>
                    <a:gd name="T16" fmla="*/ 418 w 459"/>
                    <a:gd name="T17" fmla="*/ 42 h 205"/>
                    <a:gd name="T18" fmla="*/ 429 w 459"/>
                    <a:gd name="T19" fmla="*/ 49 h 205"/>
                    <a:gd name="T20" fmla="*/ 445 w 459"/>
                    <a:gd name="T21" fmla="*/ 64 h 205"/>
                    <a:gd name="T22" fmla="*/ 455 w 459"/>
                    <a:gd name="T23" fmla="*/ 81 h 205"/>
                    <a:gd name="T24" fmla="*/ 458 w 459"/>
                    <a:gd name="T25" fmla="*/ 99 h 205"/>
                    <a:gd name="T26" fmla="*/ 455 w 459"/>
                    <a:gd name="T27" fmla="*/ 117 h 205"/>
                    <a:gd name="T28" fmla="*/ 446 w 459"/>
                    <a:gd name="T29" fmla="*/ 133 h 205"/>
                    <a:gd name="T30" fmla="*/ 431 w 459"/>
                    <a:gd name="T31" fmla="*/ 147 h 205"/>
                    <a:gd name="T32" fmla="*/ 416 w 459"/>
                    <a:gd name="T33" fmla="*/ 155 h 205"/>
                    <a:gd name="T34" fmla="*/ 405 w 459"/>
                    <a:gd name="T35" fmla="*/ 161 h 205"/>
                    <a:gd name="T36" fmla="*/ 391 w 459"/>
                    <a:gd name="T37" fmla="*/ 166 h 205"/>
                    <a:gd name="T38" fmla="*/ 377 w 459"/>
                    <a:gd name="T39" fmla="*/ 170 h 205"/>
                    <a:gd name="T40" fmla="*/ 361 w 459"/>
                    <a:gd name="T41" fmla="*/ 174 h 205"/>
                    <a:gd name="T42" fmla="*/ 343 w 459"/>
                    <a:gd name="T43" fmla="*/ 178 h 205"/>
                    <a:gd name="T44" fmla="*/ 323 w 459"/>
                    <a:gd name="T45" fmla="*/ 181 h 205"/>
                    <a:gd name="T46" fmla="*/ 304 w 459"/>
                    <a:gd name="T47" fmla="*/ 183 h 205"/>
                    <a:gd name="T48" fmla="*/ 283 w 459"/>
                    <a:gd name="T49" fmla="*/ 185 h 205"/>
                    <a:gd name="T50" fmla="*/ 260 w 459"/>
                    <a:gd name="T51" fmla="*/ 187 h 205"/>
                    <a:gd name="T52" fmla="*/ 241 w 459"/>
                    <a:gd name="T53" fmla="*/ 186 h 205"/>
                    <a:gd name="T54" fmla="*/ 223 w 459"/>
                    <a:gd name="T55" fmla="*/ 185 h 205"/>
                    <a:gd name="T56" fmla="*/ 208 w 459"/>
                    <a:gd name="T57" fmla="*/ 184 h 205"/>
                    <a:gd name="T58" fmla="*/ 194 w 459"/>
                    <a:gd name="T59" fmla="*/ 183 h 205"/>
                    <a:gd name="T60" fmla="*/ 183 w 459"/>
                    <a:gd name="T61" fmla="*/ 182 h 205"/>
                    <a:gd name="T62" fmla="*/ 167 w 459"/>
                    <a:gd name="T63" fmla="*/ 180 h 205"/>
                    <a:gd name="T64" fmla="*/ 154 w 459"/>
                    <a:gd name="T65" fmla="*/ 177 h 205"/>
                    <a:gd name="T66" fmla="*/ 141 w 459"/>
                    <a:gd name="T67" fmla="*/ 176 h 205"/>
                    <a:gd name="T68" fmla="*/ 128 w 459"/>
                    <a:gd name="T69" fmla="*/ 176 h 205"/>
                    <a:gd name="T70" fmla="*/ 114 w 459"/>
                    <a:gd name="T71" fmla="*/ 179 h 205"/>
                    <a:gd name="T72" fmla="*/ 101 w 459"/>
                    <a:gd name="T73" fmla="*/ 187 h 205"/>
                    <a:gd name="T74" fmla="*/ 90 w 459"/>
                    <a:gd name="T75" fmla="*/ 196 h 205"/>
                    <a:gd name="T76" fmla="*/ 79 w 459"/>
                    <a:gd name="T77" fmla="*/ 202 h 205"/>
                    <a:gd name="T78" fmla="*/ 67 w 459"/>
                    <a:gd name="T79" fmla="*/ 204 h 205"/>
                    <a:gd name="T80" fmla="*/ 54 w 459"/>
                    <a:gd name="T81" fmla="*/ 199 h 205"/>
                    <a:gd name="T82" fmla="*/ 41 w 459"/>
                    <a:gd name="T83" fmla="*/ 192 h 205"/>
                    <a:gd name="T84" fmla="*/ 27 w 459"/>
                    <a:gd name="T85" fmla="*/ 182 h 205"/>
                    <a:gd name="T86" fmla="*/ 17 w 459"/>
                    <a:gd name="T87" fmla="*/ 169 h 205"/>
                    <a:gd name="T88" fmla="*/ 11 w 459"/>
                    <a:gd name="T89" fmla="*/ 156 h 205"/>
                    <a:gd name="T90" fmla="*/ 5 w 459"/>
                    <a:gd name="T91" fmla="*/ 142 h 205"/>
                    <a:gd name="T92" fmla="*/ 2 w 459"/>
                    <a:gd name="T93" fmla="*/ 124 h 205"/>
                    <a:gd name="T94" fmla="*/ 0 w 459"/>
                    <a:gd name="T95" fmla="*/ 111 h 205"/>
                    <a:gd name="T96" fmla="*/ 0 w 459"/>
                    <a:gd name="T97" fmla="*/ 99 h 205"/>
                    <a:gd name="T98" fmla="*/ 0 w 459"/>
                    <a:gd name="T99" fmla="*/ 88 h 205"/>
                    <a:gd name="T100" fmla="*/ 3 w 459"/>
                    <a:gd name="T101" fmla="*/ 76 h 205"/>
                    <a:gd name="T102" fmla="*/ 6 w 459"/>
                    <a:gd name="T103" fmla="*/ 65 h 205"/>
                    <a:gd name="T104" fmla="*/ 11 w 459"/>
                    <a:gd name="T105" fmla="*/ 54 h 205"/>
                    <a:gd name="T106" fmla="*/ 22 w 459"/>
                    <a:gd name="T107" fmla="*/ 39 h 205"/>
                    <a:gd name="T108" fmla="*/ 35 w 459"/>
                    <a:gd name="T109" fmla="*/ 27 h 205"/>
                    <a:gd name="T110" fmla="*/ 48 w 459"/>
                    <a:gd name="T111" fmla="*/ 19 h 205"/>
                    <a:gd name="T112" fmla="*/ 64 w 459"/>
                    <a:gd name="T113" fmla="*/ 12 h 205"/>
                    <a:gd name="T114" fmla="*/ 83 w 459"/>
                    <a:gd name="T115" fmla="*/ 7 h 205"/>
                    <a:gd name="T116" fmla="*/ 104 w 459"/>
                    <a:gd name="T117" fmla="*/ 2 h 205"/>
                    <a:gd name="T118" fmla="*/ 129 w 459"/>
                    <a:gd name="T119" fmla="*/ 0 h 205"/>
                    <a:gd name="T120" fmla="*/ 157 w 459"/>
                    <a:gd name="T121" fmla="*/ 0 h 205"/>
                    <a:gd name="T122" fmla="*/ 189 w 459"/>
                    <a:gd name="T123" fmla="*/ 0 h 205"/>
                    <a:gd name="T124" fmla="*/ 215 w 459"/>
                    <a:gd name="T125" fmla="*/ 3 h 20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59"/>
                    <a:gd name="T190" fmla="*/ 0 h 205"/>
                    <a:gd name="T191" fmla="*/ 459 w 459"/>
                    <a:gd name="T192" fmla="*/ 205 h 205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59" h="205">
                      <a:moveTo>
                        <a:pt x="215" y="3"/>
                      </a:moveTo>
                      <a:lnTo>
                        <a:pt x="224" y="3"/>
                      </a:lnTo>
                      <a:lnTo>
                        <a:pt x="233" y="4"/>
                      </a:lnTo>
                      <a:lnTo>
                        <a:pt x="241" y="5"/>
                      </a:lnTo>
                      <a:lnTo>
                        <a:pt x="249" y="5"/>
                      </a:lnTo>
                      <a:lnTo>
                        <a:pt x="257" y="6"/>
                      </a:lnTo>
                      <a:lnTo>
                        <a:pt x="265" y="7"/>
                      </a:lnTo>
                      <a:lnTo>
                        <a:pt x="273" y="8"/>
                      </a:lnTo>
                      <a:lnTo>
                        <a:pt x="280" y="8"/>
                      </a:lnTo>
                      <a:lnTo>
                        <a:pt x="288" y="9"/>
                      </a:lnTo>
                      <a:lnTo>
                        <a:pt x="294" y="10"/>
                      </a:lnTo>
                      <a:lnTo>
                        <a:pt x="302" y="11"/>
                      </a:lnTo>
                      <a:lnTo>
                        <a:pt x="308" y="12"/>
                      </a:lnTo>
                      <a:lnTo>
                        <a:pt x="315" y="12"/>
                      </a:lnTo>
                      <a:lnTo>
                        <a:pt x="321" y="14"/>
                      </a:lnTo>
                      <a:lnTo>
                        <a:pt x="327" y="14"/>
                      </a:lnTo>
                      <a:lnTo>
                        <a:pt x="333" y="16"/>
                      </a:lnTo>
                      <a:lnTo>
                        <a:pt x="339" y="16"/>
                      </a:lnTo>
                      <a:lnTo>
                        <a:pt x="345" y="18"/>
                      </a:lnTo>
                      <a:lnTo>
                        <a:pt x="350" y="19"/>
                      </a:lnTo>
                      <a:lnTo>
                        <a:pt x="356" y="20"/>
                      </a:lnTo>
                      <a:lnTo>
                        <a:pt x="361" y="21"/>
                      </a:lnTo>
                      <a:lnTo>
                        <a:pt x="366" y="23"/>
                      </a:lnTo>
                      <a:lnTo>
                        <a:pt x="371" y="24"/>
                      </a:lnTo>
                      <a:lnTo>
                        <a:pt x="376" y="25"/>
                      </a:lnTo>
                      <a:lnTo>
                        <a:pt x="380" y="27"/>
                      </a:lnTo>
                      <a:lnTo>
                        <a:pt x="384" y="29"/>
                      </a:lnTo>
                      <a:lnTo>
                        <a:pt x="389" y="30"/>
                      </a:lnTo>
                      <a:lnTo>
                        <a:pt x="394" y="31"/>
                      </a:lnTo>
                      <a:lnTo>
                        <a:pt x="396" y="32"/>
                      </a:lnTo>
                      <a:lnTo>
                        <a:pt x="401" y="34"/>
                      </a:lnTo>
                      <a:lnTo>
                        <a:pt x="405" y="36"/>
                      </a:lnTo>
                      <a:lnTo>
                        <a:pt x="408" y="37"/>
                      </a:lnTo>
                      <a:lnTo>
                        <a:pt x="411" y="39"/>
                      </a:lnTo>
                      <a:lnTo>
                        <a:pt x="414" y="40"/>
                      </a:lnTo>
                      <a:lnTo>
                        <a:pt x="418" y="42"/>
                      </a:lnTo>
                      <a:lnTo>
                        <a:pt x="421" y="44"/>
                      </a:lnTo>
                      <a:lnTo>
                        <a:pt x="423" y="45"/>
                      </a:lnTo>
                      <a:lnTo>
                        <a:pt x="426" y="47"/>
                      </a:lnTo>
                      <a:lnTo>
                        <a:pt x="429" y="49"/>
                      </a:lnTo>
                      <a:lnTo>
                        <a:pt x="434" y="53"/>
                      </a:lnTo>
                      <a:lnTo>
                        <a:pt x="438" y="56"/>
                      </a:lnTo>
                      <a:lnTo>
                        <a:pt x="441" y="60"/>
                      </a:lnTo>
                      <a:lnTo>
                        <a:pt x="445" y="64"/>
                      </a:lnTo>
                      <a:lnTo>
                        <a:pt x="448" y="68"/>
                      </a:lnTo>
                      <a:lnTo>
                        <a:pt x="451" y="73"/>
                      </a:lnTo>
                      <a:lnTo>
                        <a:pt x="453" y="77"/>
                      </a:lnTo>
                      <a:lnTo>
                        <a:pt x="455" y="81"/>
                      </a:lnTo>
                      <a:lnTo>
                        <a:pt x="455" y="85"/>
                      </a:lnTo>
                      <a:lnTo>
                        <a:pt x="456" y="90"/>
                      </a:lnTo>
                      <a:lnTo>
                        <a:pt x="458" y="95"/>
                      </a:lnTo>
                      <a:lnTo>
                        <a:pt x="458" y="99"/>
                      </a:lnTo>
                      <a:lnTo>
                        <a:pt x="458" y="104"/>
                      </a:lnTo>
                      <a:lnTo>
                        <a:pt x="458" y="108"/>
                      </a:lnTo>
                      <a:lnTo>
                        <a:pt x="456" y="113"/>
                      </a:lnTo>
                      <a:lnTo>
                        <a:pt x="455" y="117"/>
                      </a:lnTo>
                      <a:lnTo>
                        <a:pt x="453" y="121"/>
                      </a:lnTo>
                      <a:lnTo>
                        <a:pt x="452" y="125"/>
                      </a:lnTo>
                      <a:lnTo>
                        <a:pt x="449" y="129"/>
                      </a:lnTo>
                      <a:lnTo>
                        <a:pt x="446" y="133"/>
                      </a:lnTo>
                      <a:lnTo>
                        <a:pt x="444" y="136"/>
                      </a:lnTo>
                      <a:lnTo>
                        <a:pt x="440" y="140"/>
                      </a:lnTo>
                      <a:lnTo>
                        <a:pt x="436" y="143"/>
                      </a:lnTo>
                      <a:lnTo>
                        <a:pt x="431" y="147"/>
                      </a:lnTo>
                      <a:lnTo>
                        <a:pt x="426" y="149"/>
                      </a:lnTo>
                      <a:lnTo>
                        <a:pt x="422" y="153"/>
                      </a:lnTo>
                      <a:lnTo>
                        <a:pt x="419" y="154"/>
                      </a:lnTo>
                      <a:lnTo>
                        <a:pt x="416" y="155"/>
                      </a:lnTo>
                      <a:lnTo>
                        <a:pt x="414" y="156"/>
                      </a:lnTo>
                      <a:lnTo>
                        <a:pt x="411" y="158"/>
                      </a:lnTo>
                      <a:lnTo>
                        <a:pt x="408" y="159"/>
                      </a:lnTo>
                      <a:lnTo>
                        <a:pt x="405" y="161"/>
                      </a:lnTo>
                      <a:lnTo>
                        <a:pt x="401" y="163"/>
                      </a:lnTo>
                      <a:lnTo>
                        <a:pt x="398" y="164"/>
                      </a:lnTo>
                      <a:lnTo>
                        <a:pt x="395" y="164"/>
                      </a:lnTo>
                      <a:lnTo>
                        <a:pt x="391" y="166"/>
                      </a:lnTo>
                      <a:lnTo>
                        <a:pt x="387" y="167"/>
                      </a:lnTo>
                      <a:lnTo>
                        <a:pt x="384" y="168"/>
                      </a:lnTo>
                      <a:lnTo>
                        <a:pt x="380" y="169"/>
                      </a:lnTo>
                      <a:lnTo>
                        <a:pt x="377" y="170"/>
                      </a:lnTo>
                      <a:lnTo>
                        <a:pt x="373" y="171"/>
                      </a:lnTo>
                      <a:lnTo>
                        <a:pt x="368" y="172"/>
                      </a:lnTo>
                      <a:lnTo>
                        <a:pt x="364" y="173"/>
                      </a:lnTo>
                      <a:lnTo>
                        <a:pt x="361" y="174"/>
                      </a:lnTo>
                      <a:lnTo>
                        <a:pt x="356" y="176"/>
                      </a:lnTo>
                      <a:lnTo>
                        <a:pt x="352" y="176"/>
                      </a:lnTo>
                      <a:lnTo>
                        <a:pt x="347" y="177"/>
                      </a:lnTo>
                      <a:lnTo>
                        <a:pt x="343" y="178"/>
                      </a:lnTo>
                      <a:lnTo>
                        <a:pt x="337" y="179"/>
                      </a:lnTo>
                      <a:lnTo>
                        <a:pt x="333" y="179"/>
                      </a:lnTo>
                      <a:lnTo>
                        <a:pt x="329" y="180"/>
                      </a:lnTo>
                      <a:lnTo>
                        <a:pt x="323" y="181"/>
                      </a:lnTo>
                      <a:lnTo>
                        <a:pt x="319" y="181"/>
                      </a:lnTo>
                      <a:lnTo>
                        <a:pt x="314" y="182"/>
                      </a:lnTo>
                      <a:lnTo>
                        <a:pt x="308" y="183"/>
                      </a:lnTo>
                      <a:lnTo>
                        <a:pt x="304" y="183"/>
                      </a:lnTo>
                      <a:lnTo>
                        <a:pt x="299" y="184"/>
                      </a:lnTo>
                      <a:lnTo>
                        <a:pt x="293" y="184"/>
                      </a:lnTo>
                      <a:lnTo>
                        <a:pt x="288" y="185"/>
                      </a:lnTo>
                      <a:lnTo>
                        <a:pt x="283" y="185"/>
                      </a:lnTo>
                      <a:lnTo>
                        <a:pt x="277" y="186"/>
                      </a:lnTo>
                      <a:lnTo>
                        <a:pt x="271" y="186"/>
                      </a:lnTo>
                      <a:lnTo>
                        <a:pt x="265" y="187"/>
                      </a:lnTo>
                      <a:lnTo>
                        <a:pt x="260" y="187"/>
                      </a:lnTo>
                      <a:lnTo>
                        <a:pt x="255" y="187"/>
                      </a:lnTo>
                      <a:lnTo>
                        <a:pt x="249" y="186"/>
                      </a:lnTo>
                      <a:lnTo>
                        <a:pt x="245" y="186"/>
                      </a:lnTo>
                      <a:lnTo>
                        <a:pt x="241" y="186"/>
                      </a:lnTo>
                      <a:lnTo>
                        <a:pt x="235" y="186"/>
                      </a:lnTo>
                      <a:lnTo>
                        <a:pt x="231" y="186"/>
                      </a:lnTo>
                      <a:lnTo>
                        <a:pt x="227" y="185"/>
                      </a:lnTo>
                      <a:lnTo>
                        <a:pt x="223" y="185"/>
                      </a:lnTo>
                      <a:lnTo>
                        <a:pt x="218" y="185"/>
                      </a:lnTo>
                      <a:lnTo>
                        <a:pt x="215" y="185"/>
                      </a:lnTo>
                      <a:lnTo>
                        <a:pt x="211" y="184"/>
                      </a:lnTo>
                      <a:lnTo>
                        <a:pt x="208" y="184"/>
                      </a:lnTo>
                      <a:lnTo>
                        <a:pt x="204" y="184"/>
                      </a:lnTo>
                      <a:lnTo>
                        <a:pt x="201" y="184"/>
                      </a:lnTo>
                      <a:lnTo>
                        <a:pt x="197" y="184"/>
                      </a:lnTo>
                      <a:lnTo>
                        <a:pt x="194" y="183"/>
                      </a:lnTo>
                      <a:lnTo>
                        <a:pt x="191" y="183"/>
                      </a:lnTo>
                      <a:lnTo>
                        <a:pt x="189" y="183"/>
                      </a:lnTo>
                      <a:lnTo>
                        <a:pt x="186" y="183"/>
                      </a:lnTo>
                      <a:lnTo>
                        <a:pt x="183" y="182"/>
                      </a:lnTo>
                      <a:lnTo>
                        <a:pt x="181" y="181"/>
                      </a:lnTo>
                      <a:lnTo>
                        <a:pt x="176" y="181"/>
                      </a:lnTo>
                      <a:lnTo>
                        <a:pt x="172" y="181"/>
                      </a:lnTo>
                      <a:lnTo>
                        <a:pt x="167" y="180"/>
                      </a:lnTo>
                      <a:lnTo>
                        <a:pt x="164" y="179"/>
                      </a:lnTo>
                      <a:lnTo>
                        <a:pt x="160" y="179"/>
                      </a:lnTo>
                      <a:lnTo>
                        <a:pt x="157" y="179"/>
                      </a:lnTo>
                      <a:lnTo>
                        <a:pt x="154" y="177"/>
                      </a:lnTo>
                      <a:lnTo>
                        <a:pt x="151" y="177"/>
                      </a:lnTo>
                      <a:lnTo>
                        <a:pt x="148" y="177"/>
                      </a:lnTo>
                      <a:lnTo>
                        <a:pt x="145" y="176"/>
                      </a:lnTo>
                      <a:lnTo>
                        <a:pt x="141" y="176"/>
                      </a:lnTo>
                      <a:lnTo>
                        <a:pt x="138" y="176"/>
                      </a:lnTo>
                      <a:lnTo>
                        <a:pt x="135" y="176"/>
                      </a:lnTo>
                      <a:lnTo>
                        <a:pt x="131" y="176"/>
                      </a:lnTo>
                      <a:lnTo>
                        <a:pt x="128" y="176"/>
                      </a:lnTo>
                      <a:lnTo>
                        <a:pt x="125" y="176"/>
                      </a:lnTo>
                      <a:lnTo>
                        <a:pt x="121" y="177"/>
                      </a:lnTo>
                      <a:lnTo>
                        <a:pt x="118" y="178"/>
                      </a:lnTo>
                      <a:lnTo>
                        <a:pt x="114" y="179"/>
                      </a:lnTo>
                      <a:lnTo>
                        <a:pt x="111" y="181"/>
                      </a:lnTo>
                      <a:lnTo>
                        <a:pt x="107" y="183"/>
                      </a:lnTo>
                      <a:lnTo>
                        <a:pt x="104" y="184"/>
                      </a:lnTo>
                      <a:lnTo>
                        <a:pt x="101" y="187"/>
                      </a:lnTo>
                      <a:lnTo>
                        <a:pt x="98" y="189"/>
                      </a:lnTo>
                      <a:lnTo>
                        <a:pt x="95" y="191"/>
                      </a:lnTo>
                      <a:lnTo>
                        <a:pt x="92" y="193"/>
                      </a:lnTo>
                      <a:lnTo>
                        <a:pt x="90" y="196"/>
                      </a:lnTo>
                      <a:lnTo>
                        <a:pt x="87" y="198"/>
                      </a:lnTo>
                      <a:lnTo>
                        <a:pt x="85" y="199"/>
                      </a:lnTo>
                      <a:lnTo>
                        <a:pt x="82" y="201"/>
                      </a:lnTo>
                      <a:lnTo>
                        <a:pt x="79" y="202"/>
                      </a:lnTo>
                      <a:lnTo>
                        <a:pt x="76" y="203"/>
                      </a:lnTo>
                      <a:lnTo>
                        <a:pt x="73" y="204"/>
                      </a:lnTo>
                      <a:lnTo>
                        <a:pt x="70" y="204"/>
                      </a:lnTo>
                      <a:lnTo>
                        <a:pt x="67" y="204"/>
                      </a:lnTo>
                      <a:lnTo>
                        <a:pt x="64" y="203"/>
                      </a:lnTo>
                      <a:lnTo>
                        <a:pt x="61" y="202"/>
                      </a:lnTo>
                      <a:lnTo>
                        <a:pt x="57" y="200"/>
                      </a:lnTo>
                      <a:lnTo>
                        <a:pt x="54" y="199"/>
                      </a:lnTo>
                      <a:lnTo>
                        <a:pt x="50" y="198"/>
                      </a:lnTo>
                      <a:lnTo>
                        <a:pt x="46" y="196"/>
                      </a:lnTo>
                      <a:lnTo>
                        <a:pt x="43" y="194"/>
                      </a:lnTo>
                      <a:lnTo>
                        <a:pt x="41" y="192"/>
                      </a:lnTo>
                      <a:lnTo>
                        <a:pt x="37" y="190"/>
                      </a:lnTo>
                      <a:lnTo>
                        <a:pt x="34" y="187"/>
                      </a:lnTo>
                      <a:lnTo>
                        <a:pt x="31" y="184"/>
                      </a:lnTo>
                      <a:lnTo>
                        <a:pt x="27" y="182"/>
                      </a:lnTo>
                      <a:lnTo>
                        <a:pt x="25" y="179"/>
                      </a:lnTo>
                      <a:lnTo>
                        <a:pt x="22" y="176"/>
                      </a:lnTo>
                      <a:lnTo>
                        <a:pt x="20" y="172"/>
                      </a:lnTo>
                      <a:lnTo>
                        <a:pt x="17" y="169"/>
                      </a:lnTo>
                      <a:lnTo>
                        <a:pt x="14" y="166"/>
                      </a:lnTo>
                      <a:lnTo>
                        <a:pt x="14" y="163"/>
                      </a:lnTo>
                      <a:lnTo>
                        <a:pt x="12" y="161"/>
                      </a:lnTo>
                      <a:lnTo>
                        <a:pt x="11" y="156"/>
                      </a:lnTo>
                      <a:lnTo>
                        <a:pt x="9" y="153"/>
                      </a:lnTo>
                      <a:lnTo>
                        <a:pt x="8" y="150"/>
                      </a:lnTo>
                      <a:lnTo>
                        <a:pt x="7" y="146"/>
                      </a:lnTo>
                      <a:lnTo>
                        <a:pt x="5" y="142"/>
                      </a:lnTo>
                      <a:lnTo>
                        <a:pt x="5" y="138"/>
                      </a:lnTo>
                      <a:lnTo>
                        <a:pt x="4" y="134"/>
                      </a:lnTo>
                      <a:lnTo>
                        <a:pt x="3" y="129"/>
                      </a:lnTo>
                      <a:lnTo>
                        <a:pt x="2" y="124"/>
                      </a:lnTo>
                      <a:lnTo>
                        <a:pt x="1" y="119"/>
                      </a:lnTo>
                      <a:lnTo>
                        <a:pt x="0" y="116"/>
                      </a:lnTo>
                      <a:lnTo>
                        <a:pt x="0" y="114"/>
                      </a:lnTo>
                      <a:lnTo>
                        <a:pt x="0" y="111"/>
                      </a:lnTo>
                      <a:lnTo>
                        <a:pt x="0" y="108"/>
                      </a:lnTo>
                      <a:lnTo>
                        <a:pt x="0" y="105"/>
                      </a:lnTo>
                      <a:lnTo>
                        <a:pt x="0" y="102"/>
                      </a:lnTo>
                      <a:lnTo>
                        <a:pt x="0" y="99"/>
                      </a:lnTo>
                      <a:lnTo>
                        <a:pt x="0" y="96"/>
                      </a:lnTo>
                      <a:lnTo>
                        <a:pt x="0" y="93"/>
                      </a:lnTo>
                      <a:lnTo>
                        <a:pt x="0" y="90"/>
                      </a:lnTo>
                      <a:lnTo>
                        <a:pt x="0" y="88"/>
                      </a:lnTo>
                      <a:lnTo>
                        <a:pt x="1" y="85"/>
                      </a:lnTo>
                      <a:lnTo>
                        <a:pt x="2" y="82"/>
                      </a:lnTo>
                      <a:lnTo>
                        <a:pt x="2" y="79"/>
                      </a:lnTo>
                      <a:lnTo>
                        <a:pt x="3" y="76"/>
                      </a:lnTo>
                      <a:lnTo>
                        <a:pt x="4" y="73"/>
                      </a:lnTo>
                      <a:lnTo>
                        <a:pt x="4" y="70"/>
                      </a:lnTo>
                      <a:lnTo>
                        <a:pt x="5" y="68"/>
                      </a:lnTo>
                      <a:lnTo>
                        <a:pt x="6" y="65"/>
                      </a:lnTo>
                      <a:lnTo>
                        <a:pt x="7" y="62"/>
                      </a:lnTo>
                      <a:lnTo>
                        <a:pt x="8" y="60"/>
                      </a:lnTo>
                      <a:lnTo>
                        <a:pt x="9" y="56"/>
                      </a:lnTo>
                      <a:lnTo>
                        <a:pt x="11" y="54"/>
                      </a:lnTo>
                      <a:lnTo>
                        <a:pt x="12" y="51"/>
                      </a:lnTo>
                      <a:lnTo>
                        <a:pt x="14" y="49"/>
                      </a:lnTo>
                      <a:lnTo>
                        <a:pt x="19" y="44"/>
                      </a:lnTo>
                      <a:lnTo>
                        <a:pt x="22" y="39"/>
                      </a:lnTo>
                      <a:lnTo>
                        <a:pt x="27" y="34"/>
                      </a:lnTo>
                      <a:lnTo>
                        <a:pt x="29" y="31"/>
                      </a:lnTo>
                      <a:lnTo>
                        <a:pt x="32" y="29"/>
                      </a:lnTo>
                      <a:lnTo>
                        <a:pt x="35" y="27"/>
                      </a:lnTo>
                      <a:lnTo>
                        <a:pt x="39" y="25"/>
                      </a:lnTo>
                      <a:lnTo>
                        <a:pt x="42" y="23"/>
                      </a:lnTo>
                      <a:lnTo>
                        <a:pt x="44" y="21"/>
                      </a:lnTo>
                      <a:lnTo>
                        <a:pt x="48" y="19"/>
                      </a:lnTo>
                      <a:lnTo>
                        <a:pt x="52" y="17"/>
                      </a:lnTo>
                      <a:lnTo>
                        <a:pt x="56" y="15"/>
                      </a:lnTo>
                      <a:lnTo>
                        <a:pt x="60" y="14"/>
                      </a:lnTo>
                      <a:lnTo>
                        <a:pt x="64" y="12"/>
                      </a:lnTo>
                      <a:lnTo>
                        <a:pt x="69" y="11"/>
                      </a:lnTo>
                      <a:lnTo>
                        <a:pt x="73" y="9"/>
                      </a:lnTo>
                      <a:lnTo>
                        <a:pt x="77" y="8"/>
                      </a:lnTo>
                      <a:lnTo>
                        <a:pt x="83" y="7"/>
                      </a:lnTo>
                      <a:lnTo>
                        <a:pt x="88" y="5"/>
                      </a:lnTo>
                      <a:lnTo>
                        <a:pt x="93" y="4"/>
                      </a:lnTo>
                      <a:lnTo>
                        <a:pt x="98" y="3"/>
                      </a:lnTo>
                      <a:lnTo>
                        <a:pt x="104" y="2"/>
                      </a:lnTo>
                      <a:lnTo>
                        <a:pt x="110" y="2"/>
                      </a:lnTo>
                      <a:lnTo>
                        <a:pt x="116" y="1"/>
                      </a:lnTo>
                      <a:lnTo>
                        <a:pt x="122" y="0"/>
                      </a:lnTo>
                      <a:lnTo>
                        <a:pt x="129" y="0"/>
                      </a:lnTo>
                      <a:lnTo>
                        <a:pt x="135" y="0"/>
                      </a:lnTo>
                      <a:lnTo>
                        <a:pt x="142" y="0"/>
                      </a:lnTo>
                      <a:lnTo>
                        <a:pt x="149" y="0"/>
                      </a:lnTo>
                      <a:lnTo>
                        <a:pt x="157" y="0"/>
                      </a:lnTo>
                      <a:lnTo>
                        <a:pt x="164" y="0"/>
                      </a:lnTo>
                      <a:lnTo>
                        <a:pt x="172" y="0"/>
                      </a:lnTo>
                      <a:lnTo>
                        <a:pt x="180" y="0"/>
                      </a:lnTo>
                      <a:lnTo>
                        <a:pt x="189" y="0"/>
                      </a:lnTo>
                      <a:lnTo>
                        <a:pt x="197" y="1"/>
                      </a:lnTo>
                      <a:lnTo>
                        <a:pt x="205" y="2"/>
                      </a:lnTo>
                      <a:lnTo>
                        <a:pt x="214" y="3"/>
                      </a:lnTo>
                      <a:lnTo>
                        <a:pt x="215" y="3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32" name="Freeform 142">
                  <a:extLst>
                    <a:ext uri="{FF2B5EF4-FFF2-40B4-BE49-F238E27FC236}">
                      <a16:creationId xmlns:a16="http://schemas.microsoft.com/office/drawing/2014/main" id="{C6CC524D-2B89-4638-89C1-54F06A95B1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4" y="2078"/>
                  <a:ext cx="449" cy="201"/>
                </a:xfrm>
                <a:custGeom>
                  <a:avLst/>
                  <a:gdLst>
                    <a:gd name="T0" fmla="*/ 236 w 449"/>
                    <a:gd name="T1" fmla="*/ 6 h 201"/>
                    <a:gd name="T2" fmla="*/ 267 w 449"/>
                    <a:gd name="T3" fmla="*/ 8 h 201"/>
                    <a:gd name="T4" fmla="*/ 295 w 449"/>
                    <a:gd name="T5" fmla="*/ 11 h 201"/>
                    <a:gd name="T6" fmla="*/ 321 w 449"/>
                    <a:gd name="T7" fmla="*/ 15 h 201"/>
                    <a:gd name="T8" fmla="*/ 344 w 449"/>
                    <a:gd name="T9" fmla="*/ 20 h 201"/>
                    <a:gd name="T10" fmla="*/ 363 w 449"/>
                    <a:gd name="T11" fmla="*/ 25 h 201"/>
                    <a:gd name="T12" fmla="*/ 382 w 449"/>
                    <a:gd name="T13" fmla="*/ 30 h 201"/>
                    <a:gd name="T14" fmla="*/ 397 w 449"/>
                    <a:gd name="T15" fmla="*/ 36 h 201"/>
                    <a:gd name="T16" fmla="*/ 410 w 449"/>
                    <a:gd name="T17" fmla="*/ 43 h 201"/>
                    <a:gd name="T18" fmla="*/ 422 w 449"/>
                    <a:gd name="T19" fmla="*/ 51 h 201"/>
                    <a:gd name="T20" fmla="*/ 437 w 449"/>
                    <a:gd name="T21" fmla="*/ 67 h 201"/>
                    <a:gd name="T22" fmla="*/ 445 w 449"/>
                    <a:gd name="T23" fmla="*/ 83 h 201"/>
                    <a:gd name="T24" fmla="*/ 448 w 449"/>
                    <a:gd name="T25" fmla="*/ 101 h 201"/>
                    <a:gd name="T26" fmla="*/ 445 w 449"/>
                    <a:gd name="T27" fmla="*/ 118 h 201"/>
                    <a:gd name="T28" fmla="*/ 435 w 449"/>
                    <a:gd name="T29" fmla="*/ 133 h 201"/>
                    <a:gd name="T30" fmla="*/ 420 w 449"/>
                    <a:gd name="T31" fmla="*/ 147 h 201"/>
                    <a:gd name="T32" fmla="*/ 404 w 449"/>
                    <a:gd name="T33" fmla="*/ 155 h 201"/>
                    <a:gd name="T34" fmla="*/ 392 w 449"/>
                    <a:gd name="T35" fmla="*/ 160 h 201"/>
                    <a:gd name="T36" fmla="*/ 378 w 449"/>
                    <a:gd name="T37" fmla="*/ 164 h 201"/>
                    <a:gd name="T38" fmla="*/ 363 w 449"/>
                    <a:gd name="T39" fmla="*/ 168 h 201"/>
                    <a:gd name="T40" fmla="*/ 348 w 449"/>
                    <a:gd name="T41" fmla="*/ 172 h 201"/>
                    <a:gd name="T42" fmla="*/ 330 w 449"/>
                    <a:gd name="T43" fmla="*/ 176 h 201"/>
                    <a:gd name="T44" fmla="*/ 311 w 449"/>
                    <a:gd name="T45" fmla="*/ 179 h 201"/>
                    <a:gd name="T46" fmla="*/ 291 w 449"/>
                    <a:gd name="T47" fmla="*/ 181 h 201"/>
                    <a:gd name="T48" fmla="*/ 270 w 449"/>
                    <a:gd name="T49" fmla="*/ 183 h 201"/>
                    <a:gd name="T50" fmla="*/ 248 w 449"/>
                    <a:gd name="T51" fmla="*/ 183 h 201"/>
                    <a:gd name="T52" fmla="*/ 229 w 449"/>
                    <a:gd name="T53" fmla="*/ 183 h 201"/>
                    <a:gd name="T54" fmla="*/ 213 w 449"/>
                    <a:gd name="T55" fmla="*/ 182 h 201"/>
                    <a:gd name="T56" fmla="*/ 199 w 449"/>
                    <a:gd name="T57" fmla="*/ 181 h 201"/>
                    <a:gd name="T58" fmla="*/ 187 w 449"/>
                    <a:gd name="T59" fmla="*/ 180 h 201"/>
                    <a:gd name="T60" fmla="*/ 172 w 449"/>
                    <a:gd name="T61" fmla="*/ 178 h 201"/>
                    <a:gd name="T62" fmla="*/ 156 w 449"/>
                    <a:gd name="T63" fmla="*/ 176 h 201"/>
                    <a:gd name="T64" fmla="*/ 143 w 449"/>
                    <a:gd name="T65" fmla="*/ 175 h 201"/>
                    <a:gd name="T66" fmla="*/ 131 w 449"/>
                    <a:gd name="T67" fmla="*/ 172 h 201"/>
                    <a:gd name="T68" fmla="*/ 117 w 449"/>
                    <a:gd name="T69" fmla="*/ 175 h 201"/>
                    <a:gd name="T70" fmla="*/ 103 w 449"/>
                    <a:gd name="T71" fmla="*/ 181 h 201"/>
                    <a:gd name="T72" fmla="*/ 91 w 449"/>
                    <a:gd name="T73" fmla="*/ 189 h 201"/>
                    <a:gd name="T74" fmla="*/ 81 w 449"/>
                    <a:gd name="T75" fmla="*/ 197 h 201"/>
                    <a:gd name="T76" fmla="*/ 69 w 449"/>
                    <a:gd name="T77" fmla="*/ 200 h 201"/>
                    <a:gd name="T78" fmla="*/ 57 w 449"/>
                    <a:gd name="T79" fmla="*/ 198 h 201"/>
                    <a:gd name="T80" fmla="*/ 44 w 449"/>
                    <a:gd name="T81" fmla="*/ 191 h 201"/>
                    <a:gd name="T82" fmla="*/ 31 w 449"/>
                    <a:gd name="T83" fmla="*/ 182 h 201"/>
                    <a:gd name="T84" fmla="*/ 20 w 449"/>
                    <a:gd name="T85" fmla="*/ 171 h 201"/>
                    <a:gd name="T86" fmla="*/ 12 w 449"/>
                    <a:gd name="T87" fmla="*/ 157 h 201"/>
                    <a:gd name="T88" fmla="*/ 7 w 449"/>
                    <a:gd name="T89" fmla="*/ 144 h 201"/>
                    <a:gd name="T90" fmla="*/ 3 w 449"/>
                    <a:gd name="T91" fmla="*/ 127 h 201"/>
                    <a:gd name="T92" fmla="*/ 0 w 449"/>
                    <a:gd name="T93" fmla="*/ 112 h 201"/>
                    <a:gd name="T94" fmla="*/ 0 w 449"/>
                    <a:gd name="T95" fmla="*/ 101 h 201"/>
                    <a:gd name="T96" fmla="*/ 0 w 449"/>
                    <a:gd name="T97" fmla="*/ 89 h 201"/>
                    <a:gd name="T98" fmla="*/ 1 w 449"/>
                    <a:gd name="T99" fmla="*/ 78 h 201"/>
                    <a:gd name="T100" fmla="*/ 5 w 449"/>
                    <a:gd name="T101" fmla="*/ 67 h 201"/>
                    <a:gd name="T102" fmla="*/ 9 w 449"/>
                    <a:gd name="T103" fmla="*/ 57 h 201"/>
                    <a:gd name="T104" fmla="*/ 22 w 449"/>
                    <a:gd name="T105" fmla="*/ 38 h 201"/>
                    <a:gd name="T106" fmla="*/ 37 w 449"/>
                    <a:gd name="T107" fmla="*/ 25 h 201"/>
                    <a:gd name="T108" fmla="*/ 50 w 449"/>
                    <a:gd name="T109" fmla="*/ 17 h 201"/>
                    <a:gd name="T110" fmla="*/ 66 w 449"/>
                    <a:gd name="T111" fmla="*/ 11 h 201"/>
                    <a:gd name="T112" fmla="*/ 84 w 449"/>
                    <a:gd name="T113" fmla="*/ 6 h 201"/>
                    <a:gd name="T114" fmla="*/ 107 w 449"/>
                    <a:gd name="T115" fmla="*/ 2 h 201"/>
                    <a:gd name="T116" fmla="*/ 132 w 449"/>
                    <a:gd name="T117" fmla="*/ 0 h 201"/>
                    <a:gd name="T118" fmla="*/ 160 w 449"/>
                    <a:gd name="T119" fmla="*/ 0 h 201"/>
                    <a:gd name="T120" fmla="*/ 192 w 449"/>
                    <a:gd name="T121" fmla="*/ 2 h 201"/>
                    <a:gd name="T122" fmla="*/ 210 w 449"/>
                    <a:gd name="T123" fmla="*/ 4 h 20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49"/>
                    <a:gd name="T187" fmla="*/ 0 h 201"/>
                    <a:gd name="T188" fmla="*/ 449 w 449"/>
                    <a:gd name="T189" fmla="*/ 201 h 20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49" h="201">
                      <a:moveTo>
                        <a:pt x="210" y="4"/>
                      </a:moveTo>
                      <a:lnTo>
                        <a:pt x="219" y="4"/>
                      </a:lnTo>
                      <a:lnTo>
                        <a:pt x="227" y="5"/>
                      </a:lnTo>
                      <a:lnTo>
                        <a:pt x="236" y="6"/>
                      </a:lnTo>
                      <a:lnTo>
                        <a:pt x="243" y="6"/>
                      </a:lnTo>
                      <a:lnTo>
                        <a:pt x="252" y="7"/>
                      </a:lnTo>
                      <a:lnTo>
                        <a:pt x="260" y="7"/>
                      </a:lnTo>
                      <a:lnTo>
                        <a:pt x="267" y="8"/>
                      </a:lnTo>
                      <a:lnTo>
                        <a:pt x="275" y="9"/>
                      </a:lnTo>
                      <a:lnTo>
                        <a:pt x="282" y="10"/>
                      </a:lnTo>
                      <a:lnTo>
                        <a:pt x="289" y="11"/>
                      </a:lnTo>
                      <a:lnTo>
                        <a:pt x="295" y="11"/>
                      </a:lnTo>
                      <a:lnTo>
                        <a:pt x="303" y="13"/>
                      </a:lnTo>
                      <a:lnTo>
                        <a:pt x="308" y="13"/>
                      </a:lnTo>
                      <a:lnTo>
                        <a:pt x="315" y="14"/>
                      </a:lnTo>
                      <a:lnTo>
                        <a:pt x="321" y="15"/>
                      </a:lnTo>
                      <a:lnTo>
                        <a:pt x="327" y="17"/>
                      </a:lnTo>
                      <a:lnTo>
                        <a:pt x="333" y="17"/>
                      </a:lnTo>
                      <a:lnTo>
                        <a:pt x="338" y="18"/>
                      </a:lnTo>
                      <a:lnTo>
                        <a:pt x="344" y="20"/>
                      </a:lnTo>
                      <a:lnTo>
                        <a:pt x="348" y="21"/>
                      </a:lnTo>
                      <a:lnTo>
                        <a:pt x="354" y="22"/>
                      </a:lnTo>
                      <a:lnTo>
                        <a:pt x="359" y="23"/>
                      </a:lnTo>
                      <a:lnTo>
                        <a:pt x="363" y="25"/>
                      </a:lnTo>
                      <a:lnTo>
                        <a:pt x="369" y="26"/>
                      </a:lnTo>
                      <a:lnTo>
                        <a:pt x="373" y="28"/>
                      </a:lnTo>
                      <a:lnTo>
                        <a:pt x="377" y="29"/>
                      </a:lnTo>
                      <a:lnTo>
                        <a:pt x="382" y="30"/>
                      </a:lnTo>
                      <a:lnTo>
                        <a:pt x="386" y="31"/>
                      </a:lnTo>
                      <a:lnTo>
                        <a:pt x="390" y="33"/>
                      </a:lnTo>
                      <a:lnTo>
                        <a:pt x="393" y="35"/>
                      </a:lnTo>
                      <a:lnTo>
                        <a:pt x="397" y="36"/>
                      </a:lnTo>
                      <a:lnTo>
                        <a:pt x="400" y="38"/>
                      </a:lnTo>
                      <a:lnTo>
                        <a:pt x="403" y="39"/>
                      </a:lnTo>
                      <a:lnTo>
                        <a:pt x="407" y="41"/>
                      </a:lnTo>
                      <a:lnTo>
                        <a:pt x="410" y="43"/>
                      </a:lnTo>
                      <a:lnTo>
                        <a:pt x="412" y="44"/>
                      </a:lnTo>
                      <a:lnTo>
                        <a:pt x="415" y="46"/>
                      </a:lnTo>
                      <a:lnTo>
                        <a:pt x="418" y="48"/>
                      </a:lnTo>
                      <a:lnTo>
                        <a:pt x="422" y="51"/>
                      </a:lnTo>
                      <a:lnTo>
                        <a:pt x="427" y="55"/>
                      </a:lnTo>
                      <a:lnTo>
                        <a:pt x="431" y="59"/>
                      </a:lnTo>
                      <a:lnTo>
                        <a:pt x="435" y="63"/>
                      </a:lnTo>
                      <a:lnTo>
                        <a:pt x="437" y="67"/>
                      </a:lnTo>
                      <a:lnTo>
                        <a:pt x="440" y="70"/>
                      </a:lnTo>
                      <a:lnTo>
                        <a:pt x="442" y="75"/>
                      </a:lnTo>
                      <a:lnTo>
                        <a:pt x="444" y="79"/>
                      </a:lnTo>
                      <a:lnTo>
                        <a:pt x="445" y="83"/>
                      </a:lnTo>
                      <a:lnTo>
                        <a:pt x="447" y="87"/>
                      </a:lnTo>
                      <a:lnTo>
                        <a:pt x="447" y="92"/>
                      </a:lnTo>
                      <a:lnTo>
                        <a:pt x="448" y="96"/>
                      </a:lnTo>
                      <a:lnTo>
                        <a:pt x="448" y="101"/>
                      </a:lnTo>
                      <a:lnTo>
                        <a:pt x="448" y="105"/>
                      </a:lnTo>
                      <a:lnTo>
                        <a:pt x="447" y="109"/>
                      </a:lnTo>
                      <a:lnTo>
                        <a:pt x="446" y="114"/>
                      </a:lnTo>
                      <a:lnTo>
                        <a:pt x="445" y="118"/>
                      </a:lnTo>
                      <a:lnTo>
                        <a:pt x="443" y="122"/>
                      </a:lnTo>
                      <a:lnTo>
                        <a:pt x="441" y="126"/>
                      </a:lnTo>
                      <a:lnTo>
                        <a:pt x="438" y="129"/>
                      </a:lnTo>
                      <a:lnTo>
                        <a:pt x="435" y="133"/>
                      </a:lnTo>
                      <a:lnTo>
                        <a:pt x="432" y="136"/>
                      </a:lnTo>
                      <a:lnTo>
                        <a:pt x="429" y="140"/>
                      </a:lnTo>
                      <a:lnTo>
                        <a:pt x="425" y="143"/>
                      </a:lnTo>
                      <a:lnTo>
                        <a:pt x="420" y="147"/>
                      </a:lnTo>
                      <a:lnTo>
                        <a:pt x="415" y="149"/>
                      </a:lnTo>
                      <a:lnTo>
                        <a:pt x="410" y="152"/>
                      </a:lnTo>
                      <a:lnTo>
                        <a:pt x="407" y="154"/>
                      </a:lnTo>
                      <a:lnTo>
                        <a:pt x="404" y="155"/>
                      </a:lnTo>
                      <a:lnTo>
                        <a:pt x="401" y="156"/>
                      </a:lnTo>
                      <a:lnTo>
                        <a:pt x="399" y="157"/>
                      </a:lnTo>
                      <a:lnTo>
                        <a:pt x="395" y="158"/>
                      </a:lnTo>
                      <a:lnTo>
                        <a:pt x="392" y="160"/>
                      </a:lnTo>
                      <a:lnTo>
                        <a:pt x="390" y="162"/>
                      </a:lnTo>
                      <a:lnTo>
                        <a:pt x="386" y="162"/>
                      </a:lnTo>
                      <a:lnTo>
                        <a:pt x="382" y="163"/>
                      </a:lnTo>
                      <a:lnTo>
                        <a:pt x="378" y="164"/>
                      </a:lnTo>
                      <a:lnTo>
                        <a:pt x="375" y="165"/>
                      </a:lnTo>
                      <a:lnTo>
                        <a:pt x="372" y="167"/>
                      </a:lnTo>
                      <a:lnTo>
                        <a:pt x="367" y="167"/>
                      </a:lnTo>
                      <a:lnTo>
                        <a:pt x="363" y="168"/>
                      </a:lnTo>
                      <a:lnTo>
                        <a:pt x="360" y="170"/>
                      </a:lnTo>
                      <a:lnTo>
                        <a:pt x="356" y="170"/>
                      </a:lnTo>
                      <a:lnTo>
                        <a:pt x="352" y="171"/>
                      </a:lnTo>
                      <a:lnTo>
                        <a:pt x="348" y="172"/>
                      </a:lnTo>
                      <a:lnTo>
                        <a:pt x="343" y="173"/>
                      </a:lnTo>
                      <a:lnTo>
                        <a:pt x="340" y="175"/>
                      </a:lnTo>
                      <a:lnTo>
                        <a:pt x="334" y="175"/>
                      </a:lnTo>
                      <a:lnTo>
                        <a:pt x="330" y="176"/>
                      </a:lnTo>
                      <a:lnTo>
                        <a:pt x="326" y="176"/>
                      </a:lnTo>
                      <a:lnTo>
                        <a:pt x="321" y="178"/>
                      </a:lnTo>
                      <a:lnTo>
                        <a:pt x="316" y="178"/>
                      </a:lnTo>
                      <a:lnTo>
                        <a:pt x="311" y="179"/>
                      </a:lnTo>
                      <a:lnTo>
                        <a:pt x="307" y="179"/>
                      </a:lnTo>
                      <a:lnTo>
                        <a:pt x="301" y="180"/>
                      </a:lnTo>
                      <a:lnTo>
                        <a:pt x="296" y="180"/>
                      </a:lnTo>
                      <a:lnTo>
                        <a:pt x="291" y="181"/>
                      </a:lnTo>
                      <a:lnTo>
                        <a:pt x="286" y="182"/>
                      </a:lnTo>
                      <a:lnTo>
                        <a:pt x="280" y="182"/>
                      </a:lnTo>
                      <a:lnTo>
                        <a:pt x="275" y="182"/>
                      </a:lnTo>
                      <a:lnTo>
                        <a:pt x="270" y="183"/>
                      </a:lnTo>
                      <a:lnTo>
                        <a:pt x="264" y="183"/>
                      </a:lnTo>
                      <a:lnTo>
                        <a:pt x="258" y="183"/>
                      </a:lnTo>
                      <a:lnTo>
                        <a:pt x="253" y="183"/>
                      </a:lnTo>
                      <a:lnTo>
                        <a:pt x="248" y="183"/>
                      </a:lnTo>
                      <a:lnTo>
                        <a:pt x="243" y="183"/>
                      </a:lnTo>
                      <a:lnTo>
                        <a:pt x="238" y="183"/>
                      </a:lnTo>
                      <a:lnTo>
                        <a:pt x="234" y="183"/>
                      </a:lnTo>
                      <a:lnTo>
                        <a:pt x="229" y="183"/>
                      </a:lnTo>
                      <a:lnTo>
                        <a:pt x="225" y="183"/>
                      </a:lnTo>
                      <a:lnTo>
                        <a:pt x="221" y="182"/>
                      </a:lnTo>
                      <a:lnTo>
                        <a:pt x="216" y="182"/>
                      </a:lnTo>
                      <a:lnTo>
                        <a:pt x="213" y="182"/>
                      </a:lnTo>
                      <a:lnTo>
                        <a:pt x="209" y="182"/>
                      </a:lnTo>
                      <a:lnTo>
                        <a:pt x="206" y="182"/>
                      </a:lnTo>
                      <a:lnTo>
                        <a:pt x="202" y="182"/>
                      </a:lnTo>
                      <a:lnTo>
                        <a:pt x="199" y="181"/>
                      </a:lnTo>
                      <a:lnTo>
                        <a:pt x="195" y="181"/>
                      </a:lnTo>
                      <a:lnTo>
                        <a:pt x="192" y="180"/>
                      </a:lnTo>
                      <a:lnTo>
                        <a:pt x="189" y="180"/>
                      </a:lnTo>
                      <a:lnTo>
                        <a:pt x="187" y="180"/>
                      </a:lnTo>
                      <a:lnTo>
                        <a:pt x="184" y="180"/>
                      </a:lnTo>
                      <a:lnTo>
                        <a:pt x="181" y="180"/>
                      </a:lnTo>
                      <a:lnTo>
                        <a:pt x="176" y="179"/>
                      </a:lnTo>
                      <a:lnTo>
                        <a:pt x="172" y="178"/>
                      </a:lnTo>
                      <a:lnTo>
                        <a:pt x="167" y="178"/>
                      </a:lnTo>
                      <a:lnTo>
                        <a:pt x="163" y="177"/>
                      </a:lnTo>
                      <a:lnTo>
                        <a:pt x="159" y="176"/>
                      </a:lnTo>
                      <a:lnTo>
                        <a:pt x="156" y="176"/>
                      </a:lnTo>
                      <a:lnTo>
                        <a:pt x="153" y="175"/>
                      </a:lnTo>
                      <a:lnTo>
                        <a:pt x="150" y="175"/>
                      </a:lnTo>
                      <a:lnTo>
                        <a:pt x="147" y="175"/>
                      </a:lnTo>
                      <a:lnTo>
                        <a:pt x="143" y="175"/>
                      </a:lnTo>
                      <a:lnTo>
                        <a:pt x="140" y="173"/>
                      </a:lnTo>
                      <a:lnTo>
                        <a:pt x="137" y="173"/>
                      </a:lnTo>
                      <a:lnTo>
                        <a:pt x="134" y="172"/>
                      </a:lnTo>
                      <a:lnTo>
                        <a:pt x="131" y="172"/>
                      </a:lnTo>
                      <a:lnTo>
                        <a:pt x="127" y="172"/>
                      </a:lnTo>
                      <a:lnTo>
                        <a:pt x="124" y="173"/>
                      </a:lnTo>
                      <a:lnTo>
                        <a:pt x="120" y="175"/>
                      </a:lnTo>
                      <a:lnTo>
                        <a:pt x="117" y="175"/>
                      </a:lnTo>
                      <a:lnTo>
                        <a:pt x="113" y="176"/>
                      </a:lnTo>
                      <a:lnTo>
                        <a:pt x="110" y="178"/>
                      </a:lnTo>
                      <a:lnTo>
                        <a:pt x="106" y="179"/>
                      </a:lnTo>
                      <a:lnTo>
                        <a:pt x="103" y="181"/>
                      </a:lnTo>
                      <a:lnTo>
                        <a:pt x="99" y="183"/>
                      </a:lnTo>
                      <a:lnTo>
                        <a:pt x="97" y="185"/>
                      </a:lnTo>
                      <a:lnTo>
                        <a:pt x="94" y="187"/>
                      </a:lnTo>
                      <a:lnTo>
                        <a:pt x="91" y="189"/>
                      </a:lnTo>
                      <a:lnTo>
                        <a:pt x="88" y="191"/>
                      </a:lnTo>
                      <a:lnTo>
                        <a:pt x="86" y="193"/>
                      </a:lnTo>
                      <a:lnTo>
                        <a:pt x="83" y="195"/>
                      </a:lnTo>
                      <a:lnTo>
                        <a:pt x="81" y="197"/>
                      </a:lnTo>
                      <a:lnTo>
                        <a:pt x="78" y="198"/>
                      </a:lnTo>
                      <a:lnTo>
                        <a:pt x="75" y="199"/>
                      </a:lnTo>
                      <a:lnTo>
                        <a:pt x="72" y="200"/>
                      </a:lnTo>
                      <a:lnTo>
                        <a:pt x="69" y="200"/>
                      </a:lnTo>
                      <a:lnTo>
                        <a:pt x="66" y="200"/>
                      </a:lnTo>
                      <a:lnTo>
                        <a:pt x="63" y="200"/>
                      </a:lnTo>
                      <a:lnTo>
                        <a:pt x="60" y="199"/>
                      </a:lnTo>
                      <a:lnTo>
                        <a:pt x="57" y="198"/>
                      </a:lnTo>
                      <a:lnTo>
                        <a:pt x="53" y="195"/>
                      </a:lnTo>
                      <a:lnTo>
                        <a:pt x="50" y="194"/>
                      </a:lnTo>
                      <a:lnTo>
                        <a:pt x="47" y="192"/>
                      </a:lnTo>
                      <a:lnTo>
                        <a:pt x="44" y="191"/>
                      </a:lnTo>
                      <a:lnTo>
                        <a:pt x="39" y="189"/>
                      </a:lnTo>
                      <a:lnTo>
                        <a:pt x="37" y="187"/>
                      </a:lnTo>
                      <a:lnTo>
                        <a:pt x="34" y="184"/>
                      </a:lnTo>
                      <a:lnTo>
                        <a:pt x="31" y="182"/>
                      </a:lnTo>
                      <a:lnTo>
                        <a:pt x="28" y="180"/>
                      </a:lnTo>
                      <a:lnTo>
                        <a:pt x="25" y="178"/>
                      </a:lnTo>
                      <a:lnTo>
                        <a:pt x="22" y="175"/>
                      </a:lnTo>
                      <a:lnTo>
                        <a:pt x="20" y="171"/>
                      </a:lnTo>
                      <a:lnTo>
                        <a:pt x="18" y="167"/>
                      </a:lnTo>
                      <a:lnTo>
                        <a:pt x="15" y="163"/>
                      </a:lnTo>
                      <a:lnTo>
                        <a:pt x="13" y="161"/>
                      </a:lnTo>
                      <a:lnTo>
                        <a:pt x="12" y="157"/>
                      </a:lnTo>
                      <a:lnTo>
                        <a:pt x="10" y="154"/>
                      </a:lnTo>
                      <a:lnTo>
                        <a:pt x="9" y="150"/>
                      </a:lnTo>
                      <a:lnTo>
                        <a:pt x="8" y="147"/>
                      </a:lnTo>
                      <a:lnTo>
                        <a:pt x="7" y="144"/>
                      </a:lnTo>
                      <a:lnTo>
                        <a:pt x="5" y="140"/>
                      </a:lnTo>
                      <a:lnTo>
                        <a:pt x="5" y="136"/>
                      </a:lnTo>
                      <a:lnTo>
                        <a:pt x="3" y="132"/>
                      </a:lnTo>
                      <a:lnTo>
                        <a:pt x="3" y="127"/>
                      </a:lnTo>
                      <a:lnTo>
                        <a:pt x="1" y="122"/>
                      </a:lnTo>
                      <a:lnTo>
                        <a:pt x="1" y="117"/>
                      </a:lnTo>
                      <a:lnTo>
                        <a:pt x="1" y="115"/>
                      </a:lnTo>
                      <a:lnTo>
                        <a:pt x="0" y="112"/>
                      </a:lnTo>
                      <a:lnTo>
                        <a:pt x="0" y="109"/>
                      </a:lnTo>
                      <a:lnTo>
                        <a:pt x="0" y="106"/>
                      </a:lnTo>
                      <a:lnTo>
                        <a:pt x="0" y="104"/>
                      </a:lnTo>
                      <a:lnTo>
                        <a:pt x="0" y="101"/>
                      </a:lnTo>
                      <a:lnTo>
                        <a:pt x="0" y="98"/>
                      </a:lnTo>
                      <a:lnTo>
                        <a:pt x="0" y="95"/>
                      </a:lnTo>
                      <a:lnTo>
                        <a:pt x="0" y="92"/>
                      </a:lnTo>
                      <a:lnTo>
                        <a:pt x="0" y="89"/>
                      </a:lnTo>
                      <a:lnTo>
                        <a:pt x="0" y="86"/>
                      </a:lnTo>
                      <a:lnTo>
                        <a:pt x="1" y="83"/>
                      </a:lnTo>
                      <a:lnTo>
                        <a:pt x="1" y="81"/>
                      </a:lnTo>
                      <a:lnTo>
                        <a:pt x="1" y="78"/>
                      </a:lnTo>
                      <a:lnTo>
                        <a:pt x="2" y="75"/>
                      </a:lnTo>
                      <a:lnTo>
                        <a:pt x="3" y="72"/>
                      </a:lnTo>
                      <a:lnTo>
                        <a:pt x="4" y="70"/>
                      </a:lnTo>
                      <a:lnTo>
                        <a:pt x="5" y="67"/>
                      </a:lnTo>
                      <a:lnTo>
                        <a:pt x="5" y="64"/>
                      </a:lnTo>
                      <a:lnTo>
                        <a:pt x="7" y="61"/>
                      </a:lnTo>
                      <a:lnTo>
                        <a:pt x="8" y="59"/>
                      </a:lnTo>
                      <a:lnTo>
                        <a:pt x="9" y="57"/>
                      </a:lnTo>
                      <a:lnTo>
                        <a:pt x="10" y="54"/>
                      </a:lnTo>
                      <a:lnTo>
                        <a:pt x="14" y="48"/>
                      </a:lnTo>
                      <a:lnTo>
                        <a:pt x="18" y="43"/>
                      </a:lnTo>
                      <a:lnTo>
                        <a:pt x="22" y="38"/>
                      </a:lnTo>
                      <a:lnTo>
                        <a:pt x="25" y="33"/>
                      </a:lnTo>
                      <a:lnTo>
                        <a:pt x="31" y="29"/>
                      </a:lnTo>
                      <a:lnTo>
                        <a:pt x="34" y="28"/>
                      </a:lnTo>
                      <a:lnTo>
                        <a:pt x="37" y="25"/>
                      </a:lnTo>
                      <a:lnTo>
                        <a:pt x="39" y="23"/>
                      </a:lnTo>
                      <a:lnTo>
                        <a:pt x="43" y="21"/>
                      </a:lnTo>
                      <a:lnTo>
                        <a:pt x="47" y="19"/>
                      </a:lnTo>
                      <a:lnTo>
                        <a:pt x="50" y="17"/>
                      </a:lnTo>
                      <a:lnTo>
                        <a:pt x="54" y="15"/>
                      </a:lnTo>
                      <a:lnTo>
                        <a:pt x="58" y="14"/>
                      </a:lnTo>
                      <a:lnTo>
                        <a:pt x="62" y="13"/>
                      </a:lnTo>
                      <a:lnTo>
                        <a:pt x="66" y="11"/>
                      </a:lnTo>
                      <a:lnTo>
                        <a:pt x="70" y="9"/>
                      </a:lnTo>
                      <a:lnTo>
                        <a:pt x="75" y="8"/>
                      </a:lnTo>
                      <a:lnTo>
                        <a:pt x="80" y="7"/>
                      </a:lnTo>
                      <a:lnTo>
                        <a:pt x="84" y="6"/>
                      </a:lnTo>
                      <a:lnTo>
                        <a:pt x="90" y="4"/>
                      </a:lnTo>
                      <a:lnTo>
                        <a:pt x="95" y="4"/>
                      </a:lnTo>
                      <a:lnTo>
                        <a:pt x="102" y="3"/>
                      </a:lnTo>
                      <a:lnTo>
                        <a:pt x="107" y="2"/>
                      </a:lnTo>
                      <a:lnTo>
                        <a:pt x="112" y="1"/>
                      </a:lnTo>
                      <a:lnTo>
                        <a:pt x="119" y="1"/>
                      </a:lnTo>
                      <a:lnTo>
                        <a:pt x="125" y="0"/>
                      </a:lnTo>
                      <a:lnTo>
                        <a:pt x="132" y="0"/>
                      </a:lnTo>
                      <a:lnTo>
                        <a:pt x="138" y="0"/>
                      </a:lnTo>
                      <a:lnTo>
                        <a:pt x="145" y="0"/>
                      </a:lnTo>
                      <a:lnTo>
                        <a:pt x="153" y="0"/>
                      </a:lnTo>
                      <a:lnTo>
                        <a:pt x="160" y="0"/>
                      </a:lnTo>
                      <a:lnTo>
                        <a:pt x="168" y="0"/>
                      </a:lnTo>
                      <a:lnTo>
                        <a:pt x="175" y="0"/>
                      </a:lnTo>
                      <a:lnTo>
                        <a:pt x="184" y="1"/>
                      </a:lnTo>
                      <a:lnTo>
                        <a:pt x="192" y="2"/>
                      </a:lnTo>
                      <a:lnTo>
                        <a:pt x="200" y="2"/>
                      </a:lnTo>
                      <a:lnTo>
                        <a:pt x="209" y="4"/>
                      </a:lnTo>
                      <a:lnTo>
                        <a:pt x="210" y="4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33" name="Freeform 143">
                  <a:extLst>
                    <a:ext uri="{FF2B5EF4-FFF2-40B4-BE49-F238E27FC236}">
                      <a16:creationId xmlns:a16="http://schemas.microsoft.com/office/drawing/2014/main" id="{F2508698-D204-440C-B577-C8ED868476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96" y="2084"/>
                  <a:ext cx="6" cy="34"/>
                </a:xfrm>
                <a:custGeom>
                  <a:avLst/>
                  <a:gdLst>
                    <a:gd name="T0" fmla="*/ 5 w 6"/>
                    <a:gd name="T1" fmla="*/ 0 h 34"/>
                    <a:gd name="T2" fmla="*/ 5 w 6"/>
                    <a:gd name="T3" fmla="*/ 1 h 34"/>
                    <a:gd name="T4" fmla="*/ 5 w 6"/>
                    <a:gd name="T5" fmla="*/ 2 h 34"/>
                    <a:gd name="T6" fmla="*/ 4 w 6"/>
                    <a:gd name="T7" fmla="*/ 3 h 34"/>
                    <a:gd name="T8" fmla="*/ 4 w 6"/>
                    <a:gd name="T9" fmla="*/ 4 h 34"/>
                    <a:gd name="T10" fmla="*/ 4 w 6"/>
                    <a:gd name="T11" fmla="*/ 5 h 34"/>
                    <a:gd name="T12" fmla="*/ 3 w 6"/>
                    <a:gd name="T13" fmla="*/ 5 h 34"/>
                    <a:gd name="T14" fmla="*/ 3 w 6"/>
                    <a:gd name="T15" fmla="*/ 7 h 34"/>
                    <a:gd name="T16" fmla="*/ 3 w 6"/>
                    <a:gd name="T17" fmla="*/ 7 h 34"/>
                    <a:gd name="T18" fmla="*/ 3 w 6"/>
                    <a:gd name="T19" fmla="*/ 8 h 34"/>
                    <a:gd name="T20" fmla="*/ 3 w 6"/>
                    <a:gd name="T21" fmla="*/ 9 h 34"/>
                    <a:gd name="T22" fmla="*/ 1 w 6"/>
                    <a:gd name="T23" fmla="*/ 9 h 34"/>
                    <a:gd name="T24" fmla="*/ 1 w 6"/>
                    <a:gd name="T25" fmla="*/ 11 h 34"/>
                    <a:gd name="T26" fmla="*/ 1 w 6"/>
                    <a:gd name="T27" fmla="*/ 11 h 34"/>
                    <a:gd name="T28" fmla="*/ 1 w 6"/>
                    <a:gd name="T29" fmla="*/ 12 h 34"/>
                    <a:gd name="T30" fmla="*/ 1 w 6"/>
                    <a:gd name="T31" fmla="*/ 12 h 34"/>
                    <a:gd name="T32" fmla="*/ 0 w 6"/>
                    <a:gd name="T33" fmla="*/ 13 h 34"/>
                    <a:gd name="T34" fmla="*/ 0 w 6"/>
                    <a:gd name="T35" fmla="*/ 14 h 34"/>
                    <a:gd name="T36" fmla="*/ 0 w 6"/>
                    <a:gd name="T37" fmla="*/ 15 h 34"/>
                    <a:gd name="T38" fmla="*/ 0 w 6"/>
                    <a:gd name="T39" fmla="*/ 16 h 34"/>
                    <a:gd name="T40" fmla="*/ 0 w 6"/>
                    <a:gd name="T41" fmla="*/ 16 h 34"/>
                    <a:gd name="T42" fmla="*/ 0 w 6"/>
                    <a:gd name="T43" fmla="*/ 17 h 34"/>
                    <a:gd name="T44" fmla="*/ 0 w 6"/>
                    <a:gd name="T45" fmla="*/ 18 h 34"/>
                    <a:gd name="T46" fmla="*/ 0 w 6"/>
                    <a:gd name="T47" fmla="*/ 19 h 34"/>
                    <a:gd name="T48" fmla="*/ 0 w 6"/>
                    <a:gd name="T49" fmla="*/ 20 h 34"/>
                    <a:gd name="T50" fmla="*/ 0 w 6"/>
                    <a:gd name="T51" fmla="*/ 20 h 34"/>
                    <a:gd name="T52" fmla="*/ 0 w 6"/>
                    <a:gd name="T53" fmla="*/ 22 h 34"/>
                    <a:gd name="T54" fmla="*/ 0 w 6"/>
                    <a:gd name="T55" fmla="*/ 22 h 34"/>
                    <a:gd name="T56" fmla="*/ 0 w 6"/>
                    <a:gd name="T57" fmla="*/ 23 h 34"/>
                    <a:gd name="T58" fmla="*/ 0 w 6"/>
                    <a:gd name="T59" fmla="*/ 23 h 34"/>
                    <a:gd name="T60" fmla="*/ 0 w 6"/>
                    <a:gd name="T61" fmla="*/ 24 h 34"/>
                    <a:gd name="T62" fmla="*/ 0 w 6"/>
                    <a:gd name="T63" fmla="*/ 25 h 34"/>
                    <a:gd name="T64" fmla="*/ 3 w 6"/>
                    <a:gd name="T65" fmla="*/ 33 h 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"/>
                    <a:gd name="T100" fmla="*/ 0 h 34"/>
                    <a:gd name="T101" fmla="*/ 6 w 6"/>
                    <a:gd name="T102" fmla="*/ 34 h 3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" h="34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3" y="5"/>
                      </a:lnTo>
                      <a:lnTo>
                        <a:pt x="3" y="7"/>
                      </a:lnTo>
                      <a:lnTo>
                        <a:pt x="3" y="8"/>
                      </a:lnTo>
                      <a:lnTo>
                        <a:pt x="3" y="9"/>
                      </a:lnTo>
                      <a:lnTo>
                        <a:pt x="1" y="9"/>
                      </a:lnTo>
                      <a:lnTo>
                        <a:pt x="1" y="10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5"/>
                      </a:lnTo>
                      <a:lnTo>
                        <a:pt x="3" y="33"/>
                      </a:lnTo>
                    </a:path>
                  </a:pathLst>
                </a:cu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34" name="Freeform 144">
                  <a:extLst>
                    <a:ext uri="{FF2B5EF4-FFF2-40B4-BE49-F238E27FC236}">
                      <a16:creationId xmlns:a16="http://schemas.microsoft.com/office/drawing/2014/main" id="{637E7142-6A0B-4A5A-A72F-E1374C8AA2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30" y="2098"/>
                  <a:ext cx="40" cy="16"/>
                </a:xfrm>
                <a:custGeom>
                  <a:avLst/>
                  <a:gdLst>
                    <a:gd name="T0" fmla="*/ 1 w 40"/>
                    <a:gd name="T1" fmla="*/ 10 h 16"/>
                    <a:gd name="T2" fmla="*/ 3 w 40"/>
                    <a:gd name="T3" fmla="*/ 11 h 16"/>
                    <a:gd name="T4" fmla="*/ 4 w 40"/>
                    <a:gd name="T5" fmla="*/ 11 h 16"/>
                    <a:gd name="T6" fmla="*/ 6 w 40"/>
                    <a:gd name="T7" fmla="*/ 13 h 16"/>
                    <a:gd name="T8" fmla="*/ 8 w 40"/>
                    <a:gd name="T9" fmla="*/ 13 h 16"/>
                    <a:gd name="T10" fmla="*/ 9 w 40"/>
                    <a:gd name="T11" fmla="*/ 13 h 16"/>
                    <a:gd name="T12" fmla="*/ 10 w 40"/>
                    <a:gd name="T13" fmla="*/ 14 h 16"/>
                    <a:gd name="T14" fmla="*/ 13 w 40"/>
                    <a:gd name="T15" fmla="*/ 15 h 16"/>
                    <a:gd name="T16" fmla="*/ 14 w 40"/>
                    <a:gd name="T17" fmla="*/ 15 h 16"/>
                    <a:gd name="T18" fmla="*/ 15 w 40"/>
                    <a:gd name="T19" fmla="*/ 15 h 16"/>
                    <a:gd name="T20" fmla="*/ 17 w 40"/>
                    <a:gd name="T21" fmla="*/ 15 h 16"/>
                    <a:gd name="T22" fmla="*/ 18 w 40"/>
                    <a:gd name="T23" fmla="*/ 15 h 16"/>
                    <a:gd name="T24" fmla="*/ 19 w 40"/>
                    <a:gd name="T25" fmla="*/ 15 h 16"/>
                    <a:gd name="T26" fmla="*/ 20 w 40"/>
                    <a:gd name="T27" fmla="*/ 15 h 16"/>
                    <a:gd name="T28" fmla="*/ 21 w 40"/>
                    <a:gd name="T29" fmla="*/ 15 h 16"/>
                    <a:gd name="T30" fmla="*/ 23 w 40"/>
                    <a:gd name="T31" fmla="*/ 15 h 16"/>
                    <a:gd name="T32" fmla="*/ 24 w 40"/>
                    <a:gd name="T33" fmla="*/ 14 h 16"/>
                    <a:gd name="T34" fmla="*/ 24 w 40"/>
                    <a:gd name="T35" fmla="*/ 13 h 16"/>
                    <a:gd name="T36" fmla="*/ 25 w 40"/>
                    <a:gd name="T37" fmla="*/ 13 h 16"/>
                    <a:gd name="T38" fmla="*/ 27 w 40"/>
                    <a:gd name="T39" fmla="*/ 13 h 16"/>
                    <a:gd name="T40" fmla="*/ 29 w 40"/>
                    <a:gd name="T41" fmla="*/ 11 h 16"/>
                    <a:gd name="T42" fmla="*/ 30 w 40"/>
                    <a:gd name="T43" fmla="*/ 11 h 16"/>
                    <a:gd name="T44" fmla="*/ 30 w 40"/>
                    <a:gd name="T45" fmla="*/ 10 h 16"/>
                    <a:gd name="T46" fmla="*/ 32 w 40"/>
                    <a:gd name="T47" fmla="*/ 10 h 16"/>
                    <a:gd name="T48" fmla="*/ 32 w 40"/>
                    <a:gd name="T49" fmla="*/ 9 h 16"/>
                    <a:gd name="T50" fmla="*/ 33 w 40"/>
                    <a:gd name="T51" fmla="*/ 8 h 16"/>
                    <a:gd name="T52" fmla="*/ 34 w 40"/>
                    <a:gd name="T53" fmla="*/ 8 h 16"/>
                    <a:gd name="T54" fmla="*/ 35 w 40"/>
                    <a:gd name="T55" fmla="*/ 6 h 16"/>
                    <a:gd name="T56" fmla="*/ 36 w 40"/>
                    <a:gd name="T57" fmla="*/ 5 h 16"/>
                    <a:gd name="T58" fmla="*/ 37 w 40"/>
                    <a:gd name="T59" fmla="*/ 4 h 16"/>
                    <a:gd name="T60" fmla="*/ 38 w 40"/>
                    <a:gd name="T61" fmla="*/ 2 h 16"/>
                    <a:gd name="T62" fmla="*/ 39 w 40"/>
                    <a:gd name="T63" fmla="*/ 1 h 1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0"/>
                    <a:gd name="T97" fmla="*/ 0 h 16"/>
                    <a:gd name="T98" fmla="*/ 40 w 40"/>
                    <a:gd name="T99" fmla="*/ 16 h 1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0" h="16">
                      <a:moveTo>
                        <a:pt x="0" y="10"/>
                      </a:moveTo>
                      <a:lnTo>
                        <a:pt x="1" y="10"/>
                      </a:lnTo>
                      <a:lnTo>
                        <a:pt x="2" y="11"/>
                      </a:lnTo>
                      <a:lnTo>
                        <a:pt x="3" y="11"/>
                      </a:lnTo>
                      <a:lnTo>
                        <a:pt x="4" y="11"/>
                      </a:lnTo>
                      <a:lnTo>
                        <a:pt x="5" y="12"/>
                      </a:lnTo>
                      <a:lnTo>
                        <a:pt x="6" y="13"/>
                      </a:lnTo>
                      <a:lnTo>
                        <a:pt x="7" y="13"/>
                      </a:lnTo>
                      <a:lnTo>
                        <a:pt x="8" y="13"/>
                      </a:lnTo>
                      <a:lnTo>
                        <a:pt x="9" y="13"/>
                      </a:lnTo>
                      <a:lnTo>
                        <a:pt x="9" y="14"/>
                      </a:lnTo>
                      <a:lnTo>
                        <a:pt x="10" y="14"/>
                      </a:lnTo>
                      <a:lnTo>
                        <a:pt x="11" y="15"/>
                      </a:lnTo>
                      <a:lnTo>
                        <a:pt x="13" y="15"/>
                      </a:lnTo>
                      <a:lnTo>
                        <a:pt x="14" y="15"/>
                      </a:lnTo>
                      <a:lnTo>
                        <a:pt x="15" y="15"/>
                      </a:lnTo>
                      <a:lnTo>
                        <a:pt x="16" y="15"/>
                      </a:lnTo>
                      <a:lnTo>
                        <a:pt x="17" y="15"/>
                      </a:lnTo>
                      <a:lnTo>
                        <a:pt x="18" y="15"/>
                      </a:lnTo>
                      <a:lnTo>
                        <a:pt x="19" y="15"/>
                      </a:lnTo>
                      <a:lnTo>
                        <a:pt x="20" y="15"/>
                      </a:lnTo>
                      <a:lnTo>
                        <a:pt x="21" y="15"/>
                      </a:lnTo>
                      <a:lnTo>
                        <a:pt x="23" y="15"/>
                      </a:lnTo>
                      <a:lnTo>
                        <a:pt x="23" y="14"/>
                      </a:lnTo>
                      <a:lnTo>
                        <a:pt x="24" y="14"/>
                      </a:lnTo>
                      <a:lnTo>
                        <a:pt x="24" y="13"/>
                      </a:lnTo>
                      <a:lnTo>
                        <a:pt x="25" y="13"/>
                      </a:lnTo>
                      <a:lnTo>
                        <a:pt x="26" y="13"/>
                      </a:lnTo>
                      <a:lnTo>
                        <a:pt x="27" y="13"/>
                      </a:lnTo>
                      <a:lnTo>
                        <a:pt x="28" y="12"/>
                      </a:lnTo>
                      <a:lnTo>
                        <a:pt x="29" y="11"/>
                      </a:lnTo>
                      <a:lnTo>
                        <a:pt x="30" y="11"/>
                      </a:lnTo>
                      <a:lnTo>
                        <a:pt x="30" y="10"/>
                      </a:lnTo>
                      <a:lnTo>
                        <a:pt x="31" y="10"/>
                      </a:lnTo>
                      <a:lnTo>
                        <a:pt x="32" y="10"/>
                      </a:lnTo>
                      <a:lnTo>
                        <a:pt x="32" y="9"/>
                      </a:lnTo>
                      <a:lnTo>
                        <a:pt x="33" y="8"/>
                      </a:lnTo>
                      <a:lnTo>
                        <a:pt x="34" y="8"/>
                      </a:lnTo>
                      <a:lnTo>
                        <a:pt x="35" y="6"/>
                      </a:lnTo>
                      <a:lnTo>
                        <a:pt x="36" y="6"/>
                      </a:lnTo>
                      <a:lnTo>
                        <a:pt x="36" y="5"/>
                      </a:lnTo>
                      <a:lnTo>
                        <a:pt x="37" y="4"/>
                      </a:lnTo>
                      <a:lnTo>
                        <a:pt x="38" y="3"/>
                      </a:lnTo>
                      <a:lnTo>
                        <a:pt x="38" y="2"/>
                      </a:lnTo>
                      <a:lnTo>
                        <a:pt x="39" y="1"/>
                      </a:lnTo>
                      <a:lnTo>
                        <a:pt x="39" y="0"/>
                      </a:lnTo>
                    </a:path>
                  </a:pathLst>
                </a:cu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35" name="Freeform 145">
                  <a:extLst>
                    <a:ext uri="{FF2B5EF4-FFF2-40B4-BE49-F238E27FC236}">
                      <a16:creationId xmlns:a16="http://schemas.microsoft.com/office/drawing/2014/main" id="{95BA928B-6C22-42FD-91D9-1DD6D91BC5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17" y="2230"/>
                  <a:ext cx="3" cy="49"/>
                </a:xfrm>
                <a:custGeom>
                  <a:avLst/>
                  <a:gdLst>
                    <a:gd name="T0" fmla="*/ 2 w 3"/>
                    <a:gd name="T1" fmla="*/ 47 h 49"/>
                    <a:gd name="T2" fmla="*/ 2 w 3"/>
                    <a:gd name="T3" fmla="*/ 46 h 49"/>
                    <a:gd name="T4" fmla="*/ 2 w 3"/>
                    <a:gd name="T5" fmla="*/ 44 h 49"/>
                    <a:gd name="T6" fmla="*/ 2 w 3"/>
                    <a:gd name="T7" fmla="*/ 43 h 49"/>
                    <a:gd name="T8" fmla="*/ 1 w 3"/>
                    <a:gd name="T9" fmla="*/ 41 h 49"/>
                    <a:gd name="T10" fmla="*/ 1 w 3"/>
                    <a:gd name="T11" fmla="*/ 39 h 49"/>
                    <a:gd name="T12" fmla="*/ 0 w 3"/>
                    <a:gd name="T13" fmla="*/ 38 h 49"/>
                    <a:gd name="T14" fmla="*/ 0 w 3"/>
                    <a:gd name="T15" fmla="*/ 37 h 49"/>
                    <a:gd name="T16" fmla="*/ 0 w 3"/>
                    <a:gd name="T17" fmla="*/ 35 h 49"/>
                    <a:gd name="T18" fmla="*/ 0 w 3"/>
                    <a:gd name="T19" fmla="*/ 34 h 49"/>
                    <a:gd name="T20" fmla="*/ 0 w 3"/>
                    <a:gd name="T21" fmla="*/ 32 h 49"/>
                    <a:gd name="T22" fmla="*/ 0 w 3"/>
                    <a:gd name="T23" fmla="*/ 31 h 49"/>
                    <a:gd name="T24" fmla="*/ 0 w 3"/>
                    <a:gd name="T25" fmla="*/ 30 h 49"/>
                    <a:gd name="T26" fmla="*/ 0 w 3"/>
                    <a:gd name="T27" fmla="*/ 28 h 49"/>
                    <a:gd name="T28" fmla="*/ 0 w 3"/>
                    <a:gd name="T29" fmla="*/ 27 h 49"/>
                    <a:gd name="T30" fmla="*/ 0 w 3"/>
                    <a:gd name="T31" fmla="*/ 26 h 49"/>
                    <a:gd name="T32" fmla="*/ 0 w 3"/>
                    <a:gd name="T33" fmla="*/ 24 h 49"/>
                    <a:gd name="T34" fmla="*/ 0 w 3"/>
                    <a:gd name="T35" fmla="*/ 23 h 49"/>
                    <a:gd name="T36" fmla="*/ 0 w 3"/>
                    <a:gd name="T37" fmla="*/ 23 h 49"/>
                    <a:gd name="T38" fmla="*/ 0 w 3"/>
                    <a:gd name="T39" fmla="*/ 20 h 49"/>
                    <a:gd name="T40" fmla="*/ 0 w 3"/>
                    <a:gd name="T41" fmla="*/ 19 h 49"/>
                    <a:gd name="T42" fmla="*/ 0 w 3"/>
                    <a:gd name="T43" fmla="*/ 18 h 49"/>
                    <a:gd name="T44" fmla="*/ 0 w 3"/>
                    <a:gd name="T45" fmla="*/ 16 h 49"/>
                    <a:gd name="T46" fmla="*/ 0 w 3"/>
                    <a:gd name="T47" fmla="*/ 15 h 49"/>
                    <a:gd name="T48" fmla="*/ 0 w 3"/>
                    <a:gd name="T49" fmla="*/ 13 h 49"/>
                    <a:gd name="T50" fmla="*/ 0 w 3"/>
                    <a:gd name="T51" fmla="*/ 12 h 49"/>
                    <a:gd name="T52" fmla="*/ 0 w 3"/>
                    <a:gd name="T53" fmla="*/ 10 h 49"/>
                    <a:gd name="T54" fmla="*/ 1 w 3"/>
                    <a:gd name="T55" fmla="*/ 9 h 49"/>
                    <a:gd name="T56" fmla="*/ 1 w 3"/>
                    <a:gd name="T57" fmla="*/ 8 h 49"/>
                    <a:gd name="T58" fmla="*/ 2 w 3"/>
                    <a:gd name="T59" fmla="*/ 5 h 49"/>
                    <a:gd name="T60" fmla="*/ 2 w 3"/>
                    <a:gd name="T61" fmla="*/ 3 h 49"/>
                    <a:gd name="T62" fmla="*/ 2 w 3"/>
                    <a:gd name="T63" fmla="*/ 2 h 4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"/>
                    <a:gd name="T97" fmla="*/ 0 h 49"/>
                    <a:gd name="T98" fmla="*/ 3 w 3"/>
                    <a:gd name="T99" fmla="*/ 49 h 4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" h="49">
                      <a:moveTo>
                        <a:pt x="2" y="48"/>
                      </a:moveTo>
                      <a:lnTo>
                        <a:pt x="2" y="47"/>
                      </a:lnTo>
                      <a:lnTo>
                        <a:pt x="2" y="46"/>
                      </a:lnTo>
                      <a:lnTo>
                        <a:pt x="2" y="45"/>
                      </a:lnTo>
                      <a:lnTo>
                        <a:pt x="2" y="44"/>
                      </a:lnTo>
                      <a:lnTo>
                        <a:pt x="2" y="43"/>
                      </a:lnTo>
                      <a:lnTo>
                        <a:pt x="1" y="42"/>
                      </a:lnTo>
                      <a:lnTo>
                        <a:pt x="1" y="41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0" y="39"/>
                      </a:lnTo>
                      <a:lnTo>
                        <a:pt x="0" y="38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30"/>
                      </a:lnTo>
                      <a:lnTo>
                        <a:pt x="0" y="29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6"/>
                      </a:lnTo>
                      <a:lnTo>
                        <a:pt x="0" y="24"/>
                      </a:lnTo>
                      <a:lnTo>
                        <a:pt x="0" y="23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1" y="9"/>
                      </a:lnTo>
                      <a:lnTo>
                        <a:pt x="1" y="8"/>
                      </a:lnTo>
                      <a:lnTo>
                        <a:pt x="1" y="6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36" name="Freeform 146">
                  <a:extLst>
                    <a:ext uri="{FF2B5EF4-FFF2-40B4-BE49-F238E27FC236}">
                      <a16:creationId xmlns:a16="http://schemas.microsoft.com/office/drawing/2014/main" id="{5FF74944-BAA0-4F25-B75B-C2A9011D4F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7" y="2195"/>
                  <a:ext cx="23" cy="73"/>
                </a:xfrm>
                <a:custGeom>
                  <a:avLst/>
                  <a:gdLst>
                    <a:gd name="T0" fmla="*/ 1 w 23"/>
                    <a:gd name="T1" fmla="*/ 70 h 73"/>
                    <a:gd name="T2" fmla="*/ 3 w 23"/>
                    <a:gd name="T3" fmla="*/ 68 h 73"/>
                    <a:gd name="T4" fmla="*/ 5 w 23"/>
                    <a:gd name="T5" fmla="*/ 66 h 73"/>
                    <a:gd name="T6" fmla="*/ 6 w 23"/>
                    <a:gd name="T7" fmla="*/ 65 h 73"/>
                    <a:gd name="T8" fmla="*/ 7 w 23"/>
                    <a:gd name="T9" fmla="*/ 63 h 73"/>
                    <a:gd name="T10" fmla="*/ 9 w 23"/>
                    <a:gd name="T11" fmla="*/ 61 h 73"/>
                    <a:gd name="T12" fmla="*/ 10 w 23"/>
                    <a:gd name="T13" fmla="*/ 59 h 73"/>
                    <a:gd name="T14" fmla="*/ 11 w 23"/>
                    <a:gd name="T15" fmla="*/ 58 h 73"/>
                    <a:gd name="T16" fmla="*/ 12 w 23"/>
                    <a:gd name="T17" fmla="*/ 55 h 73"/>
                    <a:gd name="T18" fmla="*/ 13 w 23"/>
                    <a:gd name="T19" fmla="*/ 53 h 73"/>
                    <a:gd name="T20" fmla="*/ 14 w 23"/>
                    <a:gd name="T21" fmla="*/ 51 h 73"/>
                    <a:gd name="T22" fmla="*/ 15 w 23"/>
                    <a:gd name="T23" fmla="*/ 50 h 73"/>
                    <a:gd name="T24" fmla="*/ 16 w 23"/>
                    <a:gd name="T25" fmla="*/ 48 h 73"/>
                    <a:gd name="T26" fmla="*/ 18 w 23"/>
                    <a:gd name="T27" fmla="*/ 46 h 73"/>
                    <a:gd name="T28" fmla="*/ 18 w 23"/>
                    <a:gd name="T29" fmla="*/ 45 h 73"/>
                    <a:gd name="T30" fmla="*/ 19 w 23"/>
                    <a:gd name="T31" fmla="*/ 43 h 73"/>
                    <a:gd name="T32" fmla="*/ 19 w 23"/>
                    <a:gd name="T33" fmla="*/ 40 h 73"/>
                    <a:gd name="T34" fmla="*/ 20 w 23"/>
                    <a:gd name="T35" fmla="*/ 38 h 73"/>
                    <a:gd name="T36" fmla="*/ 21 w 23"/>
                    <a:gd name="T37" fmla="*/ 37 h 73"/>
                    <a:gd name="T38" fmla="*/ 21 w 23"/>
                    <a:gd name="T39" fmla="*/ 35 h 73"/>
                    <a:gd name="T40" fmla="*/ 22 w 23"/>
                    <a:gd name="T41" fmla="*/ 32 h 73"/>
                    <a:gd name="T42" fmla="*/ 22 w 23"/>
                    <a:gd name="T43" fmla="*/ 30 h 73"/>
                    <a:gd name="T44" fmla="*/ 22 w 23"/>
                    <a:gd name="T45" fmla="*/ 28 h 73"/>
                    <a:gd name="T46" fmla="*/ 22 w 23"/>
                    <a:gd name="T47" fmla="*/ 26 h 73"/>
                    <a:gd name="T48" fmla="*/ 22 w 23"/>
                    <a:gd name="T49" fmla="*/ 23 h 73"/>
                    <a:gd name="T50" fmla="*/ 22 w 23"/>
                    <a:gd name="T51" fmla="*/ 20 h 73"/>
                    <a:gd name="T52" fmla="*/ 22 w 23"/>
                    <a:gd name="T53" fmla="*/ 17 h 73"/>
                    <a:gd name="T54" fmla="*/ 22 w 23"/>
                    <a:gd name="T55" fmla="*/ 15 h 73"/>
                    <a:gd name="T56" fmla="*/ 22 w 23"/>
                    <a:gd name="T57" fmla="*/ 12 h 73"/>
                    <a:gd name="T58" fmla="*/ 22 w 23"/>
                    <a:gd name="T59" fmla="*/ 9 h 73"/>
                    <a:gd name="T60" fmla="*/ 21 w 23"/>
                    <a:gd name="T61" fmla="*/ 6 h 73"/>
                    <a:gd name="T62" fmla="*/ 20 w 23"/>
                    <a:gd name="T63" fmla="*/ 2 h 7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"/>
                    <a:gd name="T97" fmla="*/ 0 h 73"/>
                    <a:gd name="T98" fmla="*/ 23 w 23"/>
                    <a:gd name="T99" fmla="*/ 73 h 7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" h="73">
                      <a:moveTo>
                        <a:pt x="0" y="72"/>
                      </a:moveTo>
                      <a:lnTo>
                        <a:pt x="1" y="70"/>
                      </a:lnTo>
                      <a:lnTo>
                        <a:pt x="2" y="70"/>
                      </a:lnTo>
                      <a:lnTo>
                        <a:pt x="3" y="68"/>
                      </a:lnTo>
                      <a:lnTo>
                        <a:pt x="4" y="67"/>
                      </a:lnTo>
                      <a:lnTo>
                        <a:pt x="5" y="66"/>
                      </a:lnTo>
                      <a:lnTo>
                        <a:pt x="5" y="65"/>
                      </a:lnTo>
                      <a:lnTo>
                        <a:pt x="6" y="65"/>
                      </a:lnTo>
                      <a:lnTo>
                        <a:pt x="7" y="63"/>
                      </a:lnTo>
                      <a:lnTo>
                        <a:pt x="8" y="61"/>
                      </a:lnTo>
                      <a:lnTo>
                        <a:pt x="9" y="61"/>
                      </a:lnTo>
                      <a:lnTo>
                        <a:pt x="9" y="59"/>
                      </a:lnTo>
                      <a:lnTo>
                        <a:pt x="10" y="59"/>
                      </a:lnTo>
                      <a:lnTo>
                        <a:pt x="10" y="58"/>
                      </a:lnTo>
                      <a:lnTo>
                        <a:pt x="11" y="58"/>
                      </a:lnTo>
                      <a:lnTo>
                        <a:pt x="11" y="56"/>
                      </a:lnTo>
                      <a:lnTo>
                        <a:pt x="12" y="55"/>
                      </a:lnTo>
                      <a:lnTo>
                        <a:pt x="13" y="54"/>
                      </a:lnTo>
                      <a:lnTo>
                        <a:pt x="13" y="53"/>
                      </a:lnTo>
                      <a:lnTo>
                        <a:pt x="14" y="52"/>
                      </a:lnTo>
                      <a:lnTo>
                        <a:pt x="14" y="51"/>
                      </a:lnTo>
                      <a:lnTo>
                        <a:pt x="14" y="50"/>
                      </a:lnTo>
                      <a:lnTo>
                        <a:pt x="15" y="50"/>
                      </a:lnTo>
                      <a:lnTo>
                        <a:pt x="15" y="48"/>
                      </a:lnTo>
                      <a:lnTo>
                        <a:pt x="16" y="48"/>
                      </a:lnTo>
                      <a:lnTo>
                        <a:pt x="17" y="47"/>
                      </a:lnTo>
                      <a:lnTo>
                        <a:pt x="18" y="46"/>
                      </a:lnTo>
                      <a:lnTo>
                        <a:pt x="18" y="45"/>
                      </a:lnTo>
                      <a:lnTo>
                        <a:pt x="18" y="43"/>
                      </a:lnTo>
                      <a:lnTo>
                        <a:pt x="19" y="43"/>
                      </a:lnTo>
                      <a:lnTo>
                        <a:pt x="19" y="41"/>
                      </a:lnTo>
                      <a:lnTo>
                        <a:pt x="19" y="40"/>
                      </a:lnTo>
                      <a:lnTo>
                        <a:pt x="20" y="40"/>
                      </a:lnTo>
                      <a:lnTo>
                        <a:pt x="20" y="38"/>
                      </a:lnTo>
                      <a:lnTo>
                        <a:pt x="20" y="37"/>
                      </a:lnTo>
                      <a:lnTo>
                        <a:pt x="21" y="37"/>
                      </a:lnTo>
                      <a:lnTo>
                        <a:pt x="21" y="35"/>
                      </a:lnTo>
                      <a:lnTo>
                        <a:pt x="21" y="33"/>
                      </a:lnTo>
                      <a:lnTo>
                        <a:pt x="22" y="32"/>
                      </a:lnTo>
                      <a:lnTo>
                        <a:pt x="22" y="31"/>
                      </a:lnTo>
                      <a:lnTo>
                        <a:pt x="22" y="30"/>
                      </a:lnTo>
                      <a:lnTo>
                        <a:pt x="22" y="29"/>
                      </a:lnTo>
                      <a:lnTo>
                        <a:pt x="22" y="28"/>
                      </a:lnTo>
                      <a:lnTo>
                        <a:pt x="22" y="27"/>
                      </a:lnTo>
                      <a:lnTo>
                        <a:pt x="22" y="26"/>
                      </a:lnTo>
                      <a:lnTo>
                        <a:pt x="22" y="24"/>
                      </a:lnTo>
                      <a:lnTo>
                        <a:pt x="22" y="23"/>
                      </a:lnTo>
                      <a:lnTo>
                        <a:pt x="22" y="22"/>
                      </a:lnTo>
                      <a:lnTo>
                        <a:pt x="22" y="20"/>
                      </a:lnTo>
                      <a:lnTo>
                        <a:pt x="22" y="19"/>
                      </a:lnTo>
                      <a:lnTo>
                        <a:pt x="22" y="17"/>
                      </a:lnTo>
                      <a:lnTo>
                        <a:pt x="22" y="16"/>
                      </a:lnTo>
                      <a:lnTo>
                        <a:pt x="22" y="15"/>
                      </a:lnTo>
                      <a:lnTo>
                        <a:pt x="22" y="13"/>
                      </a:lnTo>
                      <a:lnTo>
                        <a:pt x="22" y="12"/>
                      </a:lnTo>
                      <a:lnTo>
                        <a:pt x="22" y="11"/>
                      </a:lnTo>
                      <a:lnTo>
                        <a:pt x="22" y="9"/>
                      </a:lnTo>
                      <a:lnTo>
                        <a:pt x="21" y="7"/>
                      </a:lnTo>
                      <a:lnTo>
                        <a:pt x="21" y="6"/>
                      </a:lnTo>
                      <a:lnTo>
                        <a:pt x="21" y="4"/>
                      </a:lnTo>
                      <a:lnTo>
                        <a:pt x="20" y="2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37" name="Oval 147">
                  <a:extLst>
                    <a:ext uri="{FF2B5EF4-FFF2-40B4-BE49-F238E27FC236}">
                      <a16:creationId xmlns:a16="http://schemas.microsoft.com/office/drawing/2014/main" id="{54E9BAA9-9B49-49BC-9500-04A0F689A2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87" y="2128"/>
                  <a:ext cx="16" cy="20"/>
                </a:xfrm>
                <a:prstGeom prst="ellipse">
                  <a:avLst/>
                </a:prstGeom>
                <a:solidFill>
                  <a:srgbClr val="000000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US" altLang="da-DK" sz="1800"/>
                </a:p>
              </p:txBody>
            </p:sp>
            <p:sp>
              <p:nvSpPr>
                <p:cNvPr id="138" name="Freeform 148">
                  <a:extLst>
                    <a:ext uri="{FF2B5EF4-FFF2-40B4-BE49-F238E27FC236}">
                      <a16:creationId xmlns:a16="http://schemas.microsoft.com/office/drawing/2014/main" id="{3C66EC4E-2B09-4946-9A42-4244240201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7" y="1582"/>
                  <a:ext cx="35" cy="63"/>
                </a:xfrm>
                <a:custGeom>
                  <a:avLst/>
                  <a:gdLst>
                    <a:gd name="T0" fmla="*/ 10 w 35"/>
                    <a:gd name="T1" fmla="*/ 22 h 63"/>
                    <a:gd name="T2" fmla="*/ 10 w 35"/>
                    <a:gd name="T3" fmla="*/ 28 h 63"/>
                    <a:gd name="T4" fmla="*/ 11 w 35"/>
                    <a:gd name="T5" fmla="*/ 33 h 63"/>
                    <a:gd name="T6" fmla="*/ 13 w 35"/>
                    <a:gd name="T7" fmla="*/ 39 h 63"/>
                    <a:gd name="T8" fmla="*/ 18 w 35"/>
                    <a:gd name="T9" fmla="*/ 44 h 63"/>
                    <a:gd name="T10" fmla="*/ 23 w 35"/>
                    <a:gd name="T11" fmla="*/ 48 h 63"/>
                    <a:gd name="T12" fmla="*/ 28 w 35"/>
                    <a:gd name="T13" fmla="*/ 50 h 63"/>
                    <a:gd name="T14" fmla="*/ 34 w 35"/>
                    <a:gd name="T15" fmla="*/ 51 h 63"/>
                    <a:gd name="T16" fmla="*/ 20 w 35"/>
                    <a:gd name="T17" fmla="*/ 61 h 63"/>
                    <a:gd name="T18" fmla="*/ 15 w 35"/>
                    <a:gd name="T19" fmla="*/ 58 h 63"/>
                    <a:gd name="T20" fmla="*/ 8 w 35"/>
                    <a:gd name="T21" fmla="*/ 52 h 63"/>
                    <a:gd name="T22" fmla="*/ 4 w 35"/>
                    <a:gd name="T23" fmla="*/ 46 h 63"/>
                    <a:gd name="T24" fmla="*/ 3 w 35"/>
                    <a:gd name="T25" fmla="*/ 41 h 63"/>
                    <a:gd name="T26" fmla="*/ 1 w 35"/>
                    <a:gd name="T27" fmla="*/ 34 h 63"/>
                    <a:gd name="T28" fmla="*/ 0 w 35"/>
                    <a:gd name="T29" fmla="*/ 29 h 63"/>
                    <a:gd name="T30" fmla="*/ 0 w 35"/>
                    <a:gd name="T31" fmla="*/ 24 h 63"/>
                    <a:gd name="T32" fmla="*/ 1 w 35"/>
                    <a:gd name="T33" fmla="*/ 18 h 63"/>
                    <a:gd name="T34" fmla="*/ 2 w 35"/>
                    <a:gd name="T35" fmla="*/ 15 h 63"/>
                    <a:gd name="T36" fmla="*/ 2 w 35"/>
                    <a:gd name="T37" fmla="*/ 15 h 63"/>
                    <a:gd name="T38" fmla="*/ 3 w 35"/>
                    <a:gd name="T39" fmla="*/ 14 h 63"/>
                    <a:gd name="T40" fmla="*/ 3 w 35"/>
                    <a:gd name="T41" fmla="*/ 13 h 63"/>
                    <a:gd name="T42" fmla="*/ 3 w 35"/>
                    <a:gd name="T43" fmla="*/ 13 h 63"/>
                    <a:gd name="T44" fmla="*/ 3 w 35"/>
                    <a:gd name="T45" fmla="*/ 12 h 63"/>
                    <a:gd name="T46" fmla="*/ 4 w 35"/>
                    <a:gd name="T47" fmla="*/ 12 h 63"/>
                    <a:gd name="T48" fmla="*/ 4 w 35"/>
                    <a:gd name="T49" fmla="*/ 11 h 63"/>
                    <a:gd name="T50" fmla="*/ 4 w 35"/>
                    <a:gd name="T51" fmla="*/ 10 h 63"/>
                    <a:gd name="T52" fmla="*/ 4 w 35"/>
                    <a:gd name="T53" fmla="*/ 10 h 63"/>
                    <a:gd name="T54" fmla="*/ 5 w 35"/>
                    <a:gd name="T55" fmla="*/ 8 h 63"/>
                    <a:gd name="T56" fmla="*/ 5 w 35"/>
                    <a:gd name="T57" fmla="*/ 8 h 63"/>
                    <a:gd name="T58" fmla="*/ 5 w 35"/>
                    <a:gd name="T59" fmla="*/ 7 h 63"/>
                    <a:gd name="T60" fmla="*/ 6 w 35"/>
                    <a:gd name="T61" fmla="*/ 7 h 63"/>
                    <a:gd name="T62" fmla="*/ 6 w 35"/>
                    <a:gd name="T63" fmla="*/ 6 h 63"/>
                    <a:gd name="T64" fmla="*/ 6 w 35"/>
                    <a:gd name="T65" fmla="*/ 6 h 63"/>
                    <a:gd name="T66" fmla="*/ 7 w 35"/>
                    <a:gd name="T67" fmla="*/ 5 h 63"/>
                    <a:gd name="T68" fmla="*/ 7 w 35"/>
                    <a:gd name="T69" fmla="*/ 5 h 63"/>
                    <a:gd name="T70" fmla="*/ 8 w 35"/>
                    <a:gd name="T71" fmla="*/ 4 h 63"/>
                    <a:gd name="T72" fmla="*/ 8 w 35"/>
                    <a:gd name="T73" fmla="*/ 4 h 63"/>
                    <a:gd name="T74" fmla="*/ 8 w 35"/>
                    <a:gd name="T75" fmla="*/ 3 h 63"/>
                    <a:gd name="T76" fmla="*/ 8 w 35"/>
                    <a:gd name="T77" fmla="*/ 3 h 63"/>
                    <a:gd name="T78" fmla="*/ 8 w 35"/>
                    <a:gd name="T79" fmla="*/ 3 h 63"/>
                    <a:gd name="T80" fmla="*/ 9 w 35"/>
                    <a:gd name="T81" fmla="*/ 2 h 63"/>
                    <a:gd name="T82" fmla="*/ 10 w 35"/>
                    <a:gd name="T83" fmla="*/ 2 h 63"/>
                    <a:gd name="T84" fmla="*/ 10 w 35"/>
                    <a:gd name="T85" fmla="*/ 1 h 63"/>
                    <a:gd name="T86" fmla="*/ 10 w 35"/>
                    <a:gd name="T87" fmla="*/ 1 h 63"/>
                    <a:gd name="T88" fmla="*/ 10 w 35"/>
                    <a:gd name="T89" fmla="*/ 1 h 63"/>
                    <a:gd name="T90" fmla="*/ 11 w 35"/>
                    <a:gd name="T91" fmla="*/ 1 h 63"/>
                    <a:gd name="T92" fmla="*/ 12 w 35"/>
                    <a:gd name="T93" fmla="*/ 1 h 63"/>
                    <a:gd name="T94" fmla="*/ 12 w 35"/>
                    <a:gd name="T95" fmla="*/ 0 h 63"/>
                    <a:gd name="T96" fmla="*/ 12 w 35"/>
                    <a:gd name="T97" fmla="*/ 0 h 63"/>
                    <a:gd name="T98" fmla="*/ 13 w 35"/>
                    <a:gd name="T99" fmla="*/ 0 h 63"/>
                    <a:gd name="T100" fmla="*/ 11 w 35"/>
                    <a:gd name="T101" fmla="*/ 19 h 6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5"/>
                    <a:gd name="T154" fmla="*/ 0 h 63"/>
                    <a:gd name="T155" fmla="*/ 35 w 35"/>
                    <a:gd name="T156" fmla="*/ 63 h 6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5" h="63">
                      <a:moveTo>
                        <a:pt x="11" y="19"/>
                      </a:moveTo>
                      <a:lnTo>
                        <a:pt x="10" y="22"/>
                      </a:lnTo>
                      <a:lnTo>
                        <a:pt x="10" y="25"/>
                      </a:lnTo>
                      <a:lnTo>
                        <a:pt x="10" y="28"/>
                      </a:lnTo>
                      <a:lnTo>
                        <a:pt x="10" y="30"/>
                      </a:lnTo>
                      <a:lnTo>
                        <a:pt x="11" y="33"/>
                      </a:lnTo>
                      <a:lnTo>
                        <a:pt x="12" y="35"/>
                      </a:lnTo>
                      <a:lnTo>
                        <a:pt x="13" y="39"/>
                      </a:lnTo>
                      <a:lnTo>
                        <a:pt x="16" y="41"/>
                      </a:lnTo>
                      <a:lnTo>
                        <a:pt x="18" y="44"/>
                      </a:lnTo>
                      <a:lnTo>
                        <a:pt x="20" y="46"/>
                      </a:lnTo>
                      <a:lnTo>
                        <a:pt x="23" y="48"/>
                      </a:lnTo>
                      <a:lnTo>
                        <a:pt x="25" y="49"/>
                      </a:lnTo>
                      <a:lnTo>
                        <a:pt x="28" y="50"/>
                      </a:lnTo>
                      <a:lnTo>
                        <a:pt x="31" y="51"/>
                      </a:lnTo>
                      <a:lnTo>
                        <a:pt x="34" y="51"/>
                      </a:lnTo>
                      <a:lnTo>
                        <a:pt x="23" y="62"/>
                      </a:lnTo>
                      <a:lnTo>
                        <a:pt x="20" y="61"/>
                      </a:lnTo>
                      <a:lnTo>
                        <a:pt x="18" y="59"/>
                      </a:lnTo>
                      <a:lnTo>
                        <a:pt x="15" y="58"/>
                      </a:lnTo>
                      <a:lnTo>
                        <a:pt x="12" y="56"/>
                      </a:lnTo>
                      <a:lnTo>
                        <a:pt x="8" y="52"/>
                      </a:lnTo>
                      <a:lnTo>
                        <a:pt x="6" y="50"/>
                      </a:lnTo>
                      <a:lnTo>
                        <a:pt x="4" y="46"/>
                      </a:lnTo>
                      <a:lnTo>
                        <a:pt x="3" y="43"/>
                      </a:lnTo>
                      <a:lnTo>
                        <a:pt x="3" y="41"/>
                      </a:lnTo>
                      <a:lnTo>
                        <a:pt x="1" y="37"/>
                      </a:lnTo>
                      <a:lnTo>
                        <a:pt x="1" y="34"/>
                      </a:lnTo>
                      <a:lnTo>
                        <a:pt x="1" y="31"/>
                      </a:lnTo>
                      <a:lnTo>
                        <a:pt x="0" y="29"/>
                      </a:lnTo>
                      <a:lnTo>
                        <a:pt x="0" y="27"/>
                      </a:lnTo>
                      <a:lnTo>
                        <a:pt x="0" y="24"/>
                      </a:lnTo>
                      <a:lnTo>
                        <a:pt x="1" y="20"/>
                      </a:lnTo>
                      <a:lnTo>
                        <a:pt x="1" y="18"/>
                      </a:lnTo>
                      <a:lnTo>
                        <a:pt x="1" y="16"/>
                      </a:lnTo>
                      <a:lnTo>
                        <a:pt x="2" y="15"/>
                      </a:lnTo>
                      <a:lnTo>
                        <a:pt x="3" y="14"/>
                      </a:lnTo>
                      <a:lnTo>
                        <a:pt x="3" y="13"/>
                      </a:lnTo>
                      <a:lnTo>
                        <a:pt x="3" y="12"/>
                      </a:lnTo>
                      <a:lnTo>
                        <a:pt x="4" y="12"/>
                      </a:lnTo>
                      <a:lnTo>
                        <a:pt x="4" y="11"/>
                      </a:lnTo>
                      <a:lnTo>
                        <a:pt x="4" y="10"/>
                      </a:lnTo>
                      <a:lnTo>
                        <a:pt x="4" y="9"/>
                      </a:lnTo>
                      <a:lnTo>
                        <a:pt x="5" y="8"/>
                      </a:lnTo>
                      <a:lnTo>
                        <a:pt x="5" y="7"/>
                      </a:lnTo>
                      <a:lnTo>
                        <a:pt x="6" y="7"/>
                      </a:lnTo>
                      <a:lnTo>
                        <a:pt x="6" y="6"/>
                      </a:lnTo>
                      <a:lnTo>
                        <a:pt x="6" y="5"/>
                      </a:lnTo>
                      <a:lnTo>
                        <a:pt x="7" y="5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9" y="2"/>
                      </a:lnTo>
                      <a:lnTo>
                        <a:pt x="10" y="2"/>
                      </a:lnTo>
                      <a:lnTo>
                        <a:pt x="10" y="1"/>
                      </a:lnTo>
                      <a:lnTo>
                        <a:pt x="11" y="1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1" y="19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39" name="Freeform 149">
                  <a:extLst>
                    <a:ext uri="{FF2B5EF4-FFF2-40B4-BE49-F238E27FC236}">
                      <a16:creationId xmlns:a16="http://schemas.microsoft.com/office/drawing/2014/main" id="{CB808459-3ADE-4AB9-9979-6FA09E59C0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1" y="1753"/>
                  <a:ext cx="86" cy="193"/>
                </a:xfrm>
                <a:custGeom>
                  <a:avLst/>
                  <a:gdLst>
                    <a:gd name="T0" fmla="*/ 83 w 86"/>
                    <a:gd name="T1" fmla="*/ 2 h 193"/>
                    <a:gd name="T2" fmla="*/ 79 w 86"/>
                    <a:gd name="T3" fmla="*/ 9 h 193"/>
                    <a:gd name="T4" fmla="*/ 76 w 86"/>
                    <a:gd name="T5" fmla="*/ 16 h 193"/>
                    <a:gd name="T6" fmla="*/ 74 w 86"/>
                    <a:gd name="T7" fmla="*/ 21 h 193"/>
                    <a:gd name="T8" fmla="*/ 72 w 86"/>
                    <a:gd name="T9" fmla="*/ 27 h 193"/>
                    <a:gd name="T10" fmla="*/ 71 w 86"/>
                    <a:gd name="T11" fmla="*/ 33 h 193"/>
                    <a:gd name="T12" fmla="*/ 69 w 86"/>
                    <a:gd name="T13" fmla="*/ 38 h 193"/>
                    <a:gd name="T14" fmla="*/ 68 w 86"/>
                    <a:gd name="T15" fmla="*/ 44 h 193"/>
                    <a:gd name="T16" fmla="*/ 67 w 86"/>
                    <a:gd name="T17" fmla="*/ 50 h 193"/>
                    <a:gd name="T18" fmla="*/ 66 w 86"/>
                    <a:gd name="T19" fmla="*/ 57 h 193"/>
                    <a:gd name="T20" fmla="*/ 65 w 86"/>
                    <a:gd name="T21" fmla="*/ 63 h 193"/>
                    <a:gd name="T22" fmla="*/ 64 w 86"/>
                    <a:gd name="T23" fmla="*/ 70 h 193"/>
                    <a:gd name="T24" fmla="*/ 65 w 86"/>
                    <a:gd name="T25" fmla="*/ 75 h 193"/>
                    <a:gd name="T26" fmla="*/ 65 w 86"/>
                    <a:gd name="T27" fmla="*/ 82 h 193"/>
                    <a:gd name="T28" fmla="*/ 66 w 86"/>
                    <a:gd name="T29" fmla="*/ 87 h 193"/>
                    <a:gd name="T30" fmla="*/ 66 w 86"/>
                    <a:gd name="T31" fmla="*/ 92 h 193"/>
                    <a:gd name="T32" fmla="*/ 66 w 86"/>
                    <a:gd name="T33" fmla="*/ 98 h 193"/>
                    <a:gd name="T34" fmla="*/ 66 w 86"/>
                    <a:gd name="T35" fmla="*/ 104 h 193"/>
                    <a:gd name="T36" fmla="*/ 65 w 86"/>
                    <a:gd name="T37" fmla="*/ 110 h 193"/>
                    <a:gd name="T38" fmla="*/ 64 w 86"/>
                    <a:gd name="T39" fmla="*/ 118 h 193"/>
                    <a:gd name="T40" fmla="*/ 63 w 86"/>
                    <a:gd name="T41" fmla="*/ 125 h 193"/>
                    <a:gd name="T42" fmla="*/ 63 w 86"/>
                    <a:gd name="T43" fmla="*/ 131 h 193"/>
                    <a:gd name="T44" fmla="*/ 61 w 86"/>
                    <a:gd name="T45" fmla="*/ 138 h 193"/>
                    <a:gd name="T46" fmla="*/ 61 w 86"/>
                    <a:gd name="T47" fmla="*/ 143 h 193"/>
                    <a:gd name="T48" fmla="*/ 60 w 86"/>
                    <a:gd name="T49" fmla="*/ 150 h 193"/>
                    <a:gd name="T50" fmla="*/ 60 w 86"/>
                    <a:gd name="T51" fmla="*/ 155 h 193"/>
                    <a:gd name="T52" fmla="*/ 60 w 86"/>
                    <a:gd name="T53" fmla="*/ 162 h 193"/>
                    <a:gd name="T54" fmla="*/ 63 w 86"/>
                    <a:gd name="T55" fmla="*/ 167 h 193"/>
                    <a:gd name="T56" fmla="*/ 65 w 86"/>
                    <a:gd name="T57" fmla="*/ 173 h 193"/>
                    <a:gd name="T58" fmla="*/ 66 w 86"/>
                    <a:gd name="T59" fmla="*/ 178 h 193"/>
                    <a:gd name="T60" fmla="*/ 69 w 86"/>
                    <a:gd name="T61" fmla="*/ 184 h 193"/>
                    <a:gd name="T62" fmla="*/ 72 w 86"/>
                    <a:gd name="T63" fmla="*/ 189 h 193"/>
                    <a:gd name="T64" fmla="*/ 52 w 86"/>
                    <a:gd name="T65" fmla="*/ 185 h 193"/>
                    <a:gd name="T66" fmla="*/ 46 w 86"/>
                    <a:gd name="T67" fmla="*/ 186 h 193"/>
                    <a:gd name="T68" fmla="*/ 44 w 86"/>
                    <a:gd name="T69" fmla="*/ 181 h 193"/>
                    <a:gd name="T70" fmla="*/ 44 w 86"/>
                    <a:gd name="T71" fmla="*/ 175 h 193"/>
                    <a:gd name="T72" fmla="*/ 44 w 86"/>
                    <a:gd name="T73" fmla="*/ 170 h 193"/>
                    <a:gd name="T74" fmla="*/ 44 w 86"/>
                    <a:gd name="T75" fmla="*/ 165 h 193"/>
                    <a:gd name="T76" fmla="*/ 42 w 86"/>
                    <a:gd name="T77" fmla="*/ 159 h 193"/>
                    <a:gd name="T78" fmla="*/ 40 w 86"/>
                    <a:gd name="T79" fmla="*/ 154 h 193"/>
                    <a:gd name="T80" fmla="*/ 37 w 86"/>
                    <a:gd name="T81" fmla="*/ 148 h 193"/>
                    <a:gd name="T82" fmla="*/ 32 w 86"/>
                    <a:gd name="T83" fmla="*/ 141 h 193"/>
                    <a:gd name="T84" fmla="*/ 28 w 86"/>
                    <a:gd name="T85" fmla="*/ 133 h 193"/>
                    <a:gd name="T86" fmla="*/ 25 w 86"/>
                    <a:gd name="T87" fmla="*/ 128 h 193"/>
                    <a:gd name="T88" fmla="*/ 22 w 86"/>
                    <a:gd name="T89" fmla="*/ 121 h 193"/>
                    <a:gd name="T90" fmla="*/ 18 w 86"/>
                    <a:gd name="T91" fmla="*/ 115 h 193"/>
                    <a:gd name="T92" fmla="*/ 15 w 86"/>
                    <a:gd name="T93" fmla="*/ 108 h 193"/>
                    <a:gd name="T94" fmla="*/ 11 w 86"/>
                    <a:gd name="T95" fmla="*/ 100 h 193"/>
                    <a:gd name="T96" fmla="*/ 8 w 86"/>
                    <a:gd name="T97" fmla="*/ 92 h 193"/>
                    <a:gd name="T98" fmla="*/ 6 w 86"/>
                    <a:gd name="T99" fmla="*/ 83 h 193"/>
                    <a:gd name="T100" fmla="*/ 3 w 86"/>
                    <a:gd name="T101" fmla="*/ 75 h 193"/>
                    <a:gd name="T102" fmla="*/ 0 w 86"/>
                    <a:gd name="T103" fmla="*/ 64 h 193"/>
                    <a:gd name="T104" fmla="*/ 85 w 86"/>
                    <a:gd name="T105" fmla="*/ 0 h 19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86"/>
                    <a:gd name="T160" fmla="*/ 0 h 193"/>
                    <a:gd name="T161" fmla="*/ 86 w 86"/>
                    <a:gd name="T162" fmla="*/ 193 h 19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86" h="193">
                      <a:moveTo>
                        <a:pt x="85" y="0"/>
                      </a:moveTo>
                      <a:lnTo>
                        <a:pt x="83" y="2"/>
                      </a:lnTo>
                      <a:lnTo>
                        <a:pt x="81" y="6"/>
                      </a:lnTo>
                      <a:lnTo>
                        <a:pt x="79" y="9"/>
                      </a:lnTo>
                      <a:lnTo>
                        <a:pt x="77" y="12"/>
                      </a:lnTo>
                      <a:lnTo>
                        <a:pt x="76" y="16"/>
                      </a:lnTo>
                      <a:lnTo>
                        <a:pt x="75" y="18"/>
                      </a:lnTo>
                      <a:lnTo>
                        <a:pt x="74" y="21"/>
                      </a:lnTo>
                      <a:lnTo>
                        <a:pt x="73" y="23"/>
                      </a:lnTo>
                      <a:lnTo>
                        <a:pt x="72" y="27"/>
                      </a:lnTo>
                      <a:lnTo>
                        <a:pt x="72" y="30"/>
                      </a:lnTo>
                      <a:lnTo>
                        <a:pt x="71" y="33"/>
                      </a:lnTo>
                      <a:lnTo>
                        <a:pt x="70" y="35"/>
                      </a:lnTo>
                      <a:lnTo>
                        <a:pt x="69" y="38"/>
                      </a:lnTo>
                      <a:lnTo>
                        <a:pt x="69" y="41"/>
                      </a:lnTo>
                      <a:lnTo>
                        <a:pt x="68" y="44"/>
                      </a:lnTo>
                      <a:lnTo>
                        <a:pt x="68" y="47"/>
                      </a:lnTo>
                      <a:lnTo>
                        <a:pt x="67" y="50"/>
                      </a:lnTo>
                      <a:lnTo>
                        <a:pt x="66" y="54"/>
                      </a:lnTo>
                      <a:lnTo>
                        <a:pt x="66" y="57"/>
                      </a:lnTo>
                      <a:lnTo>
                        <a:pt x="66" y="60"/>
                      </a:lnTo>
                      <a:lnTo>
                        <a:pt x="65" y="63"/>
                      </a:lnTo>
                      <a:lnTo>
                        <a:pt x="65" y="66"/>
                      </a:lnTo>
                      <a:lnTo>
                        <a:pt x="64" y="70"/>
                      </a:lnTo>
                      <a:lnTo>
                        <a:pt x="64" y="73"/>
                      </a:lnTo>
                      <a:lnTo>
                        <a:pt x="65" y="75"/>
                      </a:lnTo>
                      <a:lnTo>
                        <a:pt x="65" y="79"/>
                      </a:lnTo>
                      <a:lnTo>
                        <a:pt x="65" y="82"/>
                      </a:lnTo>
                      <a:lnTo>
                        <a:pt x="65" y="85"/>
                      </a:lnTo>
                      <a:lnTo>
                        <a:pt x="66" y="87"/>
                      </a:lnTo>
                      <a:lnTo>
                        <a:pt x="66" y="90"/>
                      </a:lnTo>
                      <a:lnTo>
                        <a:pt x="66" y="92"/>
                      </a:lnTo>
                      <a:lnTo>
                        <a:pt x="66" y="96"/>
                      </a:lnTo>
                      <a:lnTo>
                        <a:pt x="66" y="98"/>
                      </a:lnTo>
                      <a:lnTo>
                        <a:pt x="66" y="101"/>
                      </a:lnTo>
                      <a:lnTo>
                        <a:pt x="66" y="104"/>
                      </a:lnTo>
                      <a:lnTo>
                        <a:pt x="65" y="107"/>
                      </a:lnTo>
                      <a:lnTo>
                        <a:pt x="65" y="110"/>
                      </a:lnTo>
                      <a:lnTo>
                        <a:pt x="65" y="115"/>
                      </a:lnTo>
                      <a:lnTo>
                        <a:pt x="64" y="118"/>
                      </a:lnTo>
                      <a:lnTo>
                        <a:pt x="64" y="121"/>
                      </a:lnTo>
                      <a:lnTo>
                        <a:pt x="63" y="125"/>
                      </a:lnTo>
                      <a:lnTo>
                        <a:pt x="63" y="128"/>
                      </a:lnTo>
                      <a:lnTo>
                        <a:pt x="63" y="131"/>
                      </a:lnTo>
                      <a:lnTo>
                        <a:pt x="62" y="135"/>
                      </a:lnTo>
                      <a:lnTo>
                        <a:pt x="61" y="138"/>
                      </a:lnTo>
                      <a:lnTo>
                        <a:pt x="61" y="140"/>
                      </a:lnTo>
                      <a:lnTo>
                        <a:pt x="61" y="143"/>
                      </a:lnTo>
                      <a:lnTo>
                        <a:pt x="60" y="147"/>
                      </a:lnTo>
                      <a:lnTo>
                        <a:pt x="60" y="150"/>
                      </a:lnTo>
                      <a:lnTo>
                        <a:pt x="60" y="152"/>
                      </a:lnTo>
                      <a:lnTo>
                        <a:pt x="60" y="155"/>
                      </a:lnTo>
                      <a:lnTo>
                        <a:pt x="60" y="158"/>
                      </a:lnTo>
                      <a:lnTo>
                        <a:pt x="60" y="162"/>
                      </a:lnTo>
                      <a:lnTo>
                        <a:pt x="61" y="164"/>
                      </a:lnTo>
                      <a:lnTo>
                        <a:pt x="63" y="167"/>
                      </a:lnTo>
                      <a:lnTo>
                        <a:pt x="64" y="170"/>
                      </a:lnTo>
                      <a:lnTo>
                        <a:pt x="65" y="173"/>
                      </a:lnTo>
                      <a:lnTo>
                        <a:pt x="66" y="175"/>
                      </a:lnTo>
                      <a:lnTo>
                        <a:pt x="66" y="178"/>
                      </a:lnTo>
                      <a:lnTo>
                        <a:pt x="68" y="181"/>
                      </a:lnTo>
                      <a:lnTo>
                        <a:pt x="69" y="184"/>
                      </a:lnTo>
                      <a:lnTo>
                        <a:pt x="70" y="186"/>
                      </a:lnTo>
                      <a:lnTo>
                        <a:pt x="72" y="189"/>
                      </a:lnTo>
                      <a:lnTo>
                        <a:pt x="58" y="192"/>
                      </a:lnTo>
                      <a:lnTo>
                        <a:pt x="52" y="185"/>
                      </a:lnTo>
                      <a:lnTo>
                        <a:pt x="49" y="185"/>
                      </a:lnTo>
                      <a:lnTo>
                        <a:pt x="46" y="186"/>
                      </a:lnTo>
                      <a:lnTo>
                        <a:pt x="45" y="184"/>
                      </a:lnTo>
                      <a:lnTo>
                        <a:pt x="44" y="181"/>
                      </a:lnTo>
                      <a:lnTo>
                        <a:pt x="44" y="179"/>
                      </a:lnTo>
                      <a:lnTo>
                        <a:pt x="44" y="175"/>
                      </a:lnTo>
                      <a:lnTo>
                        <a:pt x="44" y="173"/>
                      </a:lnTo>
                      <a:lnTo>
                        <a:pt x="44" y="170"/>
                      </a:lnTo>
                      <a:lnTo>
                        <a:pt x="44" y="167"/>
                      </a:lnTo>
                      <a:lnTo>
                        <a:pt x="44" y="165"/>
                      </a:lnTo>
                      <a:lnTo>
                        <a:pt x="43" y="163"/>
                      </a:lnTo>
                      <a:lnTo>
                        <a:pt x="42" y="159"/>
                      </a:lnTo>
                      <a:lnTo>
                        <a:pt x="41" y="157"/>
                      </a:lnTo>
                      <a:lnTo>
                        <a:pt x="40" y="154"/>
                      </a:lnTo>
                      <a:lnTo>
                        <a:pt x="38" y="150"/>
                      </a:lnTo>
                      <a:lnTo>
                        <a:pt x="37" y="148"/>
                      </a:lnTo>
                      <a:lnTo>
                        <a:pt x="35" y="145"/>
                      </a:lnTo>
                      <a:lnTo>
                        <a:pt x="32" y="141"/>
                      </a:lnTo>
                      <a:lnTo>
                        <a:pt x="30" y="138"/>
                      </a:lnTo>
                      <a:lnTo>
                        <a:pt x="28" y="133"/>
                      </a:lnTo>
                      <a:lnTo>
                        <a:pt x="26" y="131"/>
                      </a:lnTo>
                      <a:lnTo>
                        <a:pt x="25" y="128"/>
                      </a:lnTo>
                      <a:lnTo>
                        <a:pt x="23" y="125"/>
                      </a:lnTo>
                      <a:lnTo>
                        <a:pt x="22" y="121"/>
                      </a:lnTo>
                      <a:lnTo>
                        <a:pt x="20" y="119"/>
                      </a:lnTo>
                      <a:lnTo>
                        <a:pt x="18" y="115"/>
                      </a:lnTo>
                      <a:lnTo>
                        <a:pt x="16" y="112"/>
                      </a:lnTo>
                      <a:lnTo>
                        <a:pt x="15" y="108"/>
                      </a:lnTo>
                      <a:lnTo>
                        <a:pt x="13" y="104"/>
                      </a:lnTo>
                      <a:lnTo>
                        <a:pt x="11" y="100"/>
                      </a:lnTo>
                      <a:lnTo>
                        <a:pt x="10" y="97"/>
                      </a:lnTo>
                      <a:lnTo>
                        <a:pt x="8" y="92"/>
                      </a:lnTo>
                      <a:lnTo>
                        <a:pt x="7" y="89"/>
                      </a:lnTo>
                      <a:lnTo>
                        <a:pt x="6" y="83"/>
                      </a:lnTo>
                      <a:lnTo>
                        <a:pt x="4" y="79"/>
                      </a:lnTo>
                      <a:lnTo>
                        <a:pt x="3" y="75"/>
                      </a:lnTo>
                      <a:lnTo>
                        <a:pt x="2" y="70"/>
                      </a:lnTo>
                      <a:lnTo>
                        <a:pt x="0" y="64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40" name="Freeform 150">
                  <a:extLst>
                    <a:ext uri="{FF2B5EF4-FFF2-40B4-BE49-F238E27FC236}">
                      <a16:creationId xmlns:a16="http://schemas.microsoft.com/office/drawing/2014/main" id="{7BD9E388-33F1-4E25-B651-F0FD90DA2C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4" y="1765"/>
                  <a:ext cx="51" cy="187"/>
                </a:xfrm>
                <a:custGeom>
                  <a:avLst/>
                  <a:gdLst>
                    <a:gd name="T0" fmla="*/ 0 w 51"/>
                    <a:gd name="T1" fmla="*/ 4 h 187"/>
                    <a:gd name="T2" fmla="*/ 2 w 51"/>
                    <a:gd name="T3" fmla="*/ 10 h 187"/>
                    <a:gd name="T4" fmla="*/ 3 w 51"/>
                    <a:gd name="T5" fmla="*/ 16 h 187"/>
                    <a:gd name="T6" fmla="*/ 5 w 51"/>
                    <a:gd name="T7" fmla="*/ 23 h 187"/>
                    <a:gd name="T8" fmla="*/ 7 w 51"/>
                    <a:gd name="T9" fmla="*/ 30 h 187"/>
                    <a:gd name="T10" fmla="*/ 8 w 51"/>
                    <a:gd name="T11" fmla="*/ 37 h 187"/>
                    <a:gd name="T12" fmla="*/ 9 w 51"/>
                    <a:gd name="T13" fmla="*/ 43 h 187"/>
                    <a:gd name="T14" fmla="*/ 11 w 51"/>
                    <a:gd name="T15" fmla="*/ 50 h 187"/>
                    <a:gd name="T16" fmla="*/ 11 w 51"/>
                    <a:gd name="T17" fmla="*/ 56 h 187"/>
                    <a:gd name="T18" fmla="*/ 11 w 51"/>
                    <a:gd name="T19" fmla="*/ 62 h 187"/>
                    <a:gd name="T20" fmla="*/ 8 w 51"/>
                    <a:gd name="T21" fmla="*/ 67 h 187"/>
                    <a:gd name="T22" fmla="*/ 6 w 51"/>
                    <a:gd name="T23" fmla="*/ 73 h 187"/>
                    <a:gd name="T24" fmla="*/ 4 w 51"/>
                    <a:gd name="T25" fmla="*/ 79 h 187"/>
                    <a:gd name="T26" fmla="*/ 4 w 51"/>
                    <a:gd name="T27" fmla="*/ 85 h 187"/>
                    <a:gd name="T28" fmla="*/ 6 w 51"/>
                    <a:gd name="T29" fmla="*/ 90 h 187"/>
                    <a:gd name="T30" fmla="*/ 7 w 51"/>
                    <a:gd name="T31" fmla="*/ 96 h 187"/>
                    <a:gd name="T32" fmla="*/ 9 w 51"/>
                    <a:gd name="T33" fmla="*/ 103 h 187"/>
                    <a:gd name="T34" fmla="*/ 11 w 51"/>
                    <a:gd name="T35" fmla="*/ 108 h 187"/>
                    <a:gd name="T36" fmla="*/ 13 w 51"/>
                    <a:gd name="T37" fmla="*/ 113 h 187"/>
                    <a:gd name="T38" fmla="*/ 15 w 51"/>
                    <a:gd name="T39" fmla="*/ 119 h 187"/>
                    <a:gd name="T40" fmla="*/ 16 w 51"/>
                    <a:gd name="T41" fmla="*/ 124 h 187"/>
                    <a:gd name="T42" fmla="*/ 16 w 51"/>
                    <a:gd name="T43" fmla="*/ 130 h 187"/>
                    <a:gd name="T44" fmla="*/ 17 w 51"/>
                    <a:gd name="T45" fmla="*/ 136 h 187"/>
                    <a:gd name="T46" fmla="*/ 18 w 51"/>
                    <a:gd name="T47" fmla="*/ 143 h 187"/>
                    <a:gd name="T48" fmla="*/ 19 w 51"/>
                    <a:gd name="T49" fmla="*/ 150 h 187"/>
                    <a:gd name="T50" fmla="*/ 20 w 51"/>
                    <a:gd name="T51" fmla="*/ 155 h 187"/>
                    <a:gd name="T52" fmla="*/ 21 w 51"/>
                    <a:gd name="T53" fmla="*/ 161 h 187"/>
                    <a:gd name="T54" fmla="*/ 22 w 51"/>
                    <a:gd name="T55" fmla="*/ 166 h 187"/>
                    <a:gd name="T56" fmla="*/ 24 w 51"/>
                    <a:gd name="T57" fmla="*/ 171 h 187"/>
                    <a:gd name="T58" fmla="*/ 26 w 51"/>
                    <a:gd name="T59" fmla="*/ 175 h 187"/>
                    <a:gd name="T60" fmla="*/ 30 w 51"/>
                    <a:gd name="T61" fmla="*/ 179 h 187"/>
                    <a:gd name="T62" fmla="*/ 34 w 51"/>
                    <a:gd name="T63" fmla="*/ 184 h 187"/>
                    <a:gd name="T64" fmla="*/ 44 w 51"/>
                    <a:gd name="T65" fmla="*/ 176 h 187"/>
                    <a:gd name="T66" fmla="*/ 42 w 51"/>
                    <a:gd name="T67" fmla="*/ 170 h 187"/>
                    <a:gd name="T68" fmla="*/ 40 w 51"/>
                    <a:gd name="T69" fmla="*/ 165 h 187"/>
                    <a:gd name="T70" fmla="*/ 39 w 51"/>
                    <a:gd name="T71" fmla="*/ 159 h 187"/>
                    <a:gd name="T72" fmla="*/ 39 w 51"/>
                    <a:gd name="T73" fmla="*/ 153 h 187"/>
                    <a:gd name="T74" fmla="*/ 39 w 51"/>
                    <a:gd name="T75" fmla="*/ 147 h 187"/>
                    <a:gd name="T76" fmla="*/ 40 w 51"/>
                    <a:gd name="T77" fmla="*/ 142 h 187"/>
                    <a:gd name="T78" fmla="*/ 40 w 51"/>
                    <a:gd name="T79" fmla="*/ 136 h 187"/>
                    <a:gd name="T80" fmla="*/ 41 w 51"/>
                    <a:gd name="T81" fmla="*/ 130 h 187"/>
                    <a:gd name="T82" fmla="*/ 42 w 51"/>
                    <a:gd name="T83" fmla="*/ 124 h 187"/>
                    <a:gd name="T84" fmla="*/ 44 w 51"/>
                    <a:gd name="T85" fmla="*/ 117 h 187"/>
                    <a:gd name="T86" fmla="*/ 45 w 51"/>
                    <a:gd name="T87" fmla="*/ 111 h 187"/>
                    <a:gd name="T88" fmla="*/ 46 w 51"/>
                    <a:gd name="T89" fmla="*/ 106 h 187"/>
                    <a:gd name="T90" fmla="*/ 47 w 51"/>
                    <a:gd name="T91" fmla="*/ 101 h 187"/>
                    <a:gd name="T92" fmla="*/ 48 w 51"/>
                    <a:gd name="T93" fmla="*/ 95 h 187"/>
                    <a:gd name="T94" fmla="*/ 49 w 51"/>
                    <a:gd name="T95" fmla="*/ 92 h 187"/>
                    <a:gd name="T96" fmla="*/ 49 w 51"/>
                    <a:gd name="T97" fmla="*/ 91 h 187"/>
                    <a:gd name="T98" fmla="*/ 50 w 51"/>
                    <a:gd name="T99" fmla="*/ 89 h 187"/>
                    <a:gd name="T100" fmla="*/ 0 w 51"/>
                    <a:gd name="T101" fmla="*/ 0 h 18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1"/>
                    <a:gd name="T154" fmla="*/ 0 h 187"/>
                    <a:gd name="T155" fmla="*/ 51 w 51"/>
                    <a:gd name="T156" fmla="*/ 187 h 18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1" h="187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2" y="10"/>
                      </a:lnTo>
                      <a:lnTo>
                        <a:pt x="2" y="13"/>
                      </a:lnTo>
                      <a:lnTo>
                        <a:pt x="3" y="16"/>
                      </a:lnTo>
                      <a:lnTo>
                        <a:pt x="4" y="19"/>
                      </a:lnTo>
                      <a:lnTo>
                        <a:pt x="5" y="23"/>
                      </a:lnTo>
                      <a:lnTo>
                        <a:pt x="6" y="26"/>
                      </a:lnTo>
                      <a:lnTo>
                        <a:pt x="7" y="30"/>
                      </a:lnTo>
                      <a:lnTo>
                        <a:pt x="7" y="34"/>
                      </a:lnTo>
                      <a:lnTo>
                        <a:pt x="8" y="37"/>
                      </a:lnTo>
                      <a:lnTo>
                        <a:pt x="9" y="40"/>
                      </a:lnTo>
                      <a:lnTo>
                        <a:pt x="9" y="43"/>
                      </a:lnTo>
                      <a:lnTo>
                        <a:pt x="10" y="47"/>
                      </a:lnTo>
                      <a:lnTo>
                        <a:pt x="11" y="50"/>
                      </a:lnTo>
                      <a:lnTo>
                        <a:pt x="11" y="53"/>
                      </a:lnTo>
                      <a:lnTo>
                        <a:pt x="11" y="56"/>
                      </a:lnTo>
                      <a:lnTo>
                        <a:pt x="11" y="58"/>
                      </a:lnTo>
                      <a:lnTo>
                        <a:pt x="11" y="62"/>
                      </a:lnTo>
                      <a:lnTo>
                        <a:pt x="9" y="64"/>
                      </a:lnTo>
                      <a:lnTo>
                        <a:pt x="8" y="67"/>
                      </a:lnTo>
                      <a:lnTo>
                        <a:pt x="7" y="70"/>
                      </a:lnTo>
                      <a:lnTo>
                        <a:pt x="6" y="73"/>
                      </a:lnTo>
                      <a:lnTo>
                        <a:pt x="4" y="77"/>
                      </a:lnTo>
                      <a:lnTo>
                        <a:pt x="4" y="79"/>
                      </a:lnTo>
                      <a:lnTo>
                        <a:pt x="4" y="82"/>
                      </a:lnTo>
                      <a:lnTo>
                        <a:pt x="4" y="85"/>
                      </a:lnTo>
                      <a:lnTo>
                        <a:pt x="5" y="88"/>
                      </a:lnTo>
                      <a:lnTo>
                        <a:pt x="6" y="90"/>
                      </a:lnTo>
                      <a:lnTo>
                        <a:pt x="6" y="93"/>
                      </a:lnTo>
                      <a:lnTo>
                        <a:pt x="7" y="96"/>
                      </a:lnTo>
                      <a:lnTo>
                        <a:pt x="8" y="99"/>
                      </a:lnTo>
                      <a:lnTo>
                        <a:pt x="9" y="103"/>
                      </a:lnTo>
                      <a:lnTo>
                        <a:pt x="11" y="106"/>
                      </a:lnTo>
                      <a:lnTo>
                        <a:pt x="11" y="108"/>
                      </a:lnTo>
                      <a:lnTo>
                        <a:pt x="13" y="111"/>
                      </a:lnTo>
                      <a:lnTo>
                        <a:pt x="13" y="113"/>
                      </a:lnTo>
                      <a:lnTo>
                        <a:pt x="15" y="117"/>
                      </a:lnTo>
                      <a:lnTo>
                        <a:pt x="15" y="119"/>
                      </a:lnTo>
                      <a:lnTo>
                        <a:pt x="16" y="122"/>
                      </a:lnTo>
                      <a:lnTo>
                        <a:pt x="16" y="124"/>
                      </a:lnTo>
                      <a:lnTo>
                        <a:pt x="16" y="127"/>
                      </a:lnTo>
                      <a:lnTo>
                        <a:pt x="16" y="130"/>
                      </a:lnTo>
                      <a:lnTo>
                        <a:pt x="17" y="134"/>
                      </a:lnTo>
                      <a:lnTo>
                        <a:pt x="17" y="136"/>
                      </a:lnTo>
                      <a:lnTo>
                        <a:pt x="18" y="140"/>
                      </a:lnTo>
                      <a:lnTo>
                        <a:pt x="18" y="143"/>
                      </a:lnTo>
                      <a:lnTo>
                        <a:pt x="19" y="146"/>
                      </a:lnTo>
                      <a:lnTo>
                        <a:pt x="19" y="150"/>
                      </a:lnTo>
                      <a:lnTo>
                        <a:pt x="19" y="152"/>
                      </a:lnTo>
                      <a:lnTo>
                        <a:pt x="20" y="155"/>
                      </a:lnTo>
                      <a:lnTo>
                        <a:pt x="21" y="158"/>
                      </a:lnTo>
                      <a:lnTo>
                        <a:pt x="21" y="161"/>
                      </a:lnTo>
                      <a:lnTo>
                        <a:pt x="22" y="163"/>
                      </a:lnTo>
                      <a:lnTo>
                        <a:pt x="22" y="166"/>
                      </a:lnTo>
                      <a:lnTo>
                        <a:pt x="23" y="169"/>
                      </a:lnTo>
                      <a:lnTo>
                        <a:pt x="24" y="171"/>
                      </a:lnTo>
                      <a:lnTo>
                        <a:pt x="24" y="174"/>
                      </a:lnTo>
                      <a:lnTo>
                        <a:pt x="26" y="175"/>
                      </a:lnTo>
                      <a:lnTo>
                        <a:pt x="29" y="176"/>
                      </a:lnTo>
                      <a:lnTo>
                        <a:pt x="30" y="179"/>
                      </a:lnTo>
                      <a:lnTo>
                        <a:pt x="31" y="182"/>
                      </a:lnTo>
                      <a:lnTo>
                        <a:pt x="34" y="184"/>
                      </a:lnTo>
                      <a:lnTo>
                        <a:pt x="50" y="186"/>
                      </a:lnTo>
                      <a:lnTo>
                        <a:pt x="44" y="176"/>
                      </a:lnTo>
                      <a:lnTo>
                        <a:pt x="42" y="173"/>
                      </a:lnTo>
                      <a:lnTo>
                        <a:pt x="42" y="170"/>
                      </a:lnTo>
                      <a:lnTo>
                        <a:pt x="41" y="167"/>
                      </a:lnTo>
                      <a:lnTo>
                        <a:pt x="40" y="165"/>
                      </a:lnTo>
                      <a:lnTo>
                        <a:pt x="40" y="161"/>
                      </a:lnTo>
                      <a:lnTo>
                        <a:pt x="39" y="159"/>
                      </a:lnTo>
                      <a:lnTo>
                        <a:pt x="39" y="156"/>
                      </a:lnTo>
                      <a:lnTo>
                        <a:pt x="39" y="153"/>
                      </a:lnTo>
                      <a:lnTo>
                        <a:pt x="39" y="151"/>
                      </a:lnTo>
                      <a:lnTo>
                        <a:pt x="39" y="147"/>
                      </a:lnTo>
                      <a:lnTo>
                        <a:pt x="40" y="145"/>
                      </a:lnTo>
                      <a:lnTo>
                        <a:pt x="40" y="142"/>
                      </a:lnTo>
                      <a:lnTo>
                        <a:pt x="40" y="139"/>
                      </a:lnTo>
                      <a:lnTo>
                        <a:pt x="40" y="136"/>
                      </a:lnTo>
                      <a:lnTo>
                        <a:pt x="41" y="133"/>
                      </a:lnTo>
                      <a:lnTo>
                        <a:pt x="41" y="130"/>
                      </a:lnTo>
                      <a:lnTo>
                        <a:pt x="41" y="127"/>
                      </a:lnTo>
                      <a:lnTo>
                        <a:pt x="42" y="124"/>
                      </a:lnTo>
                      <a:lnTo>
                        <a:pt x="42" y="121"/>
                      </a:lnTo>
                      <a:lnTo>
                        <a:pt x="44" y="117"/>
                      </a:lnTo>
                      <a:lnTo>
                        <a:pt x="44" y="113"/>
                      </a:lnTo>
                      <a:lnTo>
                        <a:pt x="45" y="111"/>
                      </a:lnTo>
                      <a:lnTo>
                        <a:pt x="45" y="108"/>
                      </a:lnTo>
                      <a:lnTo>
                        <a:pt x="46" y="106"/>
                      </a:lnTo>
                      <a:lnTo>
                        <a:pt x="47" y="103"/>
                      </a:lnTo>
                      <a:lnTo>
                        <a:pt x="47" y="101"/>
                      </a:lnTo>
                      <a:lnTo>
                        <a:pt x="48" y="98"/>
                      </a:lnTo>
                      <a:lnTo>
                        <a:pt x="48" y="95"/>
                      </a:lnTo>
                      <a:lnTo>
                        <a:pt x="48" y="93"/>
                      </a:lnTo>
                      <a:lnTo>
                        <a:pt x="49" y="92"/>
                      </a:lnTo>
                      <a:lnTo>
                        <a:pt x="49" y="91"/>
                      </a:lnTo>
                      <a:lnTo>
                        <a:pt x="49" y="89"/>
                      </a:lnTo>
                      <a:lnTo>
                        <a:pt x="50" y="8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41" name="Freeform 151">
                  <a:extLst>
                    <a:ext uri="{FF2B5EF4-FFF2-40B4-BE49-F238E27FC236}">
                      <a16:creationId xmlns:a16="http://schemas.microsoft.com/office/drawing/2014/main" id="{6E624980-90A9-4178-86A5-D3A5AEAA1A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5" y="1558"/>
                  <a:ext cx="670" cy="399"/>
                </a:xfrm>
                <a:custGeom>
                  <a:avLst/>
                  <a:gdLst>
                    <a:gd name="T0" fmla="*/ 656 w 670"/>
                    <a:gd name="T1" fmla="*/ 168 h 399"/>
                    <a:gd name="T2" fmla="*/ 669 w 670"/>
                    <a:gd name="T3" fmla="*/ 137 h 399"/>
                    <a:gd name="T4" fmla="*/ 658 w 670"/>
                    <a:gd name="T5" fmla="*/ 109 h 399"/>
                    <a:gd name="T6" fmla="*/ 622 w 670"/>
                    <a:gd name="T7" fmla="*/ 115 h 399"/>
                    <a:gd name="T8" fmla="*/ 593 w 670"/>
                    <a:gd name="T9" fmla="*/ 108 h 399"/>
                    <a:gd name="T10" fmla="*/ 561 w 670"/>
                    <a:gd name="T11" fmla="*/ 85 h 399"/>
                    <a:gd name="T12" fmla="*/ 559 w 670"/>
                    <a:gd name="T13" fmla="*/ 54 h 399"/>
                    <a:gd name="T14" fmla="*/ 568 w 670"/>
                    <a:gd name="T15" fmla="*/ 23 h 399"/>
                    <a:gd name="T16" fmla="*/ 557 w 670"/>
                    <a:gd name="T17" fmla="*/ 6 h 399"/>
                    <a:gd name="T18" fmla="*/ 519 w 670"/>
                    <a:gd name="T19" fmla="*/ 20 h 399"/>
                    <a:gd name="T20" fmla="*/ 486 w 670"/>
                    <a:gd name="T21" fmla="*/ 31 h 399"/>
                    <a:gd name="T22" fmla="*/ 458 w 670"/>
                    <a:gd name="T23" fmla="*/ 57 h 399"/>
                    <a:gd name="T24" fmla="*/ 428 w 670"/>
                    <a:gd name="T25" fmla="*/ 55 h 399"/>
                    <a:gd name="T26" fmla="*/ 392 w 670"/>
                    <a:gd name="T27" fmla="*/ 51 h 399"/>
                    <a:gd name="T28" fmla="*/ 354 w 670"/>
                    <a:gd name="T29" fmla="*/ 45 h 399"/>
                    <a:gd name="T30" fmla="*/ 319 w 670"/>
                    <a:gd name="T31" fmla="*/ 41 h 399"/>
                    <a:gd name="T32" fmla="*/ 286 w 670"/>
                    <a:gd name="T33" fmla="*/ 38 h 399"/>
                    <a:gd name="T34" fmla="*/ 256 w 670"/>
                    <a:gd name="T35" fmla="*/ 37 h 399"/>
                    <a:gd name="T36" fmla="*/ 229 w 670"/>
                    <a:gd name="T37" fmla="*/ 36 h 399"/>
                    <a:gd name="T38" fmla="*/ 185 w 670"/>
                    <a:gd name="T39" fmla="*/ 34 h 399"/>
                    <a:gd name="T40" fmla="*/ 135 w 670"/>
                    <a:gd name="T41" fmla="*/ 35 h 399"/>
                    <a:gd name="T42" fmla="*/ 92 w 670"/>
                    <a:gd name="T43" fmla="*/ 43 h 399"/>
                    <a:gd name="T44" fmla="*/ 65 w 670"/>
                    <a:gd name="T45" fmla="*/ 54 h 399"/>
                    <a:gd name="T46" fmla="*/ 35 w 670"/>
                    <a:gd name="T47" fmla="*/ 74 h 399"/>
                    <a:gd name="T48" fmla="*/ 12 w 670"/>
                    <a:gd name="T49" fmla="*/ 102 h 399"/>
                    <a:gd name="T50" fmla="*/ 1 w 670"/>
                    <a:gd name="T51" fmla="*/ 135 h 399"/>
                    <a:gd name="T52" fmla="*/ 0 w 670"/>
                    <a:gd name="T53" fmla="*/ 163 h 399"/>
                    <a:gd name="T54" fmla="*/ 1 w 670"/>
                    <a:gd name="T55" fmla="*/ 192 h 399"/>
                    <a:gd name="T56" fmla="*/ 15 w 670"/>
                    <a:gd name="T57" fmla="*/ 223 h 399"/>
                    <a:gd name="T58" fmla="*/ 32 w 670"/>
                    <a:gd name="T59" fmla="*/ 254 h 399"/>
                    <a:gd name="T60" fmla="*/ 37 w 670"/>
                    <a:gd name="T61" fmla="*/ 281 h 399"/>
                    <a:gd name="T62" fmla="*/ 52 w 670"/>
                    <a:gd name="T63" fmla="*/ 310 h 399"/>
                    <a:gd name="T64" fmla="*/ 66 w 670"/>
                    <a:gd name="T65" fmla="*/ 337 h 399"/>
                    <a:gd name="T66" fmla="*/ 74 w 670"/>
                    <a:gd name="T67" fmla="*/ 368 h 399"/>
                    <a:gd name="T68" fmla="*/ 93 w 670"/>
                    <a:gd name="T69" fmla="*/ 392 h 399"/>
                    <a:gd name="T70" fmla="*/ 98 w 670"/>
                    <a:gd name="T71" fmla="*/ 363 h 399"/>
                    <a:gd name="T72" fmla="*/ 90 w 670"/>
                    <a:gd name="T73" fmla="*/ 330 h 399"/>
                    <a:gd name="T74" fmla="*/ 88 w 670"/>
                    <a:gd name="T75" fmla="*/ 297 h 399"/>
                    <a:gd name="T76" fmla="*/ 109 w 670"/>
                    <a:gd name="T77" fmla="*/ 270 h 399"/>
                    <a:gd name="T78" fmla="*/ 139 w 670"/>
                    <a:gd name="T79" fmla="*/ 249 h 399"/>
                    <a:gd name="T80" fmla="*/ 168 w 670"/>
                    <a:gd name="T81" fmla="*/ 246 h 399"/>
                    <a:gd name="T82" fmla="*/ 201 w 670"/>
                    <a:gd name="T83" fmla="*/ 250 h 399"/>
                    <a:gd name="T84" fmla="*/ 240 w 670"/>
                    <a:gd name="T85" fmla="*/ 254 h 399"/>
                    <a:gd name="T86" fmla="*/ 279 w 670"/>
                    <a:gd name="T87" fmla="*/ 255 h 399"/>
                    <a:gd name="T88" fmla="*/ 310 w 670"/>
                    <a:gd name="T89" fmla="*/ 255 h 399"/>
                    <a:gd name="T90" fmla="*/ 349 w 670"/>
                    <a:gd name="T91" fmla="*/ 252 h 399"/>
                    <a:gd name="T92" fmla="*/ 380 w 670"/>
                    <a:gd name="T93" fmla="*/ 252 h 399"/>
                    <a:gd name="T94" fmla="*/ 391 w 670"/>
                    <a:gd name="T95" fmla="*/ 290 h 399"/>
                    <a:gd name="T96" fmla="*/ 403 w 670"/>
                    <a:gd name="T97" fmla="*/ 320 h 399"/>
                    <a:gd name="T98" fmla="*/ 412 w 670"/>
                    <a:gd name="T99" fmla="*/ 350 h 399"/>
                    <a:gd name="T100" fmla="*/ 413 w 670"/>
                    <a:gd name="T101" fmla="*/ 383 h 399"/>
                    <a:gd name="T102" fmla="*/ 439 w 670"/>
                    <a:gd name="T103" fmla="*/ 374 h 399"/>
                    <a:gd name="T104" fmla="*/ 438 w 670"/>
                    <a:gd name="T105" fmla="*/ 337 h 399"/>
                    <a:gd name="T106" fmla="*/ 452 w 670"/>
                    <a:gd name="T107" fmla="*/ 306 h 399"/>
                    <a:gd name="T108" fmla="*/ 455 w 670"/>
                    <a:gd name="T109" fmla="*/ 274 h 399"/>
                    <a:gd name="T110" fmla="*/ 466 w 670"/>
                    <a:gd name="T111" fmla="*/ 244 h 399"/>
                    <a:gd name="T112" fmla="*/ 499 w 670"/>
                    <a:gd name="T113" fmla="*/ 226 h 399"/>
                    <a:gd name="T114" fmla="*/ 527 w 670"/>
                    <a:gd name="T115" fmla="*/ 211 h 399"/>
                    <a:gd name="T116" fmla="*/ 561 w 670"/>
                    <a:gd name="T117" fmla="*/ 202 h 399"/>
                    <a:gd name="T118" fmla="*/ 594 w 670"/>
                    <a:gd name="T119" fmla="*/ 196 h 399"/>
                    <a:gd name="T120" fmla="*/ 625 w 670"/>
                    <a:gd name="T121" fmla="*/ 182 h 39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670"/>
                    <a:gd name="T184" fmla="*/ 0 h 399"/>
                    <a:gd name="T185" fmla="*/ 670 w 670"/>
                    <a:gd name="T186" fmla="*/ 399 h 39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670" h="399">
                      <a:moveTo>
                        <a:pt x="628" y="181"/>
                      </a:moveTo>
                      <a:lnTo>
                        <a:pt x="631" y="181"/>
                      </a:lnTo>
                      <a:lnTo>
                        <a:pt x="634" y="180"/>
                      </a:lnTo>
                      <a:lnTo>
                        <a:pt x="638" y="178"/>
                      </a:lnTo>
                      <a:lnTo>
                        <a:pt x="641" y="178"/>
                      </a:lnTo>
                      <a:lnTo>
                        <a:pt x="644" y="177"/>
                      </a:lnTo>
                      <a:lnTo>
                        <a:pt x="646" y="176"/>
                      </a:lnTo>
                      <a:lnTo>
                        <a:pt x="650" y="174"/>
                      </a:lnTo>
                      <a:lnTo>
                        <a:pt x="653" y="172"/>
                      </a:lnTo>
                      <a:lnTo>
                        <a:pt x="656" y="168"/>
                      </a:lnTo>
                      <a:lnTo>
                        <a:pt x="659" y="166"/>
                      </a:lnTo>
                      <a:lnTo>
                        <a:pt x="661" y="162"/>
                      </a:lnTo>
                      <a:lnTo>
                        <a:pt x="662" y="159"/>
                      </a:lnTo>
                      <a:lnTo>
                        <a:pt x="664" y="155"/>
                      </a:lnTo>
                      <a:lnTo>
                        <a:pt x="665" y="153"/>
                      </a:lnTo>
                      <a:lnTo>
                        <a:pt x="666" y="150"/>
                      </a:lnTo>
                      <a:lnTo>
                        <a:pt x="666" y="147"/>
                      </a:lnTo>
                      <a:lnTo>
                        <a:pt x="667" y="144"/>
                      </a:lnTo>
                      <a:lnTo>
                        <a:pt x="668" y="140"/>
                      </a:lnTo>
                      <a:lnTo>
                        <a:pt x="669" y="137"/>
                      </a:lnTo>
                      <a:lnTo>
                        <a:pt x="669" y="132"/>
                      </a:lnTo>
                      <a:lnTo>
                        <a:pt x="669" y="128"/>
                      </a:lnTo>
                      <a:lnTo>
                        <a:pt x="669" y="124"/>
                      </a:lnTo>
                      <a:lnTo>
                        <a:pt x="669" y="119"/>
                      </a:lnTo>
                      <a:lnTo>
                        <a:pt x="669" y="114"/>
                      </a:lnTo>
                      <a:lnTo>
                        <a:pt x="668" y="110"/>
                      </a:lnTo>
                      <a:lnTo>
                        <a:pt x="666" y="109"/>
                      </a:lnTo>
                      <a:lnTo>
                        <a:pt x="663" y="108"/>
                      </a:lnTo>
                      <a:lnTo>
                        <a:pt x="660" y="108"/>
                      </a:lnTo>
                      <a:lnTo>
                        <a:pt x="658" y="109"/>
                      </a:lnTo>
                      <a:lnTo>
                        <a:pt x="656" y="110"/>
                      </a:lnTo>
                      <a:lnTo>
                        <a:pt x="656" y="114"/>
                      </a:lnTo>
                      <a:lnTo>
                        <a:pt x="650" y="114"/>
                      </a:lnTo>
                      <a:lnTo>
                        <a:pt x="645" y="115"/>
                      </a:lnTo>
                      <a:lnTo>
                        <a:pt x="641" y="115"/>
                      </a:lnTo>
                      <a:lnTo>
                        <a:pt x="637" y="115"/>
                      </a:lnTo>
                      <a:lnTo>
                        <a:pt x="633" y="115"/>
                      </a:lnTo>
                      <a:lnTo>
                        <a:pt x="629" y="115"/>
                      </a:lnTo>
                      <a:lnTo>
                        <a:pt x="626" y="115"/>
                      </a:lnTo>
                      <a:lnTo>
                        <a:pt x="622" y="115"/>
                      </a:lnTo>
                      <a:lnTo>
                        <a:pt x="619" y="115"/>
                      </a:lnTo>
                      <a:lnTo>
                        <a:pt x="616" y="115"/>
                      </a:lnTo>
                      <a:lnTo>
                        <a:pt x="613" y="114"/>
                      </a:lnTo>
                      <a:lnTo>
                        <a:pt x="610" y="114"/>
                      </a:lnTo>
                      <a:lnTo>
                        <a:pt x="607" y="112"/>
                      </a:lnTo>
                      <a:lnTo>
                        <a:pt x="604" y="112"/>
                      </a:lnTo>
                      <a:lnTo>
                        <a:pt x="602" y="110"/>
                      </a:lnTo>
                      <a:lnTo>
                        <a:pt x="599" y="110"/>
                      </a:lnTo>
                      <a:lnTo>
                        <a:pt x="596" y="109"/>
                      </a:lnTo>
                      <a:lnTo>
                        <a:pt x="593" y="108"/>
                      </a:lnTo>
                      <a:lnTo>
                        <a:pt x="590" y="105"/>
                      </a:lnTo>
                      <a:lnTo>
                        <a:pt x="588" y="104"/>
                      </a:lnTo>
                      <a:lnTo>
                        <a:pt x="585" y="102"/>
                      </a:lnTo>
                      <a:lnTo>
                        <a:pt x="582" y="100"/>
                      </a:lnTo>
                      <a:lnTo>
                        <a:pt x="579" y="98"/>
                      </a:lnTo>
                      <a:lnTo>
                        <a:pt x="576" y="95"/>
                      </a:lnTo>
                      <a:lnTo>
                        <a:pt x="573" y="93"/>
                      </a:lnTo>
                      <a:lnTo>
                        <a:pt x="569" y="90"/>
                      </a:lnTo>
                      <a:lnTo>
                        <a:pt x="566" y="87"/>
                      </a:lnTo>
                      <a:lnTo>
                        <a:pt x="561" y="85"/>
                      </a:lnTo>
                      <a:lnTo>
                        <a:pt x="557" y="82"/>
                      </a:lnTo>
                      <a:lnTo>
                        <a:pt x="553" y="78"/>
                      </a:lnTo>
                      <a:lnTo>
                        <a:pt x="549" y="74"/>
                      </a:lnTo>
                      <a:lnTo>
                        <a:pt x="547" y="72"/>
                      </a:lnTo>
                      <a:lnTo>
                        <a:pt x="550" y="69"/>
                      </a:lnTo>
                      <a:lnTo>
                        <a:pt x="552" y="65"/>
                      </a:lnTo>
                      <a:lnTo>
                        <a:pt x="555" y="63"/>
                      </a:lnTo>
                      <a:lnTo>
                        <a:pt x="556" y="59"/>
                      </a:lnTo>
                      <a:lnTo>
                        <a:pt x="557" y="56"/>
                      </a:lnTo>
                      <a:lnTo>
                        <a:pt x="559" y="54"/>
                      </a:lnTo>
                      <a:lnTo>
                        <a:pt x="560" y="51"/>
                      </a:lnTo>
                      <a:lnTo>
                        <a:pt x="561" y="48"/>
                      </a:lnTo>
                      <a:lnTo>
                        <a:pt x="563" y="44"/>
                      </a:lnTo>
                      <a:lnTo>
                        <a:pt x="563" y="40"/>
                      </a:lnTo>
                      <a:lnTo>
                        <a:pt x="565" y="37"/>
                      </a:lnTo>
                      <a:lnTo>
                        <a:pt x="566" y="34"/>
                      </a:lnTo>
                      <a:lnTo>
                        <a:pt x="567" y="31"/>
                      </a:lnTo>
                      <a:lnTo>
                        <a:pt x="567" y="28"/>
                      </a:lnTo>
                      <a:lnTo>
                        <a:pt x="567" y="25"/>
                      </a:lnTo>
                      <a:lnTo>
                        <a:pt x="568" y="23"/>
                      </a:lnTo>
                      <a:lnTo>
                        <a:pt x="569" y="20"/>
                      </a:lnTo>
                      <a:lnTo>
                        <a:pt x="569" y="17"/>
                      </a:lnTo>
                      <a:lnTo>
                        <a:pt x="569" y="13"/>
                      </a:lnTo>
                      <a:lnTo>
                        <a:pt x="569" y="10"/>
                      </a:lnTo>
                      <a:lnTo>
                        <a:pt x="569" y="6"/>
                      </a:lnTo>
                      <a:lnTo>
                        <a:pt x="569" y="4"/>
                      </a:lnTo>
                      <a:lnTo>
                        <a:pt x="569" y="0"/>
                      </a:lnTo>
                      <a:lnTo>
                        <a:pt x="565" y="2"/>
                      </a:lnTo>
                      <a:lnTo>
                        <a:pt x="561" y="5"/>
                      </a:lnTo>
                      <a:lnTo>
                        <a:pt x="557" y="6"/>
                      </a:lnTo>
                      <a:lnTo>
                        <a:pt x="553" y="8"/>
                      </a:lnTo>
                      <a:lnTo>
                        <a:pt x="549" y="9"/>
                      </a:lnTo>
                      <a:lnTo>
                        <a:pt x="545" y="11"/>
                      </a:lnTo>
                      <a:lnTo>
                        <a:pt x="541" y="12"/>
                      </a:lnTo>
                      <a:lnTo>
                        <a:pt x="537" y="14"/>
                      </a:lnTo>
                      <a:lnTo>
                        <a:pt x="534" y="15"/>
                      </a:lnTo>
                      <a:lnTo>
                        <a:pt x="529" y="16"/>
                      </a:lnTo>
                      <a:lnTo>
                        <a:pt x="526" y="17"/>
                      </a:lnTo>
                      <a:lnTo>
                        <a:pt x="522" y="19"/>
                      </a:lnTo>
                      <a:lnTo>
                        <a:pt x="519" y="20"/>
                      </a:lnTo>
                      <a:lnTo>
                        <a:pt x="515" y="21"/>
                      </a:lnTo>
                      <a:lnTo>
                        <a:pt x="511" y="21"/>
                      </a:lnTo>
                      <a:lnTo>
                        <a:pt x="508" y="22"/>
                      </a:lnTo>
                      <a:lnTo>
                        <a:pt x="504" y="23"/>
                      </a:lnTo>
                      <a:lnTo>
                        <a:pt x="501" y="24"/>
                      </a:lnTo>
                      <a:lnTo>
                        <a:pt x="498" y="25"/>
                      </a:lnTo>
                      <a:lnTo>
                        <a:pt x="495" y="27"/>
                      </a:lnTo>
                      <a:lnTo>
                        <a:pt x="492" y="27"/>
                      </a:lnTo>
                      <a:lnTo>
                        <a:pt x="489" y="29"/>
                      </a:lnTo>
                      <a:lnTo>
                        <a:pt x="486" y="31"/>
                      </a:lnTo>
                      <a:lnTo>
                        <a:pt x="483" y="34"/>
                      </a:lnTo>
                      <a:lnTo>
                        <a:pt x="481" y="36"/>
                      </a:lnTo>
                      <a:lnTo>
                        <a:pt x="477" y="38"/>
                      </a:lnTo>
                      <a:lnTo>
                        <a:pt x="474" y="40"/>
                      </a:lnTo>
                      <a:lnTo>
                        <a:pt x="472" y="43"/>
                      </a:lnTo>
                      <a:lnTo>
                        <a:pt x="470" y="46"/>
                      </a:lnTo>
                      <a:lnTo>
                        <a:pt x="468" y="50"/>
                      </a:lnTo>
                      <a:lnTo>
                        <a:pt x="464" y="53"/>
                      </a:lnTo>
                      <a:lnTo>
                        <a:pt x="462" y="57"/>
                      </a:lnTo>
                      <a:lnTo>
                        <a:pt x="458" y="57"/>
                      </a:lnTo>
                      <a:lnTo>
                        <a:pt x="455" y="57"/>
                      </a:lnTo>
                      <a:lnTo>
                        <a:pt x="452" y="57"/>
                      </a:lnTo>
                      <a:lnTo>
                        <a:pt x="449" y="58"/>
                      </a:lnTo>
                      <a:lnTo>
                        <a:pt x="445" y="58"/>
                      </a:lnTo>
                      <a:lnTo>
                        <a:pt x="442" y="58"/>
                      </a:lnTo>
                      <a:lnTo>
                        <a:pt x="439" y="58"/>
                      </a:lnTo>
                      <a:lnTo>
                        <a:pt x="437" y="58"/>
                      </a:lnTo>
                      <a:lnTo>
                        <a:pt x="434" y="57"/>
                      </a:lnTo>
                      <a:lnTo>
                        <a:pt x="431" y="57"/>
                      </a:lnTo>
                      <a:lnTo>
                        <a:pt x="428" y="55"/>
                      </a:lnTo>
                      <a:lnTo>
                        <a:pt x="424" y="55"/>
                      </a:lnTo>
                      <a:lnTo>
                        <a:pt x="422" y="55"/>
                      </a:lnTo>
                      <a:lnTo>
                        <a:pt x="418" y="55"/>
                      </a:lnTo>
                      <a:lnTo>
                        <a:pt x="416" y="54"/>
                      </a:lnTo>
                      <a:lnTo>
                        <a:pt x="411" y="54"/>
                      </a:lnTo>
                      <a:lnTo>
                        <a:pt x="407" y="53"/>
                      </a:lnTo>
                      <a:lnTo>
                        <a:pt x="403" y="52"/>
                      </a:lnTo>
                      <a:lnTo>
                        <a:pt x="399" y="52"/>
                      </a:lnTo>
                      <a:lnTo>
                        <a:pt x="395" y="51"/>
                      </a:lnTo>
                      <a:lnTo>
                        <a:pt x="392" y="51"/>
                      </a:lnTo>
                      <a:lnTo>
                        <a:pt x="388" y="51"/>
                      </a:lnTo>
                      <a:lnTo>
                        <a:pt x="384" y="49"/>
                      </a:lnTo>
                      <a:lnTo>
                        <a:pt x="381" y="49"/>
                      </a:lnTo>
                      <a:lnTo>
                        <a:pt x="376" y="48"/>
                      </a:lnTo>
                      <a:lnTo>
                        <a:pt x="373" y="47"/>
                      </a:lnTo>
                      <a:lnTo>
                        <a:pt x="369" y="46"/>
                      </a:lnTo>
                      <a:lnTo>
                        <a:pt x="365" y="46"/>
                      </a:lnTo>
                      <a:lnTo>
                        <a:pt x="362" y="46"/>
                      </a:lnTo>
                      <a:lnTo>
                        <a:pt x="358" y="45"/>
                      </a:lnTo>
                      <a:lnTo>
                        <a:pt x="354" y="45"/>
                      </a:lnTo>
                      <a:lnTo>
                        <a:pt x="351" y="44"/>
                      </a:lnTo>
                      <a:lnTo>
                        <a:pt x="347" y="44"/>
                      </a:lnTo>
                      <a:lnTo>
                        <a:pt x="344" y="43"/>
                      </a:lnTo>
                      <a:lnTo>
                        <a:pt x="340" y="43"/>
                      </a:lnTo>
                      <a:lnTo>
                        <a:pt x="336" y="42"/>
                      </a:lnTo>
                      <a:lnTo>
                        <a:pt x="333" y="42"/>
                      </a:lnTo>
                      <a:lnTo>
                        <a:pt x="329" y="42"/>
                      </a:lnTo>
                      <a:lnTo>
                        <a:pt x="326" y="42"/>
                      </a:lnTo>
                      <a:lnTo>
                        <a:pt x="322" y="41"/>
                      </a:lnTo>
                      <a:lnTo>
                        <a:pt x="319" y="41"/>
                      </a:lnTo>
                      <a:lnTo>
                        <a:pt x="316" y="40"/>
                      </a:lnTo>
                      <a:lnTo>
                        <a:pt x="312" y="40"/>
                      </a:lnTo>
                      <a:lnTo>
                        <a:pt x="308" y="40"/>
                      </a:lnTo>
                      <a:lnTo>
                        <a:pt x="305" y="40"/>
                      </a:lnTo>
                      <a:lnTo>
                        <a:pt x="302" y="39"/>
                      </a:lnTo>
                      <a:lnTo>
                        <a:pt x="299" y="39"/>
                      </a:lnTo>
                      <a:lnTo>
                        <a:pt x="296" y="39"/>
                      </a:lnTo>
                      <a:lnTo>
                        <a:pt x="292" y="39"/>
                      </a:lnTo>
                      <a:lnTo>
                        <a:pt x="289" y="39"/>
                      </a:lnTo>
                      <a:lnTo>
                        <a:pt x="286" y="38"/>
                      </a:lnTo>
                      <a:lnTo>
                        <a:pt x="283" y="38"/>
                      </a:lnTo>
                      <a:lnTo>
                        <a:pt x="280" y="38"/>
                      </a:lnTo>
                      <a:lnTo>
                        <a:pt x="277" y="38"/>
                      </a:lnTo>
                      <a:lnTo>
                        <a:pt x="273" y="38"/>
                      </a:lnTo>
                      <a:lnTo>
                        <a:pt x="270" y="37"/>
                      </a:lnTo>
                      <a:lnTo>
                        <a:pt x="268" y="37"/>
                      </a:lnTo>
                      <a:lnTo>
                        <a:pt x="265" y="37"/>
                      </a:lnTo>
                      <a:lnTo>
                        <a:pt x="262" y="37"/>
                      </a:lnTo>
                      <a:lnTo>
                        <a:pt x="259" y="37"/>
                      </a:lnTo>
                      <a:lnTo>
                        <a:pt x="256" y="37"/>
                      </a:lnTo>
                      <a:lnTo>
                        <a:pt x="253" y="37"/>
                      </a:lnTo>
                      <a:lnTo>
                        <a:pt x="250" y="37"/>
                      </a:lnTo>
                      <a:lnTo>
                        <a:pt x="247" y="36"/>
                      </a:lnTo>
                      <a:lnTo>
                        <a:pt x="245" y="36"/>
                      </a:lnTo>
                      <a:lnTo>
                        <a:pt x="242" y="36"/>
                      </a:lnTo>
                      <a:lnTo>
                        <a:pt x="239" y="36"/>
                      </a:lnTo>
                      <a:lnTo>
                        <a:pt x="236" y="36"/>
                      </a:lnTo>
                      <a:lnTo>
                        <a:pt x="234" y="36"/>
                      </a:lnTo>
                      <a:lnTo>
                        <a:pt x="231" y="36"/>
                      </a:lnTo>
                      <a:lnTo>
                        <a:pt x="229" y="36"/>
                      </a:lnTo>
                      <a:lnTo>
                        <a:pt x="225" y="36"/>
                      </a:lnTo>
                      <a:lnTo>
                        <a:pt x="221" y="36"/>
                      </a:lnTo>
                      <a:lnTo>
                        <a:pt x="217" y="36"/>
                      </a:lnTo>
                      <a:lnTo>
                        <a:pt x="213" y="36"/>
                      </a:lnTo>
                      <a:lnTo>
                        <a:pt x="210" y="36"/>
                      </a:lnTo>
                      <a:lnTo>
                        <a:pt x="205" y="36"/>
                      </a:lnTo>
                      <a:lnTo>
                        <a:pt x="200" y="35"/>
                      </a:lnTo>
                      <a:lnTo>
                        <a:pt x="195" y="35"/>
                      </a:lnTo>
                      <a:lnTo>
                        <a:pt x="190" y="34"/>
                      </a:lnTo>
                      <a:lnTo>
                        <a:pt x="185" y="34"/>
                      </a:lnTo>
                      <a:lnTo>
                        <a:pt x="180" y="34"/>
                      </a:lnTo>
                      <a:lnTo>
                        <a:pt x="175" y="34"/>
                      </a:lnTo>
                      <a:lnTo>
                        <a:pt x="170" y="33"/>
                      </a:lnTo>
                      <a:lnTo>
                        <a:pt x="165" y="33"/>
                      </a:lnTo>
                      <a:lnTo>
                        <a:pt x="160" y="33"/>
                      </a:lnTo>
                      <a:lnTo>
                        <a:pt x="155" y="33"/>
                      </a:lnTo>
                      <a:lnTo>
                        <a:pt x="150" y="34"/>
                      </a:lnTo>
                      <a:lnTo>
                        <a:pt x="146" y="34"/>
                      </a:lnTo>
                      <a:lnTo>
                        <a:pt x="140" y="34"/>
                      </a:lnTo>
                      <a:lnTo>
                        <a:pt x="135" y="35"/>
                      </a:lnTo>
                      <a:lnTo>
                        <a:pt x="131" y="35"/>
                      </a:lnTo>
                      <a:lnTo>
                        <a:pt x="125" y="36"/>
                      </a:lnTo>
                      <a:lnTo>
                        <a:pt x="120" y="36"/>
                      </a:lnTo>
                      <a:lnTo>
                        <a:pt x="116" y="37"/>
                      </a:lnTo>
                      <a:lnTo>
                        <a:pt x="111" y="38"/>
                      </a:lnTo>
                      <a:lnTo>
                        <a:pt x="105" y="39"/>
                      </a:lnTo>
                      <a:lnTo>
                        <a:pt x="100" y="41"/>
                      </a:lnTo>
                      <a:lnTo>
                        <a:pt x="97" y="42"/>
                      </a:lnTo>
                      <a:lnTo>
                        <a:pt x="95" y="42"/>
                      </a:lnTo>
                      <a:lnTo>
                        <a:pt x="92" y="43"/>
                      </a:lnTo>
                      <a:lnTo>
                        <a:pt x="90" y="44"/>
                      </a:lnTo>
                      <a:lnTo>
                        <a:pt x="86" y="45"/>
                      </a:lnTo>
                      <a:lnTo>
                        <a:pt x="84" y="46"/>
                      </a:lnTo>
                      <a:lnTo>
                        <a:pt x="81" y="47"/>
                      </a:lnTo>
                      <a:lnTo>
                        <a:pt x="79" y="49"/>
                      </a:lnTo>
                      <a:lnTo>
                        <a:pt x="76" y="50"/>
                      </a:lnTo>
                      <a:lnTo>
                        <a:pt x="74" y="51"/>
                      </a:lnTo>
                      <a:lnTo>
                        <a:pt x="70" y="52"/>
                      </a:lnTo>
                      <a:lnTo>
                        <a:pt x="67" y="53"/>
                      </a:lnTo>
                      <a:lnTo>
                        <a:pt x="65" y="54"/>
                      </a:lnTo>
                      <a:lnTo>
                        <a:pt x="62" y="55"/>
                      </a:lnTo>
                      <a:lnTo>
                        <a:pt x="59" y="57"/>
                      </a:lnTo>
                      <a:lnTo>
                        <a:pt x="56" y="58"/>
                      </a:lnTo>
                      <a:lnTo>
                        <a:pt x="53" y="59"/>
                      </a:lnTo>
                      <a:lnTo>
                        <a:pt x="51" y="61"/>
                      </a:lnTo>
                      <a:lnTo>
                        <a:pt x="48" y="63"/>
                      </a:lnTo>
                      <a:lnTo>
                        <a:pt x="45" y="65"/>
                      </a:lnTo>
                      <a:lnTo>
                        <a:pt x="41" y="68"/>
                      </a:lnTo>
                      <a:lnTo>
                        <a:pt x="38" y="70"/>
                      </a:lnTo>
                      <a:lnTo>
                        <a:pt x="35" y="74"/>
                      </a:lnTo>
                      <a:lnTo>
                        <a:pt x="31" y="77"/>
                      </a:lnTo>
                      <a:lnTo>
                        <a:pt x="29" y="80"/>
                      </a:lnTo>
                      <a:lnTo>
                        <a:pt x="26" y="83"/>
                      </a:lnTo>
                      <a:lnTo>
                        <a:pt x="24" y="86"/>
                      </a:lnTo>
                      <a:lnTo>
                        <a:pt x="22" y="89"/>
                      </a:lnTo>
                      <a:lnTo>
                        <a:pt x="20" y="91"/>
                      </a:lnTo>
                      <a:lnTo>
                        <a:pt x="17" y="94"/>
                      </a:lnTo>
                      <a:lnTo>
                        <a:pt x="16" y="97"/>
                      </a:lnTo>
                      <a:lnTo>
                        <a:pt x="14" y="100"/>
                      </a:lnTo>
                      <a:lnTo>
                        <a:pt x="12" y="102"/>
                      </a:lnTo>
                      <a:lnTo>
                        <a:pt x="11" y="105"/>
                      </a:lnTo>
                      <a:lnTo>
                        <a:pt x="9" y="109"/>
                      </a:lnTo>
                      <a:lnTo>
                        <a:pt x="8" y="110"/>
                      </a:lnTo>
                      <a:lnTo>
                        <a:pt x="7" y="113"/>
                      </a:lnTo>
                      <a:lnTo>
                        <a:pt x="6" y="117"/>
                      </a:lnTo>
                      <a:lnTo>
                        <a:pt x="4" y="122"/>
                      </a:lnTo>
                      <a:lnTo>
                        <a:pt x="3" y="124"/>
                      </a:lnTo>
                      <a:lnTo>
                        <a:pt x="3" y="128"/>
                      </a:lnTo>
                      <a:lnTo>
                        <a:pt x="1" y="131"/>
                      </a:lnTo>
                      <a:lnTo>
                        <a:pt x="1" y="135"/>
                      </a:lnTo>
                      <a:lnTo>
                        <a:pt x="1" y="139"/>
                      </a:lnTo>
                      <a:lnTo>
                        <a:pt x="0" y="141"/>
                      </a:lnTo>
                      <a:lnTo>
                        <a:pt x="0" y="144"/>
                      </a:lnTo>
                      <a:lnTo>
                        <a:pt x="0" y="147"/>
                      </a:lnTo>
                      <a:lnTo>
                        <a:pt x="0" y="150"/>
                      </a:lnTo>
                      <a:lnTo>
                        <a:pt x="0" y="153"/>
                      </a:lnTo>
                      <a:lnTo>
                        <a:pt x="0" y="155"/>
                      </a:lnTo>
                      <a:lnTo>
                        <a:pt x="0" y="158"/>
                      </a:lnTo>
                      <a:lnTo>
                        <a:pt x="0" y="161"/>
                      </a:lnTo>
                      <a:lnTo>
                        <a:pt x="0" y="163"/>
                      </a:lnTo>
                      <a:lnTo>
                        <a:pt x="0" y="167"/>
                      </a:lnTo>
                      <a:lnTo>
                        <a:pt x="0" y="168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0" y="178"/>
                      </a:lnTo>
                      <a:lnTo>
                        <a:pt x="0" y="182"/>
                      </a:lnTo>
                      <a:lnTo>
                        <a:pt x="1" y="184"/>
                      </a:lnTo>
                      <a:lnTo>
                        <a:pt x="1" y="187"/>
                      </a:lnTo>
                      <a:lnTo>
                        <a:pt x="1" y="190"/>
                      </a:lnTo>
                      <a:lnTo>
                        <a:pt x="1" y="192"/>
                      </a:lnTo>
                      <a:lnTo>
                        <a:pt x="2" y="197"/>
                      </a:lnTo>
                      <a:lnTo>
                        <a:pt x="3" y="200"/>
                      </a:lnTo>
                      <a:lnTo>
                        <a:pt x="4" y="203"/>
                      </a:lnTo>
                      <a:lnTo>
                        <a:pt x="5" y="205"/>
                      </a:lnTo>
                      <a:lnTo>
                        <a:pt x="6" y="209"/>
                      </a:lnTo>
                      <a:lnTo>
                        <a:pt x="7" y="212"/>
                      </a:lnTo>
                      <a:lnTo>
                        <a:pt x="9" y="215"/>
                      </a:lnTo>
                      <a:lnTo>
                        <a:pt x="11" y="218"/>
                      </a:lnTo>
                      <a:lnTo>
                        <a:pt x="12" y="220"/>
                      </a:lnTo>
                      <a:lnTo>
                        <a:pt x="15" y="223"/>
                      </a:lnTo>
                      <a:lnTo>
                        <a:pt x="16" y="226"/>
                      </a:lnTo>
                      <a:lnTo>
                        <a:pt x="18" y="229"/>
                      </a:lnTo>
                      <a:lnTo>
                        <a:pt x="20" y="233"/>
                      </a:lnTo>
                      <a:lnTo>
                        <a:pt x="22" y="235"/>
                      </a:lnTo>
                      <a:lnTo>
                        <a:pt x="24" y="239"/>
                      </a:lnTo>
                      <a:lnTo>
                        <a:pt x="25" y="242"/>
                      </a:lnTo>
                      <a:lnTo>
                        <a:pt x="28" y="244"/>
                      </a:lnTo>
                      <a:lnTo>
                        <a:pt x="29" y="247"/>
                      </a:lnTo>
                      <a:lnTo>
                        <a:pt x="30" y="250"/>
                      </a:lnTo>
                      <a:lnTo>
                        <a:pt x="32" y="254"/>
                      </a:lnTo>
                      <a:lnTo>
                        <a:pt x="33" y="257"/>
                      </a:lnTo>
                      <a:lnTo>
                        <a:pt x="35" y="259"/>
                      </a:lnTo>
                      <a:lnTo>
                        <a:pt x="36" y="262"/>
                      </a:lnTo>
                      <a:lnTo>
                        <a:pt x="37" y="265"/>
                      </a:lnTo>
                      <a:lnTo>
                        <a:pt x="37" y="268"/>
                      </a:lnTo>
                      <a:lnTo>
                        <a:pt x="38" y="270"/>
                      </a:lnTo>
                      <a:lnTo>
                        <a:pt x="37" y="273"/>
                      </a:lnTo>
                      <a:lnTo>
                        <a:pt x="37" y="276"/>
                      </a:lnTo>
                      <a:lnTo>
                        <a:pt x="37" y="279"/>
                      </a:lnTo>
                      <a:lnTo>
                        <a:pt x="37" y="281"/>
                      </a:lnTo>
                      <a:lnTo>
                        <a:pt x="37" y="284"/>
                      </a:lnTo>
                      <a:lnTo>
                        <a:pt x="38" y="287"/>
                      </a:lnTo>
                      <a:lnTo>
                        <a:pt x="38" y="291"/>
                      </a:lnTo>
                      <a:lnTo>
                        <a:pt x="40" y="293"/>
                      </a:lnTo>
                      <a:lnTo>
                        <a:pt x="43" y="296"/>
                      </a:lnTo>
                      <a:lnTo>
                        <a:pt x="45" y="299"/>
                      </a:lnTo>
                      <a:lnTo>
                        <a:pt x="47" y="301"/>
                      </a:lnTo>
                      <a:lnTo>
                        <a:pt x="49" y="304"/>
                      </a:lnTo>
                      <a:lnTo>
                        <a:pt x="51" y="308"/>
                      </a:lnTo>
                      <a:lnTo>
                        <a:pt x="52" y="310"/>
                      </a:lnTo>
                      <a:lnTo>
                        <a:pt x="54" y="313"/>
                      </a:lnTo>
                      <a:lnTo>
                        <a:pt x="55" y="315"/>
                      </a:lnTo>
                      <a:lnTo>
                        <a:pt x="57" y="318"/>
                      </a:lnTo>
                      <a:lnTo>
                        <a:pt x="58" y="320"/>
                      </a:lnTo>
                      <a:lnTo>
                        <a:pt x="60" y="324"/>
                      </a:lnTo>
                      <a:lnTo>
                        <a:pt x="61" y="327"/>
                      </a:lnTo>
                      <a:lnTo>
                        <a:pt x="63" y="330"/>
                      </a:lnTo>
                      <a:lnTo>
                        <a:pt x="64" y="332"/>
                      </a:lnTo>
                      <a:lnTo>
                        <a:pt x="65" y="335"/>
                      </a:lnTo>
                      <a:lnTo>
                        <a:pt x="66" y="337"/>
                      </a:lnTo>
                      <a:lnTo>
                        <a:pt x="66" y="342"/>
                      </a:lnTo>
                      <a:lnTo>
                        <a:pt x="67" y="343"/>
                      </a:lnTo>
                      <a:lnTo>
                        <a:pt x="68" y="346"/>
                      </a:lnTo>
                      <a:lnTo>
                        <a:pt x="69" y="350"/>
                      </a:lnTo>
                      <a:lnTo>
                        <a:pt x="70" y="353"/>
                      </a:lnTo>
                      <a:lnTo>
                        <a:pt x="71" y="357"/>
                      </a:lnTo>
                      <a:lnTo>
                        <a:pt x="72" y="360"/>
                      </a:lnTo>
                      <a:lnTo>
                        <a:pt x="72" y="362"/>
                      </a:lnTo>
                      <a:lnTo>
                        <a:pt x="74" y="365"/>
                      </a:lnTo>
                      <a:lnTo>
                        <a:pt x="74" y="368"/>
                      </a:lnTo>
                      <a:lnTo>
                        <a:pt x="75" y="373"/>
                      </a:lnTo>
                      <a:lnTo>
                        <a:pt x="77" y="376"/>
                      </a:lnTo>
                      <a:lnTo>
                        <a:pt x="78" y="379"/>
                      </a:lnTo>
                      <a:lnTo>
                        <a:pt x="80" y="382"/>
                      </a:lnTo>
                      <a:lnTo>
                        <a:pt x="80" y="386"/>
                      </a:lnTo>
                      <a:lnTo>
                        <a:pt x="83" y="387"/>
                      </a:lnTo>
                      <a:lnTo>
                        <a:pt x="85" y="387"/>
                      </a:lnTo>
                      <a:lnTo>
                        <a:pt x="88" y="387"/>
                      </a:lnTo>
                      <a:lnTo>
                        <a:pt x="91" y="389"/>
                      </a:lnTo>
                      <a:lnTo>
                        <a:pt x="93" y="392"/>
                      </a:lnTo>
                      <a:lnTo>
                        <a:pt x="94" y="395"/>
                      </a:lnTo>
                      <a:lnTo>
                        <a:pt x="114" y="398"/>
                      </a:lnTo>
                      <a:lnTo>
                        <a:pt x="105" y="387"/>
                      </a:lnTo>
                      <a:lnTo>
                        <a:pt x="104" y="383"/>
                      </a:lnTo>
                      <a:lnTo>
                        <a:pt x="103" y="381"/>
                      </a:lnTo>
                      <a:lnTo>
                        <a:pt x="102" y="378"/>
                      </a:lnTo>
                      <a:lnTo>
                        <a:pt x="101" y="376"/>
                      </a:lnTo>
                      <a:lnTo>
                        <a:pt x="100" y="372"/>
                      </a:lnTo>
                      <a:lnTo>
                        <a:pt x="99" y="368"/>
                      </a:lnTo>
                      <a:lnTo>
                        <a:pt x="98" y="363"/>
                      </a:lnTo>
                      <a:lnTo>
                        <a:pt x="96" y="360"/>
                      </a:lnTo>
                      <a:lnTo>
                        <a:pt x="96" y="358"/>
                      </a:lnTo>
                      <a:lnTo>
                        <a:pt x="94" y="353"/>
                      </a:lnTo>
                      <a:lnTo>
                        <a:pt x="94" y="350"/>
                      </a:lnTo>
                      <a:lnTo>
                        <a:pt x="93" y="346"/>
                      </a:lnTo>
                      <a:lnTo>
                        <a:pt x="92" y="343"/>
                      </a:lnTo>
                      <a:lnTo>
                        <a:pt x="91" y="340"/>
                      </a:lnTo>
                      <a:lnTo>
                        <a:pt x="91" y="337"/>
                      </a:lnTo>
                      <a:lnTo>
                        <a:pt x="90" y="333"/>
                      </a:lnTo>
                      <a:lnTo>
                        <a:pt x="90" y="330"/>
                      </a:lnTo>
                      <a:lnTo>
                        <a:pt x="90" y="327"/>
                      </a:lnTo>
                      <a:lnTo>
                        <a:pt x="89" y="324"/>
                      </a:lnTo>
                      <a:lnTo>
                        <a:pt x="89" y="320"/>
                      </a:lnTo>
                      <a:lnTo>
                        <a:pt x="88" y="316"/>
                      </a:lnTo>
                      <a:lnTo>
                        <a:pt x="88" y="313"/>
                      </a:lnTo>
                      <a:lnTo>
                        <a:pt x="88" y="310"/>
                      </a:lnTo>
                      <a:lnTo>
                        <a:pt x="88" y="306"/>
                      </a:lnTo>
                      <a:lnTo>
                        <a:pt x="88" y="303"/>
                      </a:lnTo>
                      <a:lnTo>
                        <a:pt x="88" y="300"/>
                      </a:lnTo>
                      <a:lnTo>
                        <a:pt x="88" y="297"/>
                      </a:lnTo>
                      <a:lnTo>
                        <a:pt x="88" y="294"/>
                      </a:lnTo>
                      <a:lnTo>
                        <a:pt x="89" y="291"/>
                      </a:lnTo>
                      <a:lnTo>
                        <a:pt x="90" y="288"/>
                      </a:lnTo>
                      <a:lnTo>
                        <a:pt x="91" y="285"/>
                      </a:lnTo>
                      <a:lnTo>
                        <a:pt x="94" y="283"/>
                      </a:lnTo>
                      <a:lnTo>
                        <a:pt x="97" y="280"/>
                      </a:lnTo>
                      <a:lnTo>
                        <a:pt x="100" y="277"/>
                      </a:lnTo>
                      <a:lnTo>
                        <a:pt x="102" y="276"/>
                      </a:lnTo>
                      <a:lnTo>
                        <a:pt x="106" y="273"/>
                      </a:lnTo>
                      <a:lnTo>
                        <a:pt x="109" y="270"/>
                      </a:lnTo>
                      <a:lnTo>
                        <a:pt x="112" y="269"/>
                      </a:lnTo>
                      <a:lnTo>
                        <a:pt x="115" y="267"/>
                      </a:lnTo>
                      <a:lnTo>
                        <a:pt x="118" y="265"/>
                      </a:lnTo>
                      <a:lnTo>
                        <a:pt x="121" y="262"/>
                      </a:lnTo>
                      <a:lnTo>
                        <a:pt x="124" y="260"/>
                      </a:lnTo>
                      <a:lnTo>
                        <a:pt x="127" y="258"/>
                      </a:lnTo>
                      <a:lnTo>
                        <a:pt x="130" y="256"/>
                      </a:lnTo>
                      <a:lnTo>
                        <a:pt x="134" y="254"/>
                      </a:lnTo>
                      <a:lnTo>
                        <a:pt x="136" y="251"/>
                      </a:lnTo>
                      <a:lnTo>
                        <a:pt x="139" y="249"/>
                      </a:lnTo>
                      <a:lnTo>
                        <a:pt x="142" y="247"/>
                      </a:lnTo>
                      <a:lnTo>
                        <a:pt x="145" y="244"/>
                      </a:lnTo>
                      <a:lnTo>
                        <a:pt x="147" y="242"/>
                      </a:lnTo>
                      <a:lnTo>
                        <a:pt x="150" y="241"/>
                      </a:lnTo>
                      <a:lnTo>
                        <a:pt x="153" y="242"/>
                      </a:lnTo>
                      <a:lnTo>
                        <a:pt x="156" y="243"/>
                      </a:lnTo>
                      <a:lnTo>
                        <a:pt x="159" y="244"/>
                      </a:lnTo>
                      <a:lnTo>
                        <a:pt x="162" y="244"/>
                      </a:lnTo>
                      <a:lnTo>
                        <a:pt x="165" y="245"/>
                      </a:lnTo>
                      <a:lnTo>
                        <a:pt x="168" y="246"/>
                      </a:lnTo>
                      <a:lnTo>
                        <a:pt x="171" y="246"/>
                      </a:lnTo>
                      <a:lnTo>
                        <a:pt x="175" y="247"/>
                      </a:lnTo>
                      <a:lnTo>
                        <a:pt x="178" y="247"/>
                      </a:lnTo>
                      <a:lnTo>
                        <a:pt x="181" y="248"/>
                      </a:lnTo>
                      <a:lnTo>
                        <a:pt x="184" y="248"/>
                      </a:lnTo>
                      <a:lnTo>
                        <a:pt x="187" y="249"/>
                      </a:lnTo>
                      <a:lnTo>
                        <a:pt x="190" y="249"/>
                      </a:lnTo>
                      <a:lnTo>
                        <a:pt x="194" y="250"/>
                      </a:lnTo>
                      <a:lnTo>
                        <a:pt x="197" y="250"/>
                      </a:lnTo>
                      <a:lnTo>
                        <a:pt x="201" y="250"/>
                      </a:lnTo>
                      <a:lnTo>
                        <a:pt x="205" y="250"/>
                      </a:lnTo>
                      <a:lnTo>
                        <a:pt x="210" y="251"/>
                      </a:lnTo>
                      <a:lnTo>
                        <a:pt x="214" y="252"/>
                      </a:lnTo>
                      <a:lnTo>
                        <a:pt x="219" y="252"/>
                      </a:lnTo>
                      <a:lnTo>
                        <a:pt x="224" y="252"/>
                      </a:lnTo>
                      <a:lnTo>
                        <a:pt x="229" y="252"/>
                      </a:lnTo>
                      <a:lnTo>
                        <a:pt x="232" y="254"/>
                      </a:lnTo>
                      <a:lnTo>
                        <a:pt x="234" y="254"/>
                      </a:lnTo>
                      <a:lnTo>
                        <a:pt x="238" y="254"/>
                      </a:lnTo>
                      <a:lnTo>
                        <a:pt x="240" y="254"/>
                      </a:lnTo>
                      <a:lnTo>
                        <a:pt x="243" y="254"/>
                      </a:lnTo>
                      <a:lnTo>
                        <a:pt x="246" y="254"/>
                      </a:lnTo>
                      <a:lnTo>
                        <a:pt x="251" y="254"/>
                      </a:lnTo>
                      <a:lnTo>
                        <a:pt x="255" y="255"/>
                      </a:lnTo>
                      <a:lnTo>
                        <a:pt x="260" y="255"/>
                      </a:lnTo>
                      <a:lnTo>
                        <a:pt x="264" y="255"/>
                      </a:lnTo>
                      <a:lnTo>
                        <a:pt x="268" y="255"/>
                      </a:lnTo>
                      <a:lnTo>
                        <a:pt x="272" y="255"/>
                      </a:lnTo>
                      <a:lnTo>
                        <a:pt x="275" y="255"/>
                      </a:lnTo>
                      <a:lnTo>
                        <a:pt x="279" y="255"/>
                      </a:lnTo>
                      <a:lnTo>
                        <a:pt x="282" y="256"/>
                      </a:lnTo>
                      <a:lnTo>
                        <a:pt x="285" y="256"/>
                      </a:lnTo>
                      <a:lnTo>
                        <a:pt x="288" y="256"/>
                      </a:lnTo>
                      <a:lnTo>
                        <a:pt x="291" y="256"/>
                      </a:lnTo>
                      <a:lnTo>
                        <a:pt x="294" y="256"/>
                      </a:lnTo>
                      <a:lnTo>
                        <a:pt x="297" y="256"/>
                      </a:lnTo>
                      <a:lnTo>
                        <a:pt x="301" y="256"/>
                      </a:lnTo>
                      <a:lnTo>
                        <a:pt x="304" y="255"/>
                      </a:lnTo>
                      <a:lnTo>
                        <a:pt x="307" y="255"/>
                      </a:lnTo>
                      <a:lnTo>
                        <a:pt x="310" y="255"/>
                      </a:lnTo>
                      <a:lnTo>
                        <a:pt x="314" y="255"/>
                      </a:lnTo>
                      <a:lnTo>
                        <a:pt x="318" y="255"/>
                      </a:lnTo>
                      <a:lnTo>
                        <a:pt x="322" y="255"/>
                      </a:lnTo>
                      <a:lnTo>
                        <a:pt x="326" y="255"/>
                      </a:lnTo>
                      <a:lnTo>
                        <a:pt x="331" y="254"/>
                      </a:lnTo>
                      <a:lnTo>
                        <a:pt x="335" y="254"/>
                      </a:lnTo>
                      <a:lnTo>
                        <a:pt x="341" y="254"/>
                      </a:lnTo>
                      <a:lnTo>
                        <a:pt x="343" y="252"/>
                      </a:lnTo>
                      <a:lnTo>
                        <a:pt x="345" y="252"/>
                      </a:lnTo>
                      <a:lnTo>
                        <a:pt x="349" y="252"/>
                      </a:lnTo>
                      <a:lnTo>
                        <a:pt x="352" y="252"/>
                      </a:lnTo>
                      <a:lnTo>
                        <a:pt x="354" y="252"/>
                      </a:lnTo>
                      <a:lnTo>
                        <a:pt x="358" y="251"/>
                      </a:lnTo>
                      <a:lnTo>
                        <a:pt x="362" y="250"/>
                      </a:lnTo>
                      <a:lnTo>
                        <a:pt x="365" y="250"/>
                      </a:lnTo>
                      <a:lnTo>
                        <a:pt x="368" y="250"/>
                      </a:lnTo>
                      <a:lnTo>
                        <a:pt x="372" y="250"/>
                      </a:lnTo>
                      <a:lnTo>
                        <a:pt x="375" y="249"/>
                      </a:lnTo>
                      <a:lnTo>
                        <a:pt x="379" y="249"/>
                      </a:lnTo>
                      <a:lnTo>
                        <a:pt x="380" y="252"/>
                      </a:lnTo>
                      <a:lnTo>
                        <a:pt x="381" y="255"/>
                      </a:lnTo>
                      <a:lnTo>
                        <a:pt x="382" y="259"/>
                      </a:lnTo>
                      <a:lnTo>
                        <a:pt x="383" y="263"/>
                      </a:lnTo>
                      <a:lnTo>
                        <a:pt x="384" y="269"/>
                      </a:lnTo>
                      <a:lnTo>
                        <a:pt x="385" y="273"/>
                      </a:lnTo>
                      <a:lnTo>
                        <a:pt x="387" y="276"/>
                      </a:lnTo>
                      <a:lnTo>
                        <a:pt x="388" y="280"/>
                      </a:lnTo>
                      <a:lnTo>
                        <a:pt x="388" y="284"/>
                      </a:lnTo>
                      <a:lnTo>
                        <a:pt x="389" y="287"/>
                      </a:lnTo>
                      <a:lnTo>
                        <a:pt x="391" y="290"/>
                      </a:lnTo>
                      <a:lnTo>
                        <a:pt x="392" y="293"/>
                      </a:lnTo>
                      <a:lnTo>
                        <a:pt x="392" y="296"/>
                      </a:lnTo>
                      <a:lnTo>
                        <a:pt x="394" y="299"/>
                      </a:lnTo>
                      <a:lnTo>
                        <a:pt x="395" y="302"/>
                      </a:lnTo>
                      <a:lnTo>
                        <a:pt x="396" y="305"/>
                      </a:lnTo>
                      <a:lnTo>
                        <a:pt x="397" y="308"/>
                      </a:lnTo>
                      <a:lnTo>
                        <a:pt x="399" y="311"/>
                      </a:lnTo>
                      <a:lnTo>
                        <a:pt x="400" y="314"/>
                      </a:lnTo>
                      <a:lnTo>
                        <a:pt x="402" y="317"/>
                      </a:lnTo>
                      <a:lnTo>
                        <a:pt x="403" y="320"/>
                      </a:lnTo>
                      <a:lnTo>
                        <a:pt x="404" y="323"/>
                      </a:lnTo>
                      <a:lnTo>
                        <a:pt x="406" y="326"/>
                      </a:lnTo>
                      <a:lnTo>
                        <a:pt x="408" y="330"/>
                      </a:lnTo>
                      <a:lnTo>
                        <a:pt x="408" y="332"/>
                      </a:lnTo>
                      <a:lnTo>
                        <a:pt x="410" y="335"/>
                      </a:lnTo>
                      <a:lnTo>
                        <a:pt x="410" y="338"/>
                      </a:lnTo>
                      <a:lnTo>
                        <a:pt x="411" y="342"/>
                      </a:lnTo>
                      <a:lnTo>
                        <a:pt x="411" y="344"/>
                      </a:lnTo>
                      <a:lnTo>
                        <a:pt x="412" y="347"/>
                      </a:lnTo>
                      <a:lnTo>
                        <a:pt x="412" y="350"/>
                      </a:lnTo>
                      <a:lnTo>
                        <a:pt x="413" y="353"/>
                      </a:lnTo>
                      <a:lnTo>
                        <a:pt x="413" y="357"/>
                      </a:lnTo>
                      <a:lnTo>
                        <a:pt x="414" y="360"/>
                      </a:lnTo>
                      <a:lnTo>
                        <a:pt x="414" y="363"/>
                      </a:lnTo>
                      <a:lnTo>
                        <a:pt x="414" y="366"/>
                      </a:lnTo>
                      <a:lnTo>
                        <a:pt x="414" y="370"/>
                      </a:lnTo>
                      <a:lnTo>
                        <a:pt x="414" y="373"/>
                      </a:lnTo>
                      <a:lnTo>
                        <a:pt x="414" y="377"/>
                      </a:lnTo>
                      <a:lnTo>
                        <a:pt x="414" y="380"/>
                      </a:lnTo>
                      <a:lnTo>
                        <a:pt x="413" y="383"/>
                      </a:lnTo>
                      <a:lnTo>
                        <a:pt x="413" y="387"/>
                      </a:lnTo>
                      <a:lnTo>
                        <a:pt x="412" y="389"/>
                      </a:lnTo>
                      <a:lnTo>
                        <a:pt x="415" y="388"/>
                      </a:lnTo>
                      <a:lnTo>
                        <a:pt x="418" y="387"/>
                      </a:lnTo>
                      <a:lnTo>
                        <a:pt x="421" y="387"/>
                      </a:lnTo>
                      <a:lnTo>
                        <a:pt x="423" y="389"/>
                      </a:lnTo>
                      <a:lnTo>
                        <a:pt x="424" y="392"/>
                      </a:lnTo>
                      <a:lnTo>
                        <a:pt x="426" y="395"/>
                      </a:lnTo>
                      <a:lnTo>
                        <a:pt x="449" y="397"/>
                      </a:lnTo>
                      <a:lnTo>
                        <a:pt x="439" y="374"/>
                      </a:lnTo>
                      <a:lnTo>
                        <a:pt x="438" y="370"/>
                      </a:lnTo>
                      <a:lnTo>
                        <a:pt x="436" y="366"/>
                      </a:lnTo>
                      <a:lnTo>
                        <a:pt x="436" y="364"/>
                      </a:lnTo>
                      <a:lnTo>
                        <a:pt x="436" y="360"/>
                      </a:lnTo>
                      <a:lnTo>
                        <a:pt x="436" y="357"/>
                      </a:lnTo>
                      <a:lnTo>
                        <a:pt x="436" y="352"/>
                      </a:lnTo>
                      <a:lnTo>
                        <a:pt x="436" y="349"/>
                      </a:lnTo>
                      <a:lnTo>
                        <a:pt x="437" y="345"/>
                      </a:lnTo>
                      <a:lnTo>
                        <a:pt x="438" y="342"/>
                      </a:lnTo>
                      <a:lnTo>
                        <a:pt x="438" y="337"/>
                      </a:lnTo>
                      <a:lnTo>
                        <a:pt x="439" y="334"/>
                      </a:lnTo>
                      <a:lnTo>
                        <a:pt x="441" y="330"/>
                      </a:lnTo>
                      <a:lnTo>
                        <a:pt x="442" y="328"/>
                      </a:lnTo>
                      <a:lnTo>
                        <a:pt x="444" y="324"/>
                      </a:lnTo>
                      <a:lnTo>
                        <a:pt x="445" y="320"/>
                      </a:lnTo>
                      <a:lnTo>
                        <a:pt x="447" y="317"/>
                      </a:lnTo>
                      <a:lnTo>
                        <a:pt x="448" y="314"/>
                      </a:lnTo>
                      <a:lnTo>
                        <a:pt x="449" y="311"/>
                      </a:lnTo>
                      <a:lnTo>
                        <a:pt x="451" y="308"/>
                      </a:lnTo>
                      <a:lnTo>
                        <a:pt x="452" y="306"/>
                      </a:lnTo>
                      <a:lnTo>
                        <a:pt x="453" y="302"/>
                      </a:lnTo>
                      <a:lnTo>
                        <a:pt x="454" y="299"/>
                      </a:lnTo>
                      <a:lnTo>
                        <a:pt x="454" y="296"/>
                      </a:lnTo>
                      <a:lnTo>
                        <a:pt x="454" y="293"/>
                      </a:lnTo>
                      <a:lnTo>
                        <a:pt x="454" y="290"/>
                      </a:lnTo>
                      <a:lnTo>
                        <a:pt x="454" y="286"/>
                      </a:lnTo>
                      <a:lnTo>
                        <a:pt x="454" y="284"/>
                      </a:lnTo>
                      <a:lnTo>
                        <a:pt x="454" y="280"/>
                      </a:lnTo>
                      <a:lnTo>
                        <a:pt x="454" y="278"/>
                      </a:lnTo>
                      <a:lnTo>
                        <a:pt x="455" y="274"/>
                      </a:lnTo>
                      <a:lnTo>
                        <a:pt x="455" y="271"/>
                      </a:lnTo>
                      <a:lnTo>
                        <a:pt x="456" y="269"/>
                      </a:lnTo>
                      <a:lnTo>
                        <a:pt x="456" y="265"/>
                      </a:lnTo>
                      <a:lnTo>
                        <a:pt x="457" y="262"/>
                      </a:lnTo>
                      <a:lnTo>
                        <a:pt x="458" y="259"/>
                      </a:lnTo>
                      <a:lnTo>
                        <a:pt x="459" y="255"/>
                      </a:lnTo>
                      <a:lnTo>
                        <a:pt x="460" y="252"/>
                      </a:lnTo>
                      <a:lnTo>
                        <a:pt x="462" y="250"/>
                      </a:lnTo>
                      <a:lnTo>
                        <a:pt x="464" y="246"/>
                      </a:lnTo>
                      <a:lnTo>
                        <a:pt x="466" y="244"/>
                      </a:lnTo>
                      <a:lnTo>
                        <a:pt x="468" y="241"/>
                      </a:lnTo>
                      <a:lnTo>
                        <a:pt x="471" y="238"/>
                      </a:lnTo>
                      <a:lnTo>
                        <a:pt x="473" y="235"/>
                      </a:lnTo>
                      <a:lnTo>
                        <a:pt x="476" y="233"/>
                      </a:lnTo>
                      <a:lnTo>
                        <a:pt x="480" y="231"/>
                      </a:lnTo>
                      <a:lnTo>
                        <a:pt x="484" y="230"/>
                      </a:lnTo>
                      <a:lnTo>
                        <a:pt x="487" y="228"/>
                      </a:lnTo>
                      <a:lnTo>
                        <a:pt x="491" y="227"/>
                      </a:lnTo>
                      <a:lnTo>
                        <a:pt x="495" y="226"/>
                      </a:lnTo>
                      <a:lnTo>
                        <a:pt x="499" y="226"/>
                      </a:lnTo>
                      <a:lnTo>
                        <a:pt x="501" y="224"/>
                      </a:lnTo>
                      <a:lnTo>
                        <a:pt x="504" y="223"/>
                      </a:lnTo>
                      <a:lnTo>
                        <a:pt x="507" y="221"/>
                      </a:lnTo>
                      <a:lnTo>
                        <a:pt x="510" y="219"/>
                      </a:lnTo>
                      <a:lnTo>
                        <a:pt x="513" y="218"/>
                      </a:lnTo>
                      <a:lnTo>
                        <a:pt x="516" y="216"/>
                      </a:lnTo>
                      <a:lnTo>
                        <a:pt x="519" y="215"/>
                      </a:lnTo>
                      <a:lnTo>
                        <a:pt x="522" y="213"/>
                      </a:lnTo>
                      <a:lnTo>
                        <a:pt x="525" y="212"/>
                      </a:lnTo>
                      <a:lnTo>
                        <a:pt x="527" y="211"/>
                      </a:lnTo>
                      <a:lnTo>
                        <a:pt x="530" y="209"/>
                      </a:lnTo>
                      <a:lnTo>
                        <a:pt x="534" y="208"/>
                      </a:lnTo>
                      <a:lnTo>
                        <a:pt x="538" y="207"/>
                      </a:lnTo>
                      <a:lnTo>
                        <a:pt x="541" y="205"/>
                      </a:lnTo>
                      <a:lnTo>
                        <a:pt x="543" y="205"/>
                      </a:lnTo>
                      <a:lnTo>
                        <a:pt x="547" y="204"/>
                      </a:lnTo>
                      <a:lnTo>
                        <a:pt x="550" y="204"/>
                      </a:lnTo>
                      <a:lnTo>
                        <a:pt x="553" y="202"/>
                      </a:lnTo>
                      <a:lnTo>
                        <a:pt x="557" y="202"/>
                      </a:lnTo>
                      <a:lnTo>
                        <a:pt x="561" y="202"/>
                      </a:lnTo>
                      <a:lnTo>
                        <a:pt x="566" y="201"/>
                      </a:lnTo>
                      <a:lnTo>
                        <a:pt x="569" y="201"/>
                      </a:lnTo>
                      <a:lnTo>
                        <a:pt x="573" y="200"/>
                      </a:lnTo>
                      <a:lnTo>
                        <a:pt x="576" y="200"/>
                      </a:lnTo>
                      <a:lnTo>
                        <a:pt x="579" y="199"/>
                      </a:lnTo>
                      <a:lnTo>
                        <a:pt x="582" y="199"/>
                      </a:lnTo>
                      <a:lnTo>
                        <a:pt x="585" y="198"/>
                      </a:lnTo>
                      <a:lnTo>
                        <a:pt x="588" y="197"/>
                      </a:lnTo>
                      <a:lnTo>
                        <a:pt x="591" y="197"/>
                      </a:lnTo>
                      <a:lnTo>
                        <a:pt x="594" y="196"/>
                      </a:lnTo>
                      <a:lnTo>
                        <a:pt x="597" y="194"/>
                      </a:lnTo>
                      <a:lnTo>
                        <a:pt x="600" y="192"/>
                      </a:lnTo>
                      <a:lnTo>
                        <a:pt x="603" y="191"/>
                      </a:lnTo>
                      <a:lnTo>
                        <a:pt x="606" y="189"/>
                      </a:lnTo>
                      <a:lnTo>
                        <a:pt x="609" y="188"/>
                      </a:lnTo>
                      <a:lnTo>
                        <a:pt x="613" y="186"/>
                      </a:lnTo>
                      <a:lnTo>
                        <a:pt x="615" y="185"/>
                      </a:lnTo>
                      <a:lnTo>
                        <a:pt x="619" y="184"/>
                      </a:lnTo>
                      <a:lnTo>
                        <a:pt x="622" y="183"/>
                      </a:lnTo>
                      <a:lnTo>
                        <a:pt x="625" y="182"/>
                      </a:lnTo>
                      <a:lnTo>
                        <a:pt x="628" y="181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42" name="Line 152">
                  <a:extLst>
                    <a:ext uri="{FF2B5EF4-FFF2-40B4-BE49-F238E27FC236}">
                      <a16:creationId xmlns:a16="http://schemas.microsoft.com/office/drawing/2014/main" id="{0BBDFBFE-863C-4C94-8251-2AC0C8788D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849" y="1675"/>
                  <a:ext cx="1" cy="10"/>
                </a:xfrm>
                <a:prstGeom prst="line">
                  <a:avLst/>
                </a:pr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43" name="Freeform 153">
                  <a:extLst>
                    <a:ext uri="{FF2B5EF4-FFF2-40B4-BE49-F238E27FC236}">
                      <a16:creationId xmlns:a16="http://schemas.microsoft.com/office/drawing/2014/main" id="{331D75D1-D005-48C3-B321-9F0A96A92B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15" y="1562"/>
                  <a:ext cx="46" cy="62"/>
                </a:xfrm>
                <a:custGeom>
                  <a:avLst/>
                  <a:gdLst>
                    <a:gd name="T0" fmla="*/ 11 w 46"/>
                    <a:gd name="T1" fmla="*/ 28 h 62"/>
                    <a:gd name="T2" fmla="*/ 16 w 46"/>
                    <a:gd name="T3" fmla="*/ 25 h 62"/>
                    <a:gd name="T4" fmla="*/ 21 w 46"/>
                    <a:gd name="T5" fmla="*/ 24 h 62"/>
                    <a:gd name="T6" fmla="*/ 27 w 46"/>
                    <a:gd name="T7" fmla="*/ 26 h 62"/>
                    <a:gd name="T8" fmla="*/ 31 w 46"/>
                    <a:gd name="T9" fmla="*/ 31 h 62"/>
                    <a:gd name="T10" fmla="*/ 33 w 46"/>
                    <a:gd name="T11" fmla="*/ 36 h 62"/>
                    <a:gd name="T12" fmla="*/ 32 w 46"/>
                    <a:gd name="T13" fmla="*/ 42 h 62"/>
                    <a:gd name="T14" fmla="*/ 28 w 46"/>
                    <a:gd name="T15" fmla="*/ 47 h 62"/>
                    <a:gd name="T16" fmla="*/ 23 w 46"/>
                    <a:gd name="T17" fmla="*/ 50 h 62"/>
                    <a:gd name="T18" fmla="*/ 17 w 46"/>
                    <a:gd name="T19" fmla="*/ 49 h 62"/>
                    <a:gd name="T20" fmla="*/ 12 w 46"/>
                    <a:gd name="T21" fmla="*/ 46 h 62"/>
                    <a:gd name="T22" fmla="*/ 10 w 46"/>
                    <a:gd name="T23" fmla="*/ 40 h 62"/>
                    <a:gd name="T24" fmla="*/ 8 w 46"/>
                    <a:gd name="T25" fmla="*/ 34 h 62"/>
                    <a:gd name="T26" fmla="*/ 8 w 46"/>
                    <a:gd name="T27" fmla="*/ 29 h 62"/>
                    <a:gd name="T28" fmla="*/ 8 w 46"/>
                    <a:gd name="T29" fmla="*/ 23 h 62"/>
                    <a:gd name="T30" fmla="*/ 10 w 46"/>
                    <a:gd name="T31" fmla="*/ 17 h 62"/>
                    <a:gd name="T32" fmla="*/ 11 w 46"/>
                    <a:gd name="T33" fmla="*/ 12 h 62"/>
                    <a:gd name="T34" fmla="*/ 11 w 46"/>
                    <a:gd name="T35" fmla="*/ 5 h 62"/>
                    <a:gd name="T36" fmla="*/ 11 w 46"/>
                    <a:gd name="T37" fmla="*/ 0 h 62"/>
                    <a:gd name="T38" fmla="*/ 7 w 46"/>
                    <a:gd name="T39" fmla="*/ 6 h 62"/>
                    <a:gd name="T40" fmla="*/ 4 w 46"/>
                    <a:gd name="T41" fmla="*/ 13 h 62"/>
                    <a:gd name="T42" fmla="*/ 2 w 46"/>
                    <a:gd name="T43" fmla="*/ 18 h 62"/>
                    <a:gd name="T44" fmla="*/ 0 w 46"/>
                    <a:gd name="T45" fmla="*/ 23 h 62"/>
                    <a:gd name="T46" fmla="*/ 0 w 46"/>
                    <a:gd name="T47" fmla="*/ 31 h 62"/>
                    <a:gd name="T48" fmla="*/ 0 w 46"/>
                    <a:gd name="T49" fmla="*/ 36 h 62"/>
                    <a:gd name="T50" fmla="*/ 0 w 46"/>
                    <a:gd name="T51" fmla="*/ 42 h 62"/>
                    <a:gd name="T52" fmla="*/ 2 w 46"/>
                    <a:gd name="T53" fmla="*/ 49 h 62"/>
                    <a:gd name="T54" fmla="*/ 5 w 46"/>
                    <a:gd name="T55" fmla="*/ 54 h 62"/>
                    <a:gd name="T56" fmla="*/ 11 w 46"/>
                    <a:gd name="T57" fmla="*/ 58 h 62"/>
                    <a:gd name="T58" fmla="*/ 17 w 46"/>
                    <a:gd name="T59" fmla="*/ 61 h 62"/>
                    <a:gd name="T60" fmla="*/ 24 w 46"/>
                    <a:gd name="T61" fmla="*/ 61 h 62"/>
                    <a:gd name="T62" fmla="*/ 30 w 46"/>
                    <a:gd name="T63" fmla="*/ 60 h 62"/>
                    <a:gd name="T64" fmla="*/ 35 w 46"/>
                    <a:gd name="T65" fmla="*/ 56 h 62"/>
                    <a:gd name="T66" fmla="*/ 41 w 46"/>
                    <a:gd name="T67" fmla="*/ 50 h 62"/>
                    <a:gd name="T68" fmla="*/ 44 w 46"/>
                    <a:gd name="T69" fmla="*/ 45 h 62"/>
                    <a:gd name="T70" fmla="*/ 45 w 46"/>
                    <a:gd name="T71" fmla="*/ 39 h 62"/>
                    <a:gd name="T72" fmla="*/ 44 w 46"/>
                    <a:gd name="T73" fmla="*/ 33 h 62"/>
                    <a:gd name="T74" fmla="*/ 43 w 46"/>
                    <a:gd name="T75" fmla="*/ 28 h 62"/>
                    <a:gd name="T76" fmla="*/ 40 w 46"/>
                    <a:gd name="T77" fmla="*/ 22 h 62"/>
                    <a:gd name="T78" fmla="*/ 34 w 46"/>
                    <a:gd name="T79" fmla="*/ 17 h 62"/>
                    <a:gd name="T80" fmla="*/ 29 w 46"/>
                    <a:gd name="T81" fmla="*/ 16 h 62"/>
                    <a:gd name="T82" fmla="*/ 23 w 46"/>
                    <a:gd name="T83" fmla="*/ 15 h 62"/>
                    <a:gd name="T84" fmla="*/ 17 w 46"/>
                    <a:gd name="T85" fmla="*/ 15 h 62"/>
                    <a:gd name="T86" fmla="*/ 12 w 46"/>
                    <a:gd name="T87" fmla="*/ 17 h 62"/>
                    <a:gd name="T88" fmla="*/ 8 w 46"/>
                    <a:gd name="T89" fmla="*/ 20 h 62"/>
                    <a:gd name="T90" fmla="*/ 8 w 46"/>
                    <a:gd name="T91" fmla="*/ 25 h 62"/>
                    <a:gd name="T92" fmla="*/ 8 w 46"/>
                    <a:gd name="T93" fmla="*/ 30 h 62"/>
                    <a:gd name="T94" fmla="*/ 8 w 46"/>
                    <a:gd name="T95" fmla="*/ 31 h 62"/>
                    <a:gd name="T96" fmla="*/ 8 w 46"/>
                    <a:gd name="T97" fmla="*/ 31 h 62"/>
                    <a:gd name="T98" fmla="*/ 8 w 46"/>
                    <a:gd name="T99" fmla="*/ 32 h 6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46"/>
                    <a:gd name="T151" fmla="*/ 0 h 62"/>
                    <a:gd name="T152" fmla="*/ 46 w 46"/>
                    <a:gd name="T153" fmla="*/ 62 h 6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46" h="62">
                      <a:moveTo>
                        <a:pt x="8" y="32"/>
                      </a:moveTo>
                      <a:lnTo>
                        <a:pt x="11" y="28"/>
                      </a:lnTo>
                      <a:lnTo>
                        <a:pt x="13" y="26"/>
                      </a:lnTo>
                      <a:lnTo>
                        <a:pt x="16" y="25"/>
                      </a:lnTo>
                      <a:lnTo>
                        <a:pt x="18" y="24"/>
                      </a:lnTo>
                      <a:lnTo>
                        <a:pt x="21" y="24"/>
                      </a:lnTo>
                      <a:lnTo>
                        <a:pt x="24" y="24"/>
                      </a:lnTo>
                      <a:lnTo>
                        <a:pt x="27" y="26"/>
                      </a:lnTo>
                      <a:lnTo>
                        <a:pt x="30" y="28"/>
                      </a:lnTo>
                      <a:lnTo>
                        <a:pt x="31" y="31"/>
                      </a:lnTo>
                      <a:lnTo>
                        <a:pt x="33" y="33"/>
                      </a:lnTo>
                      <a:lnTo>
                        <a:pt x="33" y="36"/>
                      </a:lnTo>
                      <a:lnTo>
                        <a:pt x="33" y="39"/>
                      </a:lnTo>
                      <a:lnTo>
                        <a:pt x="32" y="42"/>
                      </a:lnTo>
                      <a:lnTo>
                        <a:pt x="30" y="45"/>
                      </a:lnTo>
                      <a:lnTo>
                        <a:pt x="28" y="47"/>
                      </a:lnTo>
                      <a:lnTo>
                        <a:pt x="26" y="49"/>
                      </a:lnTo>
                      <a:lnTo>
                        <a:pt x="23" y="50"/>
                      </a:lnTo>
                      <a:lnTo>
                        <a:pt x="20" y="50"/>
                      </a:lnTo>
                      <a:lnTo>
                        <a:pt x="17" y="49"/>
                      </a:lnTo>
                      <a:lnTo>
                        <a:pt x="15" y="48"/>
                      </a:lnTo>
                      <a:lnTo>
                        <a:pt x="12" y="46"/>
                      </a:lnTo>
                      <a:lnTo>
                        <a:pt x="10" y="42"/>
                      </a:lnTo>
                      <a:lnTo>
                        <a:pt x="10" y="40"/>
                      </a:lnTo>
                      <a:lnTo>
                        <a:pt x="8" y="37"/>
                      </a:lnTo>
                      <a:lnTo>
                        <a:pt x="8" y="34"/>
                      </a:lnTo>
                      <a:lnTo>
                        <a:pt x="8" y="32"/>
                      </a:lnTo>
                      <a:lnTo>
                        <a:pt x="8" y="29"/>
                      </a:lnTo>
                      <a:lnTo>
                        <a:pt x="8" y="25"/>
                      </a:lnTo>
                      <a:lnTo>
                        <a:pt x="8" y="23"/>
                      </a:lnTo>
                      <a:lnTo>
                        <a:pt x="9" y="20"/>
                      </a:lnTo>
                      <a:lnTo>
                        <a:pt x="10" y="17"/>
                      </a:lnTo>
                      <a:lnTo>
                        <a:pt x="10" y="15"/>
                      </a:lnTo>
                      <a:lnTo>
                        <a:pt x="11" y="12"/>
                      </a:lnTo>
                      <a:lnTo>
                        <a:pt x="11" y="8"/>
                      </a:lnTo>
                      <a:lnTo>
                        <a:pt x="11" y="5"/>
                      </a:lnTo>
                      <a:lnTo>
                        <a:pt x="11" y="2"/>
                      </a:lnTo>
                      <a:lnTo>
                        <a:pt x="11" y="0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4" y="13"/>
                      </a:lnTo>
                      <a:lnTo>
                        <a:pt x="2" y="16"/>
                      </a:lnTo>
                      <a:lnTo>
                        <a:pt x="2" y="18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0" y="26"/>
                      </a:lnTo>
                      <a:lnTo>
                        <a:pt x="0" y="31"/>
                      </a:lnTo>
                      <a:lnTo>
                        <a:pt x="0" y="33"/>
                      </a:lnTo>
                      <a:lnTo>
                        <a:pt x="0" y="36"/>
                      </a:lnTo>
                      <a:lnTo>
                        <a:pt x="0" y="39"/>
                      </a:lnTo>
                      <a:lnTo>
                        <a:pt x="0" y="42"/>
                      </a:lnTo>
                      <a:lnTo>
                        <a:pt x="1" y="46"/>
                      </a:lnTo>
                      <a:lnTo>
                        <a:pt x="2" y="49"/>
                      </a:lnTo>
                      <a:lnTo>
                        <a:pt x="4" y="51"/>
                      </a:lnTo>
                      <a:lnTo>
                        <a:pt x="5" y="54"/>
                      </a:lnTo>
                      <a:lnTo>
                        <a:pt x="8" y="57"/>
                      </a:lnTo>
                      <a:lnTo>
                        <a:pt x="11" y="58"/>
                      </a:lnTo>
                      <a:lnTo>
                        <a:pt x="15" y="60"/>
                      </a:lnTo>
                      <a:lnTo>
                        <a:pt x="17" y="61"/>
                      </a:lnTo>
                      <a:lnTo>
                        <a:pt x="20" y="61"/>
                      </a:lnTo>
                      <a:lnTo>
                        <a:pt x="24" y="61"/>
                      </a:lnTo>
                      <a:lnTo>
                        <a:pt x="26" y="61"/>
                      </a:lnTo>
                      <a:lnTo>
                        <a:pt x="30" y="60"/>
                      </a:lnTo>
                      <a:lnTo>
                        <a:pt x="32" y="58"/>
                      </a:lnTo>
                      <a:lnTo>
                        <a:pt x="35" y="56"/>
                      </a:lnTo>
                      <a:lnTo>
                        <a:pt x="38" y="53"/>
                      </a:lnTo>
                      <a:lnTo>
                        <a:pt x="41" y="50"/>
                      </a:lnTo>
                      <a:lnTo>
                        <a:pt x="42" y="48"/>
                      </a:lnTo>
                      <a:lnTo>
                        <a:pt x="44" y="45"/>
                      </a:lnTo>
                      <a:lnTo>
                        <a:pt x="44" y="42"/>
                      </a:lnTo>
                      <a:lnTo>
                        <a:pt x="45" y="39"/>
                      </a:lnTo>
                      <a:lnTo>
                        <a:pt x="45" y="36"/>
                      </a:lnTo>
                      <a:lnTo>
                        <a:pt x="44" y="33"/>
                      </a:lnTo>
                      <a:lnTo>
                        <a:pt x="44" y="31"/>
                      </a:lnTo>
                      <a:lnTo>
                        <a:pt x="43" y="28"/>
                      </a:lnTo>
                      <a:lnTo>
                        <a:pt x="42" y="25"/>
                      </a:lnTo>
                      <a:lnTo>
                        <a:pt x="40" y="22"/>
                      </a:lnTo>
                      <a:lnTo>
                        <a:pt x="37" y="20"/>
                      </a:lnTo>
                      <a:lnTo>
                        <a:pt x="34" y="17"/>
                      </a:lnTo>
                      <a:lnTo>
                        <a:pt x="31" y="17"/>
                      </a:lnTo>
                      <a:lnTo>
                        <a:pt x="29" y="16"/>
                      </a:lnTo>
                      <a:lnTo>
                        <a:pt x="26" y="15"/>
                      </a:lnTo>
                      <a:lnTo>
                        <a:pt x="23" y="15"/>
                      </a:lnTo>
                      <a:lnTo>
                        <a:pt x="20" y="15"/>
                      </a:lnTo>
                      <a:lnTo>
                        <a:pt x="17" y="15"/>
                      </a:lnTo>
                      <a:lnTo>
                        <a:pt x="15" y="15"/>
                      </a:lnTo>
                      <a:lnTo>
                        <a:pt x="12" y="17"/>
                      </a:lnTo>
                      <a:lnTo>
                        <a:pt x="10" y="17"/>
                      </a:lnTo>
                      <a:lnTo>
                        <a:pt x="8" y="20"/>
                      </a:lnTo>
                      <a:lnTo>
                        <a:pt x="8" y="23"/>
                      </a:lnTo>
                      <a:lnTo>
                        <a:pt x="8" y="25"/>
                      </a:lnTo>
                      <a:lnTo>
                        <a:pt x="8" y="28"/>
                      </a:lnTo>
                      <a:lnTo>
                        <a:pt x="8" y="30"/>
                      </a:lnTo>
                      <a:lnTo>
                        <a:pt x="8" y="31"/>
                      </a:lnTo>
                      <a:lnTo>
                        <a:pt x="8" y="32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44" name="Freeform 154">
                  <a:extLst>
                    <a:ext uri="{FF2B5EF4-FFF2-40B4-BE49-F238E27FC236}">
                      <a16:creationId xmlns:a16="http://schemas.microsoft.com/office/drawing/2014/main" id="{428B9A10-850A-4498-A576-6E7535622C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6" y="1600"/>
                  <a:ext cx="509" cy="228"/>
                </a:xfrm>
                <a:custGeom>
                  <a:avLst/>
                  <a:gdLst>
                    <a:gd name="T0" fmla="*/ 277 w 509"/>
                    <a:gd name="T1" fmla="*/ 6 h 228"/>
                    <a:gd name="T2" fmla="*/ 317 w 509"/>
                    <a:gd name="T3" fmla="*/ 9 h 228"/>
                    <a:gd name="T4" fmla="*/ 352 w 509"/>
                    <a:gd name="T5" fmla="*/ 13 h 228"/>
                    <a:gd name="T6" fmla="*/ 384 w 509"/>
                    <a:gd name="T7" fmla="*/ 19 h 228"/>
                    <a:gd name="T8" fmla="*/ 411 w 509"/>
                    <a:gd name="T9" fmla="*/ 26 h 228"/>
                    <a:gd name="T10" fmla="*/ 434 w 509"/>
                    <a:gd name="T11" fmla="*/ 33 h 228"/>
                    <a:gd name="T12" fmla="*/ 455 w 509"/>
                    <a:gd name="T13" fmla="*/ 41 h 228"/>
                    <a:gd name="T14" fmla="*/ 471 w 509"/>
                    <a:gd name="T15" fmla="*/ 51 h 228"/>
                    <a:gd name="T16" fmla="*/ 489 w 509"/>
                    <a:gd name="T17" fmla="*/ 66 h 228"/>
                    <a:gd name="T18" fmla="*/ 504 w 509"/>
                    <a:gd name="T19" fmla="*/ 89 h 228"/>
                    <a:gd name="T20" fmla="*/ 508 w 509"/>
                    <a:gd name="T21" fmla="*/ 110 h 228"/>
                    <a:gd name="T22" fmla="*/ 503 w 509"/>
                    <a:gd name="T23" fmla="*/ 132 h 228"/>
                    <a:gd name="T24" fmla="*/ 488 w 509"/>
                    <a:gd name="T25" fmla="*/ 154 h 228"/>
                    <a:gd name="T26" fmla="*/ 469 w 509"/>
                    <a:gd name="T27" fmla="*/ 167 h 228"/>
                    <a:gd name="T28" fmla="*/ 453 w 509"/>
                    <a:gd name="T29" fmla="*/ 175 h 228"/>
                    <a:gd name="T30" fmla="*/ 436 w 509"/>
                    <a:gd name="T31" fmla="*/ 182 h 228"/>
                    <a:gd name="T32" fmla="*/ 415 w 509"/>
                    <a:gd name="T33" fmla="*/ 188 h 228"/>
                    <a:gd name="T34" fmla="*/ 393 w 509"/>
                    <a:gd name="T35" fmla="*/ 193 h 228"/>
                    <a:gd name="T36" fmla="*/ 368 w 509"/>
                    <a:gd name="T37" fmla="*/ 199 h 228"/>
                    <a:gd name="T38" fmla="*/ 341 w 509"/>
                    <a:gd name="T39" fmla="*/ 202 h 228"/>
                    <a:gd name="T40" fmla="*/ 311 w 509"/>
                    <a:gd name="T41" fmla="*/ 205 h 228"/>
                    <a:gd name="T42" fmla="*/ 281 w 509"/>
                    <a:gd name="T43" fmla="*/ 206 h 228"/>
                    <a:gd name="T44" fmla="*/ 256 w 509"/>
                    <a:gd name="T45" fmla="*/ 204 h 228"/>
                    <a:gd name="T46" fmla="*/ 235 w 509"/>
                    <a:gd name="T47" fmla="*/ 203 h 228"/>
                    <a:gd name="T48" fmla="*/ 216 w 509"/>
                    <a:gd name="T49" fmla="*/ 202 h 228"/>
                    <a:gd name="T50" fmla="*/ 201 w 509"/>
                    <a:gd name="T51" fmla="*/ 200 h 228"/>
                    <a:gd name="T52" fmla="*/ 180 w 509"/>
                    <a:gd name="T53" fmla="*/ 197 h 228"/>
                    <a:gd name="T54" fmla="*/ 164 w 509"/>
                    <a:gd name="T55" fmla="*/ 194 h 228"/>
                    <a:gd name="T56" fmla="*/ 149 w 509"/>
                    <a:gd name="T57" fmla="*/ 193 h 228"/>
                    <a:gd name="T58" fmla="*/ 133 w 509"/>
                    <a:gd name="T59" fmla="*/ 196 h 228"/>
                    <a:gd name="T60" fmla="*/ 117 w 509"/>
                    <a:gd name="T61" fmla="*/ 204 h 228"/>
                    <a:gd name="T62" fmla="*/ 101 w 509"/>
                    <a:gd name="T63" fmla="*/ 216 h 228"/>
                    <a:gd name="T64" fmla="*/ 86 w 509"/>
                    <a:gd name="T65" fmla="*/ 225 h 228"/>
                    <a:gd name="T66" fmla="*/ 69 w 509"/>
                    <a:gd name="T67" fmla="*/ 225 h 228"/>
                    <a:gd name="T68" fmla="*/ 52 w 509"/>
                    <a:gd name="T69" fmla="*/ 215 h 228"/>
                    <a:gd name="T70" fmla="*/ 34 w 509"/>
                    <a:gd name="T71" fmla="*/ 203 h 228"/>
                    <a:gd name="T72" fmla="*/ 20 w 509"/>
                    <a:gd name="T73" fmla="*/ 188 h 228"/>
                    <a:gd name="T74" fmla="*/ 11 w 509"/>
                    <a:gd name="T75" fmla="*/ 170 h 228"/>
                    <a:gd name="T76" fmla="*/ 4 w 509"/>
                    <a:gd name="T77" fmla="*/ 149 h 228"/>
                    <a:gd name="T78" fmla="*/ 2 w 509"/>
                    <a:gd name="T79" fmla="*/ 132 h 228"/>
                    <a:gd name="T80" fmla="*/ 0 w 509"/>
                    <a:gd name="T81" fmla="*/ 117 h 228"/>
                    <a:gd name="T82" fmla="*/ 1 w 509"/>
                    <a:gd name="T83" fmla="*/ 101 h 228"/>
                    <a:gd name="T84" fmla="*/ 4 w 509"/>
                    <a:gd name="T85" fmla="*/ 85 h 228"/>
                    <a:gd name="T86" fmla="*/ 9 w 509"/>
                    <a:gd name="T87" fmla="*/ 69 h 228"/>
                    <a:gd name="T88" fmla="*/ 18 w 509"/>
                    <a:gd name="T89" fmla="*/ 54 h 228"/>
                    <a:gd name="T90" fmla="*/ 30 w 509"/>
                    <a:gd name="T91" fmla="*/ 41 h 228"/>
                    <a:gd name="T92" fmla="*/ 46 w 509"/>
                    <a:gd name="T93" fmla="*/ 28 h 228"/>
                    <a:gd name="T94" fmla="*/ 66 w 509"/>
                    <a:gd name="T95" fmla="*/ 18 h 228"/>
                    <a:gd name="T96" fmla="*/ 90 w 509"/>
                    <a:gd name="T97" fmla="*/ 10 h 228"/>
                    <a:gd name="T98" fmla="*/ 120 w 509"/>
                    <a:gd name="T99" fmla="*/ 4 h 228"/>
                    <a:gd name="T100" fmla="*/ 155 w 509"/>
                    <a:gd name="T101" fmla="*/ 0 h 228"/>
                    <a:gd name="T102" fmla="*/ 196 w 509"/>
                    <a:gd name="T103" fmla="*/ 0 h 228"/>
                    <a:gd name="T104" fmla="*/ 243 w 509"/>
                    <a:gd name="T105" fmla="*/ 4 h 22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09"/>
                    <a:gd name="T160" fmla="*/ 0 h 228"/>
                    <a:gd name="T161" fmla="*/ 509 w 509"/>
                    <a:gd name="T162" fmla="*/ 228 h 22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09" h="228">
                      <a:moveTo>
                        <a:pt x="243" y="4"/>
                      </a:moveTo>
                      <a:lnTo>
                        <a:pt x="252" y="4"/>
                      </a:lnTo>
                      <a:lnTo>
                        <a:pt x="261" y="4"/>
                      </a:lnTo>
                      <a:lnTo>
                        <a:pt x="270" y="5"/>
                      </a:lnTo>
                      <a:lnTo>
                        <a:pt x="277" y="6"/>
                      </a:lnTo>
                      <a:lnTo>
                        <a:pt x="286" y="7"/>
                      </a:lnTo>
                      <a:lnTo>
                        <a:pt x="294" y="7"/>
                      </a:lnTo>
                      <a:lnTo>
                        <a:pt x="302" y="9"/>
                      </a:lnTo>
                      <a:lnTo>
                        <a:pt x="309" y="9"/>
                      </a:lnTo>
                      <a:lnTo>
                        <a:pt x="317" y="9"/>
                      </a:lnTo>
                      <a:lnTo>
                        <a:pt x="324" y="10"/>
                      </a:lnTo>
                      <a:lnTo>
                        <a:pt x="332" y="11"/>
                      </a:lnTo>
                      <a:lnTo>
                        <a:pt x="339" y="12"/>
                      </a:lnTo>
                      <a:lnTo>
                        <a:pt x="345" y="13"/>
                      </a:lnTo>
                      <a:lnTo>
                        <a:pt x="352" y="13"/>
                      </a:lnTo>
                      <a:lnTo>
                        <a:pt x="359" y="15"/>
                      </a:lnTo>
                      <a:lnTo>
                        <a:pt x="365" y="15"/>
                      </a:lnTo>
                      <a:lnTo>
                        <a:pt x="371" y="17"/>
                      </a:lnTo>
                      <a:lnTo>
                        <a:pt x="378" y="17"/>
                      </a:lnTo>
                      <a:lnTo>
                        <a:pt x="384" y="19"/>
                      </a:lnTo>
                      <a:lnTo>
                        <a:pt x="390" y="21"/>
                      </a:lnTo>
                      <a:lnTo>
                        <a:pt x="395" y="22"/>
                      </a:lnTo>
                      <a:lnTo>
                        <a:pt x="400" y="23"/>
                      </a:lnTo>
                      <a:lnTo>
                        <a:pt x="407" y="25"/>
                      </a:lnTo>
                      <a:lnTo>
                        <a:pt x="411" y="26"/>
                      </a:lnTo>
                      <a:lnTo>
                        <a:pt x="416" y="27"/>
                      </a:lnTo>
                      <a:lnTo>
                        <a:pt x="421" y="28"/>
                      </a:lnTo>
                      <a:lnTo>
                        <a:pt x="426" y="30"/>
                      </a:lnTo>
                      <a:lnTo>
                        <a:pt x="430" y="32"/>
                      </a:lnTo>
                      <a:lnTo>
                        <a:pt x="434" y="33"/>
                      </a:lnTo>
                      <a:lnTo>
                        <a:pt x="439" y="35"/>
                      </a:lnTo>
                      <a:lnTo>
                        <a:pt x="443" y="37"/>
                      </a:lnTo>
                      <a:lnTo>
                        <a:pt x="447" y="38"/>
                      </a:lnTo>
                      <a:lnTo>
                        <a:pt x="451" y="40"/>
                      </a:lnTo>
                      <a:lnTo>
                        <a:pt x="455" y="41"/>
                      </a:lnTo>
                      <a:lnTo>
                        <a:pt x="458" y="44"/>
                      </a:lnTo>
                      <a:lnTo>
                        <a:pt x="462" y="46"/>
                      </a:lnTo>
                      <a:lnTo>
                        <a:pt x="465" y="47"/>
                      </a:lnTo>
                      <a:lnTo>
                        <a:pt x="468" y="49"/>
                      </a:lnTo>
                      <a:lnTo>
                        <a:pt x="471" y="51"/>
                      </a:lnTo>
                      <a:lnTo>
                        <a:pt x="475" y="53"/>
                      </a:lnTo>
                      <a:lnTo>
                        <a:pt x="477" y="55"/>
                      </a:lnTo>
                      <a:lnTo>
                        <a:pt x="480" y="57"/>
                      </a:lnTo>
                      <a:lnTo>
                        <a:pt x="485" y="62"/>
                      </a:lnTo>
                      <a:lnTo>
                        <a:pt x="489" y="66"/>
                      </a:lnTo>
                      <a:lnTo>
                        <a:pt x="493" y="70"/>
                      </a:lnTo>
                      <a:lnTo>
                        <a:pt x="497" y="75"/>
                      </a:lnTo>
                      <a:lnTo>
                        <a:pt x="499" y="80"/>
                      </a:lnTo>
                      <a:lnTo>
                        <a:pt x="502" y="84"/>
                      </a:lnTo>
                      <a:lnTo>
                        <a:pt x="504" y="89"/>
                      </a:lnTo>
                      <a:lnTo>
                        <a:pt x="506" y="95"/>
                      </a:lnTo>
                      <a:lnTo>
                        <a:pt x="507" y="99"/>
                      </a:lnTo>
                      <a:lnTo>
                        <a:pt x="508" y="104"/>
                      </a:lnTo>
                      <a:lnTo>
                        <a:pt x="508" y="107"/>
                      </a:lnTo>
                      <a:lnTo>
                        <a:pt x="508" y="110"/>
                      </a:lnTo>
                      <a:lnTo>
                        <a:pt x="508" y="112"/>
                      </a:lnTo>
                      <a:lnTo>
                        <a:pt x="507" y="117"/>
                      </a:lnTo>
                      <a:lnTo>
                        <a:pt x="507" y="123"/>
                      </a:lnTo>
                      <a:lnTo>
                        <a:pt x="505" y="128"/>
                      </a:lnTo>
                      <a:lnTo>
                        <a:pt x="503" y="132"/>
                      </a:lnTo>
                      <a:lnTo>
                        <a:pt x="500" y="136"/>
                      </a:lnTo>
                      <a:lnTo>
                        <a:pt x="499" y="141"/>
                      </a:lnTo>
                      <a:lnTo>
                        <a:pt x="495" y="145"/>
                      </a:lnTo>
                      <a:lnTo>
                        <a:pt x="492" y="149"/>
                      </a:lnTo>
                      <a:lnTo>
                        <a:pt x="488" y="154"/>
                      </a:lnTo>
                      <a:lnTo>
                        <a:pt x="484" y="157"/>
                      </a:lnTo>
                      <a:lnTo>
                        <a:pt x="479" y="160"/>
                      </a:lnTo>
                      <a:lnTo>
                        <a:pt x="474" y="164"/>
                      </a:lnTo>
                      <a:lnTo>
                        <a:pt x="471" y="166"/>
                      </a:lnTo>
                      <a:lnTo>
                        <a:pt x="469" y="167"/>
                      </a:lnTo>
                      <a:lnTo>
                        <a:pt x="465" y="169"/>
                      </a:lnTo>
                      <a:lnTo>
                        <a:pt x="463" y="171"/>
                      </a:lnTo>
                      <a:lnTo>
                        <a:pt x="460" y="172"/>
                      </a:lnTo>
                      <a:lnTo>
                        <a:pt x="457" y="173"/>
                      </a:lnTo>
                      <a:lnTo>
                        <a:pt x="453" y="175"/>
                      </a:lnTo>
                      <a:lnTo>
                        <a:pt x="449" y="176"/>
                      </a:lnTo>
                      <a:lnTo>
                        <a:pt x="446" y="178"/>
                      </a:lnTo>
                      <a:lnTo>
                        <a:pt x="443" y="179"/>
                      </a:lnTo>
                      <a:lnTo>
                        <a:pt x="439" y="181"/>
                      </a:lnTo>
                      <a:lnTo>
                        <a:pt x="436" y="182"/>
                      </a:lnTo>
                      <a:lnTo>
                        <a:pt x="431" y="184"/>
                      </a:lnTo>
                      <a:lnTo>
                        <a:pt x="427" y="184"/>
                      </a:lnTo>
                      <a:lnTo>
                        <a:pt x="424" y="186"/>
                      </a:lnTo>
                      <a:lnTo>
                        <a:pt x="420" y="187"/>
                      </a:lnTo>
                      <a:lnTo>
                        <a:pt x="415" y="188"/>
                      </a:lnTo>
                      <a:lnTo>
                        <a:pt x="411" y="189"/>
                      </a:lnTo>
                      <a:lnTo>
                        <a:pt x="407" y="190"/>
                      </a:lnTo>
                      <a:lnTo>
                        <a:pt x="402" y="191"/>
                      </a:lnTo>
                      <a:lnTo>
                        <a:pt x="397" y="192"/>
                      </a:lnTo>
                      <a:lnTo>
                        <a:pt x="393" y="193"/>
                      </a:lnTo>
                      <a:lnTo>
                        <a:pt x="388" y="194"/>
                      </a:lnTo>
                      <a:lnTo>
                        <a:pt x="383" y="195"/>
                      </a:lnTo>
                      <a:lnTo>
                        <a:pt x="378" y="196"/>
                      </a:lnTo>
                      <a:lnTo>
                        <a:pt x="373" y="197"/>
                      </a:lnTo>
                      <a:lnTo>
                        <a:pt x="368" y="199"/>
                      </a:lnTo>
                      <a:lnTo>
                        <a:pt x="362" y="199"/>
                      </a:lnTo>
                      <a:lnTo>
                        <a:pt x="357" y="200"/>
                      </a:lnTo>
                      <a:lnTo>
                        <a:pt x="351" y="201"/>
                      </a:lnTo>
                      <a:lnTo>
                        <a:pt x="346" y="201"/>
                      </a:lnTo>
                      <a:lnTo>
                        <a:pt x="341" y="202"/>
                      </a:lnTo>
                      <a:lnTo>
                        <a:pt x="334" y="202"/>
                      </a:lnTo>
                      <a:lnTo>
                        <a:pt x="329" y="203"/>
                      </a:lnTo>
                      <a:lnTo>
                        <a:pt x="323" y="204"/>
                      </a:lnTo>
                      <a:lnTo>
                        <a:pt x="317" y="204"/>
                      </a:lnTo>
                      <a:lnTo>
                        <a:pt x="311" y="205"/>
                      </a:lnTo>
                      <a:lnTo>
                        <a:pt x="305" y="205"/>
                      </a:lnTo>
                      <a:lnTo>
                        <a:pt x="298" y="206"/>
                      </a:lnTo>
                      <a:lnTo>
                        <a:pt x="292" y="206"/>
                      </a:lnTo>
                      <a:lnTo>
                        <a:pt x="286" y="206"/>
                      </a:lnTo>
                      <a:lnTo>
                        <a:pt x="281" y="206"/>
                      </a:lnTo>
                      <a:lnTo>
                        <a:pt x="276" y="205"/>
                      </a:lnTo>
                      <a:lnTo>
                        <a:pt x="271" y="205"/>
                      </a:lnTo>
                      <a:lnTo>
                        <a:pt x="265" y="205"/>
                      </a:lnTo>
                      <a:lnTo>
                        <a:pt x="261" y="205"/>
                      </a:lnTo>
                      <a:lnTo>
                        <a:pt x="256" y="204"/>
                      </a:lnTo>
                      <a:lnTo>
                        <a:pt x="251" y="204"/>
                      </a:lnTo>
                      <a:lnTo>
                        <a:pt x="247" y="204"/>
                      </a:lnTo>
                      <a:lnTo>
                        <a:pt x="242" y="204"/>
                      </a:lnTo>
                      <a:lnTo>
                        <a:pt x="238" y="204"/>
                      </a:lnTo>
                      <a:lnTo>
                        <a:pt x="235" y="203"/>
                      </a:lnTo>
                      <a:lnTo>
                        <a:pt x="230" y="203"/>
                      </a:lnTo>
                      <a:lnTo>
                        <a:pt x="227" y="202"/>
                      </a:lnTo>
                      <a:lnTo>
                        <a:pt x="223" y="202"/>
                      </a:lnTo>
                      <a:lnTo>
                        <a:pt x="220" y="202"/>
                      </a:lnTo>
                      <a:lnTo>
                        <a:pt x="216" y="202"/>
                      </a:lnTo>
                      <a:lnTo>
                        <a:pt x="213" y="201"/>
                      </a:lnTo>
                      <a:lnTo>
                        <a:pt x="210" y="201"/>
                      </a:lnTo>
                      <a:lnTo>
                        <a:pt x="207" y="201"/>
                      </a:lnTo>
                      <a:lnTo>
                        <a:pt x="204" y="201"/>
                      </a:lnTo>
                      <a:lnTo>
                        <a:pt x="201" y="200"/>
                      </a:lnTo>
                      <a:lnTo>
                        <a:pt x="199" y="200"/>
                      </a:lnTo>
                      <a:lnTo>
                        <a:pt x="193" y="199"/>
                      </a:lnTo>
                      <a:lnTo>
                        <a:pt x="189" y="199"/>
                      </a:lnTo>
                      <a:lnTo>
                        <a:pt x="185" y="199"/>
                      </a:lnTo>
                      <a:lnTo>
                        <a:pt x="180" y="197"/>
                      </a:lnTo>
                      <a:lnTo>
                        <a:pt x="177" y="197"/>
                      </a:lnTo>
                      <a:lnTo>
                        <a:pt x="173" y="196"/>
                      </a:lnTo>
                      <a:lnTo>
                        <a:pt x="170" y="195"/>
                      </a:lnTo>
                      <a:lnTo>
                        <a:pt x="167" y="195"/>
                      </a:lnTo>
                      <a:lnTo>
                        <a:pt x="164" y="194"/>
                      </a:lnTo>
                      <a:lnTo>
                        <a:pt x="161" y="194"/>
                      </a:lnTo>
                      <a:lnTo>
                        <a:pt x="159" y="194"/>
                      </a:lnTo>
                      <a:lnTo>
                        <a:pt x="156" y="193"/>
                      </a:lnTo>
                      <a:lnTo>
                        <a:pt x="153" y="193"/>
                      </a:lnTo>
                      <a:lnTo>
                        <a:pt x="149" y="193"/>
                      </a:lnTo>
                      <a:lnTo>
                        <a:pt x="145" y="193"/>
                      </a:lnTo>
                      <a:lnTo>
                        <a:pt x="141" y="194"/>
                      </a:lnTo>
                      <a:lnTo>
                        <a:pt x="139" y="195"/>
                      </a:lnTo>
                      <a:lnTo>
                        <a:pt x="135" y="195"/>
                      </a:lnTo>
                      <a:lnTo>
                        <a:pt x="133" y="196"/>
                      </a:lnTo>
                      <a:lnTo>
                        <a:pt x="129" y="197"/>
                      </a:lnTo>
                      <a:lnTo>
                        <a:pt x="127" y="199"/>
                      </a:lnTo>
                      <a:lnTo>
                        <a:pt x="124" y="200"/>
                      </a:lnTo>
                      <a:lnTo>
                        <a:pt x="120" y="201"/>
                      </a:lnTo>
                      <a:lnTo>
                        <a:pt x="117" y="204"/>
                      </a:lnTo>
                      <a:lnTo>
                        <a:pt x="114" y="206"/>
                      </a:lnTo>
                      <a:lnTo>
                        <a:pt x="110" y="208"/>
                      </a:lnTo>
                      <a:lnTo>
                        <a:pt x="107" y="212"/>
                      </a:lnTo>
                      <a:lnTo>
                        <a:pt x="104" y="213"/>
                      </a:lnTo>
                      <a:lnTo>
                        <a:pt x="101" y="216"/>
                      </a:lnTo>
                      <a:lnTo>
                        <a:pt x="98" y="218"/>
                      </a:lnTo>
                      <a:lnTo>
                        <a:pt x="95" y="220"/>
                      </a:lnTo>
                      <a:lnTo>
                        <a:pt x="92" y="222"/>
                      </a:lnTo>
                      <a:lnTo>
                        <a:pt x="89" y="224"/>
                      </a:lnTo>
                      <a:lnTo>
                        <a:pt x="86" y="225"/>
                      </a:lnTo>
                      <a:lnTo>
                        <a:pt x="83" y="226"/>
                      </a:lnTo>
                      <a:lnTo>
                        <a:pt x="80" y="227"/>
                      </a:lnTo>
                      <a:lnTo>
                        <a:pt x="76" y="227"/>
                      </a:lnTo>
                      <a:lnTo>
                        <a:pt x="73" y="226"/>
                      </a:lnTo>
                      <a:lnTo>
                        <a:pt x="69" y="225"/>
                      </a:lnTo>
                      <a:lnTo>
                        <a:pt x="66" y="223"/>
                      </a:lnTo>
                      <a:lnTo>
                        <a:pt x="63" y="221"/>
                      </a:lnTo>
                      <a:lnTo>
                        <a:pt x="59" y="219"/>
                      </a:lnTo>
                      <a:lnTo>
                        <a:pt x="55" y="217"/>
                      </a:lnTo>
                      <a:lnTo>
                        <a:pt x="52" y="215"/>
                      </a:lnTo>
                      <a:lnTo>
                        <a:pt x="48" y="213"/>
                      </a:lnTo>
                      <a:lnTo>
                        <a:pt x="44" y="212"/>
                      </a:lnTo>
                      <a:lnTo>
                        <a:pt x="40" y="208"/>
                      </a:lnTo>
                      <a:lnTo>
                        <a:pt x="37" y="206"/>
                      </a:lnTo>
                      <a:lnTo>
                        <a:pt x="34" y="203"/>
                      </a:lnTo>
                      <a:lnTo>
                        <a:pt x="30" y="200"/>
                      </a:lnTo>
                      <a:lnTo>
                        <a:pt x="27" y="197"/>
                      </a:lnTo>
                      <a:lnTo>
                        <a:pt x="24" y="193"/>
                      </a:lnTo>
                      <a:lnTo>
                        <a:pt x="22" y="190"/>
                      </a:lnTo>
                      <a:lnTo>
                        <a:pt x="20" y="188"/>
                      </a:lnTo>
                      <a:lnTo>
                        <a:pt x="18" y="184"/>
                      </a:lnTo>
                      <a:lnTo>
                        <a:pt x="16" y="181"/>
                      </a:lnTo>
                      <a:lnTo>
                        <a:pt x="14" y="178"/>
                      </a:lnTo>
                      <a:lnTo>
                        <a:pt x="13" y="174"/>
                      </a:lnTo>
                      <a:lnTo>
                        <a:pt x="11" y="170"/>
                      </a:lnTo>
                      <a:lnTo>
                        <a:pt x="9" y="166"/>
                      </a:lnTo>
                      <a:lnTo>
                        <a:pt x="8" y="162"/>
                      </a:lnTo>
                      <a:lnTo>
                        <a:pt x="6" y="158"/>
                      </a:lnTo>
                      <a:lnTo>
                        <a:pt x="5" y="154"/>
                      </a:lnTo>
                      <a:lnTo>
                        <a:pt x="4" y="149"/>
                      </a:lnTo>
                      <a:lnTo>
                        <a:pt x="4" y="143"/>
                      </a:lnTo>
                      <a:lnTo>
                        <a:pt x="3" y="141"/>
                      </a:lnTo>
                      <a:lnTo>
                        <a:pt x="2" y="138"/>
                      </a:lnTo>
                      <a:lnTo>
                        <a:pt x="2" y="135"/>
                      </a:lnTo>
                      <a:lnTo>
                        <a:pt x="2" y="132"/>
                      </a:lnTo>
                      <a:lnTo>
                        <a:pt x="1" y="130"/>
                      </a:lnTo>
                      <a:lnTo>
                        <a:pt x="1" y="126"/>
                      </a:lnTo>
                      <a:lnTo>
                        <a:pt x="1" y="123"/>
                      </a:lnTo>
                      <a:lnTo>
                        <a:pt x="1" y="120"/>
                      </a:lnTo>
                      <a:lnTo>
                        <a:pt x="0" y="117"/>
                      </a:lnTo>
                      <a:lnTo>
                        <a:pt x="0" y="113"/>
                      </a:lnTo>
                      <a:lnTo>
                        <a:pt x="0" y="111"/>
                      </a:lnTo>
                      <a:lnTo>
                        <a:pt x="1" y="107"/>
                      </a:lnTo>
                      <a:lnTo>
                        <a:pt x="1" y="104"/>
                      </a:lnTo>
                      <a:lnTo>
                        <a:pt x="1" y="101"/>
                      </a:lnTo>
                      <a:lnTo>
                        <a:pt x="2" y="97"/>
                      </a:lnTo>
                      <a:lnTo>
                        <a:pt x="2" y="96"/>
                      </a:lnTo>
                      <a:lnTo>
                        <a:pt x="2" y="91"/>
                      </a:lnTo>
                      <a:lnTo>
                        <a:pt x="4" y="88"/>
                      </a:lnTo>
                      <a:lnTo>
                        <a:pt x="4" y="85"/>
                      </a:lnTo>
                      <a:lnTo>
                        <a:pt x="5" y="82"/>
                      </a:lnTo>
                      <a:lnTo>
                        <a:pt x="5" y="78"/>
                      </a:lnTo>
                      <a:lnTo>
                        <a:pt x="7" y="75"/>
                      </a:lnTo>
                      <a:lnTo>
                        <a:pt x="9" y="73"/>
                      </a:lnTo>
                      <a:lnTo>
                        <a:pt x="9" y="69"/>
                      </a:lnTo>
                      <a:lnTo>
                        <a:pt x="11" y="67"/>
                      </a:lnTo>
                      <a:lnTo>
                        <a:pt x="13" y="63"/>
                      </a:lnTo>
                      <a:lnTo>
                        <a:pt x="14" y="60"/>
                      </a:lnTo>
                      <a:lnTo>
                        <a:pt x="16" y="57"/>
                      </a:lnTo>
                      <a:lnTo>
                        <a:pt x="18" y="54"/>
                      </a:lnTo>
                      <a:lnTo>
                        <a:pt x="20" y="52"/>
                      </a:lnTo>
                      <a:lnTo>
                        <a:pt x="22" y="48"/>
                      </a:lnTo>
                      <a:lnTo>
                        <a:pt x="24" y="46"/>
                      </a:lnTo>
                      <a:lnTo>
                        <a:pt x="27" y="43"/>
                      </a:lnTo>
                      <a:lnTo>
                        <a:pt x="30" y="41"/>
                      </a:lnTo>
                      <a:lnTo>
                        <a:pt x="33" y="38"/>
                      </a:lnTo>
                      <a:lnTo>
                        <a:pt x="36" y="36"/>
                      </a:lnTo>
                      <a:lnTo>
                        <a:pt x="39" y="33"/>
                      </a:lnTo>
                      <a:lnTo>
                        <a:pt x="42" y="31"/>
                      </a:lnTo>
                      <a:lnTo>
                        <a:pt x="46" y="28"/>
                      </a:lnTo>
                      <a:lnTo>
                        <a:pt x="50" y="27"/>
                      </a:lnTo>
                      <a:lnTo>
                        <a:pt x="54" y="24"/>
                      </a:lnTo>
                      <a:lnTo>
                        <a:pt x="57" y="23"/>
                      </a:lnTo>
                      <a:lnTo>
                        <a:pt x="61" y="20"/>
                      </a:lnTo>
                      <a:lnTo>
                        <a:pt x="66" y="18"/>
                      </a:lnTo>
                      <a:lnTo>
                        <a:pt x="70" y="16"/>
                      </a:lnTo>
                      <a:lnTo>
                        <a:pt x="75" y="15"/>
                      </a:lnTo>
                      <a:lnTo>
                        <a:pt x="80" y="13"/>
                      </a:lnTo>
                      <a:lnTo>
                        <a:pt x="85" y="12"/>
                      </a:lnTo>
                      <a:lnTo>
                        <a:pt x="90" y="10"/>
                      </a:lnTo>
                      <a:lnTo>
                        <a:pt x="96" y="9"/>
                      </a:lnTo>
                      <a:lnTo>
                        <a:pt x="101" y="7"/>
                      </a:lnTo>
                      <a:lnTo>
                        <a:pt x="108" y="6"/>
                      </a:lnTo>
                      <a:lnTo>
                        <a:pt x="114" y="4"/>
                      </a:lnTo>
                      <a:lnTo>
                        <a:pt x="120" y="4"/>
                      </a:lnTo>
                      <a:lnTo>
                        <a:pt x="127" y="3"/>
                      </a:lnTo>
                      <a:lnTo>
                        <a:pt x="133" y="2"/>
                      </a:lnTo>
                      <a:lnTo>
                        <a:pt x="140" y="1"/>
                      </a:lnTo>
                      <a:lnTo>
                        <a:pt x="148" y="1"/>
                      </a:lnTo>
                      <a:lnTo>
                        <a:pt x="155" y="0"/>
                      </a:lnTo>
                      <a:lnTo>
                        <a:pt x="162" y="0"/>
                      </a:lnTo>
                      <a:lnTo>
                        <a:pt x="171" y="0"/>
                      </a:lnTo>
                      <a:lnTo>
                        <a:pt x="179" y="0"/>
                      </a:lnTo>
                      <a:lnTo>
                        <a:pt x="188" y="0"/>
                      </a:lnTo>
                      <a:lnTo>
                        <a:pt x="196" y="0"/>
                      </a:lnTo>
                      <a:lnTo>
                        <a:pt x="205" y="1"/>
                      </a:lnTo>
                      <a:lnTo>
                        <a:pt x="214" y="1"/>
                      </a:lnTo>
                      <a:lnTo>
                        <a:pt x="223" y="2"/>
                      </a:lnTo>
                      <a:lnTo>
                        <a:pt x="233" y="3"/>
                      </a:lnTo>
                      <a:lnTo>
                        <a:pt x="243" y="4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45" name="Freeform 155">
                  <a:extLst>
                    <a:ext uri="{FF2B5EF4-FFF2-40B4-BE49-F238E27FC236}">
                      <a16:creationId xmlns:a16="http://schemas.microsoft.com/office/drawing/2014/main" id="{B3D3E9EB-77C2-47FE-A229-16B907B199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10" y="1601"/>
                  <a:ext cx="499" cy="223"/>
                </a:xfrm>
                <a:custGeom>
                  <a:avLst/>
                  <a:gdLst>
                    <a:gd name="T0" fmla="*/ 272 w 499"/>
                    <a:gd name="T1" fmla="*/ 7 h 223"/>
                    <a:gd name="T2" fmla="*/ 311 w 499"/>
                    <a:gd name="T3" fmla="*/ 10 h 223"/>
                    <a:gd name="T4" fmla="*/ 347 w 499"/>
                    <a:gd name="T5" fmla="*/ 14 h 223"/>
                    <a:gd name="T6" fmla="*/ 377 w 499"/>
                    <a:gd name="T7" fmla="*/ 20 h 223"/>
                    <a:gd name="T8" fmla="*/ 404 w 499"/>
                    <a:gd name="T9" fmla="*/ 27 h 223"/>
                    <a:gd name="T10" fmla="*/ 427 w 499"/>
                    <a:gd name="T11" fmla="*/ 34 h 223"/>
                    <a:gd name="T12" fmla="*/ 447 w 499"/>
                    <a:gd name="T13" fmla="*/ 42 h 223"/>
                    <a:gd name="T14" fmla="*/ 463 w 499"/>
                    <a:gd name="T15" fmla="*/ 51 h 223"/>
                    <a:gd name="T16" fmla="*/ 482 w 499"/>
                    <a:gd name="T17" fmla="*/ 67 h 223"/>
                    <a:gd name="T18" fmla="*/ 495 w 499"/>
                    <a:gd name="T19" fmla="*/ 91 h 223"/>
                    <a:gd name="T20" fmla="*/ 497 w 499"/>
                    <a:gd name="T21" fmla="*/ 116 h 223"/>
                    <a:gd name="T22" fmla="*/ 489 w 499"/>
                    <a:gd name="T23" fmla="*/ 139 h 223"/>
                    <a:gd name="T24" fmla="*/ 470 w 499"/>
                    <a:gd name="T25" fmla="*/ 159 h 223"/>
                    <a:gd name="T26" fmla="*/ 454 w 499"/>
                    <a:gd name="T27" fmla="*/ 168 h 223"/>
                    <a:gd name="T28" fmla="*/ 438 w 499"/>
                    <a:gd name="T29" fmla="*/ 175 h 223"/>
                    <a:gd name="T30" fmla="*/ 419 w 499"/>
                    <a:gd name="T31" fmla="*/ 183 h 223"/>
                    <a:gd name="T32" fmla="*/ 398 w 499"/>
                    <a:gd name="T33" fmla="*/ 188 h 223"/>
                    <a:gd name="T34" fmla="*/ 374 w 499"/>
                    <a:gd name="T35" fmla="*/ 192 h 223"/>
                    <a:gd name="T36" fmla="*/ 350 w 499"/>
                    <a:gd name="T37" fmla="*/ 198 h 223"/>
                    <a:gd name="T38" fmla="*/ 322 w 499"/>
                    <a:gd name="T39" fmla="*/ 200 h 223"/>
                    <a:gd name="T40" fmla="*/ 292 w 499"/>
                    <a:gd name="T41" fmla="*/ 203 h 223"/>
                    <a:gd name="T42" fmla="*/ 264 w 499"/>
                    <a:gd name="T43" fmla="*/ 202 h 223"/>
                    <a:gd name="T44" fmla="*/ 241 w 499"/>
                    <a:gd name="T45" fmla="*/ 201 h 223"/>
                    <a:gd name="T46" fmla="*/ 221 w 499"/>
                    <a:gd name="T47" fmla="*/ 200 h 223"/>
                    <a:gd name="T48" fmla="*/ 205 w 499"/>
                    <a:gd name="T49" fmla="*/ 198 h 223"/>
                    <a:gd name="T50" fmla="*/ 189 w 499"/>
                    <a:gd name="T51" fmla="*/ 196 h 223"/>
                    <a:gd name="T52" fmla="*/ 170 w 499"/>
                    <a:gd name="T53" fmla="*/ 193 h 223"/>
                    <a:gd name="T54" fmla="*/ 154 w 499"/>
                    <a:gd name="T55" fmla="*/ 190 h 223"/>
                    <a:gd name="T56" fmla="*/ 136 w 499"/>
                    <a:gd name="T57" fmla="*/ 191 h 223"/>
                    <a:gd name="T58" fmla="*/ 123 w 499"/>
                    <a:gd name="T59" fmla="*/ 196 h 223"/>
                    <a:gd name="T60" fmla="*/ 105 w 499"/>
                    <a:gd name="T61" fmla="*/ 207 h 223"/>
                    <a:gd name="T62" fmla="*/ 91 w 499"/>
                    <a:gd name="T63" fmla="*/ 218 h 223"/>
                    <a:gd name="T64" fmla="*/ 76 w 499"/>
                    <a:gd name="T65" fmla="*/ 222 h 223"/>
                    <a:gd name="T66" fmla="*/ 60 w 499"/>
                    <a:gd name="T67" fmla="*/ 216 h 223"/>
                    <a:gd name="T68" fmla="*/ 42 w 499"/>
                    <a:gd name="T69" fmla="*/ 207 h 223"/>
                    <a:gd name="T70" fmla="*/ 25 w 499"/>
                    <a:gd name="T71" fmla="*/ 192 h 223"/>
                    <a:gd name="T72" fmla="*/ 15 w 499"/>
                    <a:gd name="T73" fmla="*/ 177 h 223"/>
                    <a:gd name="T74" fmla="*/ 7 w 499"/>
                    <a:gd name="T75" fmla="*/ 158 h 223"/>
                    <a:gd name="T76" fmla="*/ 2 w 499"/>
                    <a:gd name="T77" fmla="*/ 136 h 223"/>
                    <a:gd name="T78" fmla="*/ 1 w 499"/>
                    <a:gd name="T79" fmla="*/ 121 h 223"/>
                    <a:gd name="T80" fmla="*/ 1 w 499"/>
                    <a:gd name="T81" fmla="*/ 106 h 223"/>
                    <a:gd name="T82" fmla="*/ 2 w 499"/>
                    <a:gd name="T83" fmla="*/ 90 h 223"/>
                    <a:gd name="T84" fmla="*/ 7 w 499"/>
                    <a:gd name="T85" fmla="*/ 75 h 223"/>
                    <a:gd name="T86" fmla="*/ 14 w 499"/>
                    <a:gd name="T87" fmla="*/ 60 h 223"/>
                    <a:gd name="T88" fmla="*/ 23 w 499"/>
                    <a:gd name="T89" fmla="*/ 46 h 223"/>
                    <a:gd name="T90" fmla="*/ 38 w 499"/>
                    <a:gd name="T91" fmla="*/ 33 h 223"/>
                    <a:gd name="T92" fmla="*/ 55 w 499"/>
                    <a:gd name="T93" fmla="*/ 22 h 223"/>
                    <a:gd name="T94" fmla="*/ 78 w 499"/>
                    <a:gd name="T95" fmla="*/ 13 h 223"/>
                    <a:gd name="T96" fmla="*/ 105 w 499"/>
                    <a:gd name="T97" fmla="*/ 7 h 223"/>
                    <a:gd name="T98" fmla="*/ 137 w 499"/>
                    <a:gd name="T99" fmla="*/ 2 h 223"/>
                    <a:gd name="T100" fmla="*/ 174 w 499"/>
                    <a:gd name="T101" fmla="*/ 1 h 223"/>
                    <a:gd name="T102" fmla="*/ 218 w 499"/>
                    <a:gd name="T103" fmla="*/ 3 h 22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99"/>
                    <a:gd name="T157" fmla="*/ 0 h 223"/>
                    <a:gd name="T158" fmla="*/ 499 w 499"/>
                    <a:gd name="T159" fmla="*/ 223 h 223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99" h="223">
                      <a:moveTo>
                        <a:pt x="238" y="5"/>
                      </a:moveTo>
                      <a:lnTo>
                        <a:pt x="247" y="5"/>
                      </a:lnTo>
                      <a:lnTo>
                        <a:pt x="255" y="6"/>
                      </a:lnTo>
                      <a:lnTo>
                        <a:pt x="264" y="6"/>
                      </a:lnTo>
                      <a:lnTo>
                        <a:pt x="272" y="7"/>
                      </a:lnTo>
                      <a:lnTo>
                        <a:pt x="281" y="8"/>
                      </a:lnTo>
                      <a:lnTo>
                        <a:pt x="288" y="8"/>
                      </a:lnTo>
                      <a:lnTo>
                        <a:pt x="296" y="9"/>
                      </a:lnTo>
                      <a:lnTo>
                        <a:pt x="304" y="9"/>
                      </a:lnTo>
                      <a:lnTo>
                        <a:pt x="311" y="10"/>
                      </a:lnTo>
                      <a:lnTo>
                        <a:pt x="319" y="11"/>
                      </a:lnTo>
                      <a:lnTo>
                        <a:pt x="326" y="12"/>
                      </a:lnTo>
                      <a:lnTo>
                        <a:pt x="333" y="12"/>
                      </a:lnTo>
                      <a:lnTo>
                        <a:pt x="339" y="13"/>
                      </a:lnTo>
                      <a:lnTo>
                        <a:pt x="347" y="14"/>
                      </a:lnTo>
                      <a:lnTo>
                        <a:pt x="353" y="15"/>
                      </a:lnTo>
                      <a:lnTo>
                        <a:pt x="359" y="16"/>
                      </a:lnTo>
                      <a:lnTo>
                        <a:pt x="366" y="18"/>
                      </a:lnTo>
                      <a:lnTo>
                        <a:pt x="371" y="18"/>
                      </a:lnTo>
                      <a:lnTo>
                        <a:pt x="377" y="20"/>
                      </a:lnTo>
                      <a:lnTo>
                        <a:pt x="383" y="22"/>
                      </a:lnTo>
                      <a:lnTo>
                        <a:pt x="388" y="22"/>
                      </a:lnTo>
                      <a:lnTo>
                        <a:pt x="393" y="24"/>
                      </a:lnTo>
                      <a:lnTo>
                        <a:pt x="399" y="25"/>
                      </a:lnTo>
                      <a:lnTo>
                        <a:pt x="404" y="27"/>
                      </a:lnTo>
                      <a:lnTo>
                        <a:pt x="409" y="28"/>
                      </a:lnTo>
                      <a:lnTo>
                        <a:pt x="414" y="29"/>
                      </a:lnTo>
                      <a:lnTo>
                        <a:pt x="419" y="31"/>
                      </a:lnTo>
                      <a:lnTo>
                        <a:pt x="423" y="32"/>
                      </a:lnTo>
                      <a:lnTo>
                        <a:pt x="427" y="34"/>
                      </a:lnTo>
                      <a:lnTo>
                        <a:pt x="432" y="36"/>
                      </a:lnTo>
                      <a:lnTo>
                        <a:pt x="436" y="37"/>
                      </a:lnTo>
                      <a:lnTo>
                        <a:pt x="439" y="39"/>
                      </a:lnTo>
                      <a:lnTo>
                        <a:pt x="443" y="40"/>
                      </a:lnTo>
                      <a:lnTo>
                        <a:pt x="447" y="42"/>
                      </a:lnTo>
                      <a:lnTo>
                        <a:pt x="451" y="44"/>
                      </a:lnTo>
                      <a:lnTo>
                        <a:pt x="454" y="46"/>
                      </a:lnTo>
                      <a:lnTo>
                        <a:pt x="457" y="47"/>
                      </a:lnTo>
                      <a:lnTo>
                        <a:pt x="460" y="50"/>
                      </a:lnTo>
                      <a:lnTo>
                        <a:pt x="463" y="51"/>
                      </a:lnTo>
                      <a:lnTo>
                        <a:pt x="466" y="53"/>
                      </a:lnTo>
                      <a:lnTo>
                        <a:pt x="469" y="55"/>
                      </a:lnTo>
                      <a:lnTo>
                        <a:pt x="474" y="59"/>
                      </a:lnTo>
                      <a:lnTo>
                        <a:pt x="478" y="64"/>
                      </a:lnTo>
                      <a:lnTo>
                        <a:pt x="482" y="67"/>
                      </a:lnTo>
                      <a:lnTo>
                        <a:pt x="486" y="72"/>
                      </a:lnTo>
                      <a:lnTo>
                        <a:pt x="489" y="77"/>
                      </a:lnTo>
                      <a:lnTo>
                        <a:pt x="491" y="81"/>
                      </a:lnTo>
                      <a:lnTo>
                        <a:pt x="493" y="87"/>
                      </a:lnTo>
                      <a:lnTo>
                        <a:pt x="495" y="91"/>
                      </a:lnTo>
                      <a:lnTo>
                        <a:pt x="496" y="96"/>
                      </a:lnTo>
                      <a:lnTo>
                        <a:pt x="497" y="101"/>
                      </a:lnTo>
                      <a:lnTo>
                        <a:pt x="498" y="106"/>
                      </a:lnTo>
                      <a:lnTo>
                        <a:pt x="498" y="111"/>
                      </a:lnTo>
                      <a:lnTo>
                        <a:pt x="497" y="116"/>
                      </a:lnTo>
                      <a:lnTo>
                        <a:pt x="496" y="122"/>
                      </a:lnTo>
                      <a:lnTo>
                        <a:pt x="495" y="126"/>
                      </a:lnTo>
                      <a:lnTo>
                        <a:pt x="493" y="131"/>
                      </a:lnTo>
                      <a:lnTo>
                        <a:pt x="491" y="135"/>
                      </a:lnTo>
                      <a:lnTo>
                        <a:pt x="489" y="139"/>
                      </a:lnTo>
                      <a:lnTo>
                        <a:pt x="486" y="143"/>
                      </a:lnTo>
                      <a:lnTo>
                        <a:pt x="482" y="148"/>
                      </a:lnTo>
                      <a:lnTo>
                        <a:pt x="478" y="152"/>
                      </a:lnTo>
                      <a:lnTo>
                        <a:pt x="474" y="155"/>
                      </a:lnTo>
                      <a:lnTo>
                        <a:pt x="470" y="159"/>
                      </a:lnTo>
                      <a:lnTo>
                        <a:pt x="465" y="162"/>
                      </a:lnTo>
                      <a:lnTo>
                        <a:pt x="462" y="164"/>
                      </a:lnTo>
                      <a:lnTo>
                        <a:pt x="459" y="165"/>
                      </a:lnTo>
                      <a:lnTo>
                        <a:pt x="457" y="167"/>
                      </a:lnTo>
                      <a:lnTo>
                        <a:pt x="454" y="168"/>
                      </a:lnTo>
                      <a:lnTo>
                        <a:pt x="451" y="170"/>
                      </a:lnTo>
                      <a:lnTo>
                        <a:pt x="447" y="171"/>
                      </a:lnTo>
                      <a:lnTo>
                        <a:pt x="444" y="172"/>
                      </a:lnTo>
                      <a:lnTo>
                        <a:pt x="441" y="174"/>
                      </a:lnTo>
                      <a:lnTo>
                        <a:pt x="438" y="175"/>
                      </a:lnTo>
                      <a:lnTo>
                        <a:pt x="434" y="177"/>
                      </a:lnTo>
                      <a:lnTo>
                        <a:pt x="430" y="178"/>
                      </a:lnTo>
                      <a:lnTo>
                        <a:pt x="426" y="180"/>
                      </a:lnTo>
                      <a:lnTo>
                        <a:pt x="423" y="181"/>
                      </a:lnTo>
                      <a:lnTo>
                        <a:pt x="419" y="183"/>
                      </a:lnTo>
                      <a:lnTo>
                        <a:pt x="415" y="183"/>
                      </a:lnTo>
                      <a:lnTo>
                        <a:pt x="411" y="184"/>
                      </a:lnTo>
                      <a:lnTo>
                        <a:pt x="407" y="185"/>
                      </a:lnTo>
                      <a:lnTo>
                        <a:pt x="403" y="187"/>
                      </a:lnTo>
                      <a:lnTo>
                        <a:pt x="398" y="188"/>
                      </a:lnTo>
                      <a:lnTo>
                        <a:pt x="393" y="188"/>
                      </a:lnTo>
                      <a:lnTo>
                        <a:pt x="389" y="190"/>
                      </a:lnTo>
                      <a:lnTo>
                        <a:pt x="384" y="190"/>
                      </a:lnTo>
                      <a:lnTo>
                        <a:pt x="380" y="191"/>
                      </a:lnTo>
                      <a:lnTo>
                        <a:pt x="374" y="192"/>
                      </a:lnTo>
                      <a:lnTo>
                        <a:pt x="370" y="193"/>
                      </a:lnTo>
                      <a:lnTo>
                        <a:pt x="365" y="194"/>
                      </a:lnTo>
                      <a:lnTo>
                        <a:pt x="360" y="195"/>
                      </a:lnTo>
                      <a:lnTo>
                        <a:pt x="354" y="196"/>
                      </a:lnTo>
                      <a:lnTo>
                        <a:pt x="350" y="198"/>
                      </a:lnTo>
                      <a:lnTo>
                        <a:pt x="344" y="198"/>
                      </a:lnTo>
                      <a:lnTo>
                        <a:pt x="338" y="198"/>
                      </a:lnTo>
                      <a:lnTo>
                        <a:pt x="333" y="199"/>
                      </a:lnTo>
                      <a:lnTo>
                        <a:pt x="327" y="200"/>
                      </a:lnTo>
                      <a:lnTo>
                        <a:pt x="322" y="200"/>
                      </a:lnTo>
                      <a:lnTo>
                        <a:pt x="316" y="201"/>
                      </a:lnTo>
                      <a:lnTo>
                        <a:pt x="310" y="201"/>
                      </a:lnTo>
                      <a:lnTo>
                        <a:pt x="304" y="201"/>
                      </a:lnTo>
                      <a:lnTo>
                        <a:pt x="298" y="203"/>
                      </a:lnTo>
                      <a:lnTo>
                        <a:pt x="292" y="203"/>
                      </a:lnTo>
                      <a:lnTo>
                        <a:pt x="286" y="203"/>
                      </a:lnTo>
                      <a:lnTo>
                        <a:pt x="281" y="203"/>
                      </a:lnTo>
                      <a:lnTo>
                        <a:pt x="275" y="203"/>
                      </a:lnTo>
                      <a:lnTo>
                        <a:pt x="269" y="203"/>
                      </a:lnTo>
                      <a:lnTo>
                        <a:pt x="264" y="202"/>
                      </a:lnTo>
                      <a:lnTo>
                        <a:pt x="260" y="202"/>
                      </a:lnTo>
                      <a:lnTo>
                        <a:pt x="254" y="201"/>
                      </a:lnTo>
                      <a:lnTo>
                        <a:pt x="250" y="201"/>
                      </a:lnTo>
                      <a:lnTo>
                        <a:pt x="245" y="201"/>
                      </a:lnTo>
                      <a:lnTo>
                        <a:pt x="241" y="201"/>
                      </a:lnTo>
                      <a:lnTo>
                        <a:pt x="237" y="201"/>
                      </a:lnTo>
                      <a:lnTo>
                        <a:pt x="233" y="200"/>
                      </a:lnTo>
                      <a:lnTo>
                        <a:pt x="229" y="200"/>
                      </a:lnTo>
                      <a:lnTo>
                        <a:pt x="225" y="200"/>
                      </a:lnTo>
                      <a:lnTo>
                        <a:pt x="221" y="200"/>
                      </a:lnTo>
                      <a:lnTo>
                        <a:pt x="218" y="200"/>
                      </a:lnTo>
                      <a:lnTo>
                        <a:pt x="215" y="199"/>
                      </a:lnTo>
                      <a:lnTo>
                        <a:pt x="211" y="199"/>
                      </a:lnTo>
                      <a:lnTo>
                        <a:pt x="208" y="199"/>
                      </a:lnTo>
                      <a:lnTo>
                        <a:pt x="205" y="198"/>
                      </a:lnTo>
                      <a:lnTo>
                        <a:pt x="203" y="198"/>
                      </a:lnTo>
                      <a:lnTo>
                        <a:pt x="199" y="198"/>
                      </a:lnTo>
                      <a:lnTo>
                        <a:pt x="197" y="198"/>
                      </a:lnTo>
                      <a:lnTo>
                        <a:pt x="194" y="198"/>
                      </a:lnTo>
                      <a:lnTo>
                        <a:pt x="189" y="196"/>
                      </a:lnTo>
                      <a:lnTo>
                        <a:pt x="184" y="196"/>
                      </a:lnTo>
                      <a:lnTo>
                        <a:pt x="181" y="195"/>
                      </a:lnTo>
                      <a:lnTo>
                        <a:pt x="176" y="194"/>
                      </a:lnTo>
                      <a:lnTo>
                        <a:pt x="173" y="194"/>
                      </a:lnTo>
                      <a:lnTo>
                        <a:pt x="170" y="193"/>
                      </a:lnTo>
                      <a:lnTo>
                        <a:pt x="166" y="192"/>
                      </a:lnTo>
                      <a:lnTo>
                        <a:pt x="163" y="192"/>
                      </a:lnTo>
                      <a:lnTo>
                        <a:pt x="160" y="191"/>
                      </a:lnTo>
                      <a:lnTo>
                        <a:pt x="158" y="191"/>
                      </a:lnTo>
                      <a:lnTo>
                        <a:pt x="154" y="190"/>
                      </a:lnTo>
                      <a:lnTo>
                        <a:pt x="150" y="190"/>
                      </a:lnTo>
                      <a:lnTo>
                        <a:pt x="147" y="190"/>
                      </a:lnTo>
                      <a:lnTo>
                        <a:pt x="143" y="190"/>
                      </a:lnTo>
                      <a:lnTo>
                        <a:pt x="139" y="191"/>
                      </a:lnTo>
                      <a:lnTo>
                        <a:pt x="136" y="191"/>
                      </a:lnTo>
                      <a:lnTo>
                        <a:pt x="134" y="192"/>
                      </a:lnTo>
                      <a:lnTo>
                        <a:pt x="131" y="193"/>
                      </a:lnTo>
                      <a:lnTo>
                        <a:pt x="128" y="194"/>
                      </a:lnTo>
                      <a:lnTo>
                        <a:pt x="125" y="195"/>
                      </a:lnTo>
                      <a:lnTo>
                        <a:pt x="123" y="196"/>
                      </a:lnTo>
                      <a:lnTo>
                        <a:pt x="119" y="198"/>
                      </a:lnTo>
                      <a:lnTo>
                        <a:pt x="116" y="200"/>
                      </a:lnTo>
                      <a:lnTo>
                        <a:pt x="112" y="202"/>
                      </a:lnTo>
                      <a:lnTo>
                        <a:pt x="108" y="204"/>
                      </a:lnTo>
                      <a:lnTo>
                        <a:pt x="105" y="207"/>
                      </a:lnTo>
                      <a:lnTo>
                        <a:pt x="103" y="209"/>
                      </a:lnTo>
                      <a:lnTo>
                        <a:pt x="100" y="212"/>
                      </a:lnTo>
                      <a:lnTo>
                        <a:pt x="97" y="214"/>
                      </a:lnTo>
                      <a:lnTo>
                        <a:pt x="94" y="216"/>
                      </a:lnTo>
                      <a:lnTo>
                        <a:pt x="91" y="218"/>
                      </a:lnTo>
                      <a:lnTo>
                        <a:pt x="88" y="220"/>
                      </a:lnTo>
                      <a:lnTo>
                        <a:pt x="85" y="221"/>
                      </a:lnTo>
                      <a:lnTo>
                        <a:pt x="82" y="222"/>
                      </a:lnTo>
                      <a:lnTo>
                        <a:pt x="79" y="222"/>
                      </a:lnTo>
                      <a:lnTo>
                        <a:pt x="76" y="222"/>
                      </a:lnTo>
                      <a:lnTo>
                        <a:pt x="72" y="222"/>
                      </a:lnTo>
                      <a:lnTo>
                        <a:pt x="69" y="221"/>
                      </a:lnTo>
                      <a:lnTo>
                        <a:pt x="65" y="220"/>
                      </a:lnTo>
                      <a:lnTo>
                        <a:pt x="62" y="218"/>
                      </a:lnTo>
                      <a:lnTo>
                        <a:pt x="60" y="216"/>
                      </a:lnTo>
                      <a:lnTo>
                        <a:pt x="56" y="215"/>
                      </a:lnTo>
                      <a:lnTo>
                        <a:pt x="52" y="213"/>
                      </a:lnTo>
                      <a:lnTo>
                        <a:pt x="49" y="212"/>
                      </a:lnTo>
                      <a:lnTo>
                        <a:pt x="46" y="209"/>
                      </a:lnTo>
                      <a:lnTo>
                        <a:pt x="42" y="207"/>
                      </a:lnTo>
                      <a:lnTo>
                        <a:pt x="38" y="204"/>
                      </a:lnTo>
                      <a:lnTo>
                        <a:pt x="35" y="201"/>
                      </a:lnTo>
                      <a:lnTo>
                        <a:pt x="31" y="199"/>
                      </a:lnTo>
                      <a:lnTo>
                        <a:pt x="28" y="196"/>
                      </a:lnTo>
                      <a:lnTo>
                        <a:pt x="25" y="192"/>
                      </a:lnTo>
                      <a:lnTo>
                        <a:pt x="22" y="188"/>
                      </a:lnTo>
                      <a:lnTo>
                        <a:pt x="20" y="185"/>
                      </a:lnTo>
                      <a:lnTo>
                        <a:pt x="18" y="183"/>
                      </a:lnTo>
                      <a:lnTo>
                        <a:pt x="16" y="180"/>
                      </a:lnTo>
                      <a:lnTo>
                        <a:pt x="15" y="177"/>
                      </a:lnTo>
                      <a:lnTo>
                        <a:pt x="13" y="174"/>
                      </a:lnTo>
                      <a:lnTo>
                        <a:pt x="12" y="170"/>
                      </a:lnTo>
                      <a:lnTo>
                        <a:pt x="10" y="166"/>
                      </a:lnTo>
                      <a:lnTo>
                        <a:pt x="9" y="162"/>
                      </a:lnTo>
                      <a:lnTo>
                        <a:pt x="7" y="158"/>
                      </a:lnTo>
                      <a:lnTo>
                        <a:pt x="6" y="154"/>
                      </a:lnTo>
                      <a:lnTo>
                        <a:pt x="5" y="149"/>
                      </a:lnTo>
                      <a:lnTo>
                        <a:pt x="4" y="144"/>
                      </a:lnTo>
                      <a:lnTo>
                        <a:pt x="2" y="139"/>
                      </a:lnTo>
                      <a:lnTo>
                        <a:pt x="2" y="136"/>
                      </a:lnTo>
                      <a:lnTo>
                        <a:pt x="2" y="133"/>
                      </a:lnTo>
                      <a:lnTo>
                        <a:pt x="1" y="130"/>
                      </a:lnTo>
                      <a:lnTo>
                        <a:pt x="1" y="127"/>
                      </a:lnTo>
                      <a:lnTo>
                        <a:pt x="1" y="125"/>
                      </a:lnTo>
                      <a:lnTo>
                        <a:pt x="1" y="121"/>
                      </a:lnTo>
                      <a:lnTo>
                        <a:pt x="1" y="118"/>
                      </a:lnTo>
                      <a:lnTo>
                        <a:pt x="0" y="115"/>
                      </a:lnTo>
                      <a:lnTo>
                        <a:pt x="0" y="112"/>
                      </a:lnTo>
                      <a:lnTo>
                        <a:pt x="0" y="109"/>
                      </a:lnTo>
                      <a:lnTo>
                        <a:pt x="1" y="106"/>
                      </a:lnTo>
                      <a:lnTo>
                        <a:pt x="1" y="103"/>
                      </a:lnTo>
                      <a:lnTo>
                        <a:pt x="1" y="99"/>
                      </a:lnTo>
                      <a:lnTo>
                        <a:pt x="1" y="96"/>
                      </a:lnTo>
                      <a:lnTo>
                        <a:pt x="1" y="94"/>
                      </a:lnTo>
                      <a:lnTo>
                        <a:pt x="2" y="90"/>
                      </a:lnTo>
                      <a:lnTo>
                        <a:pt x="3" y="87"/>
                      </a:lnTo>
                      <a:lnTo>
                        <a:pt x="4" y="84"/>
                      </a:lnTo>
                      <a:lnTo>
                        <a:pt x="5" y="81"/>
                      </a:lnTo>
                      <a:lnTo>
                        <a:pt x="5" y="77"/>
                      </a:lnTo>
                      <a:lnTo>
                        <a:pt x="7" y="75"/>
                      </a:lnTo>
                      <a:lnTo>
                        <a:pt x="8" y="72"/>
                      </a:lnTo>
                      <a:lnTo>
                        <a:pt x="9" y="68"/>
                      </a:lnTo>
                      <a:lnTo>
                        <a:pt x="10" y="66"/>
                      </a:lnTo>
                      <a:lnTo>
                        <a:pt x="12" y="62"/>
                      </a:lnTo>
                      <a:lnTo>
                        <a:pt x="14" y="60"/>
                      </a:lnTo>
                      <a:lnTo>
                        <a:pt x="16" y="57"/>
                      </a:lnTo>
                      <a:lnTo>
                        <a:pt x="17" y="54"/>
                      </a:lnTo>
                      <a:lnTo>
                        <a:pt x="20" y="51"/>
                      </a:lnTo>
                      <a:lnTo>
                        <a:pt x="22" y="49"/>
                      </a:lnTo>
                      <a:lnTo>
                        <a:pt x="23" y="46"/>
                      </a:lnTo>
                      <a:lnTo>
                        <a:pt x="26" y="43"/>
                      </a:lnTo>
                      <a:lnTo>
                        <a:pt x="29" y="40"/>
                      </a:lnTo>
                      <a:lnTo>
                        <a:pt x="32" y="39"/>
                      </a:lnTo>
                      <a:lnTo>
                        <a:pt x="35" y="36"/>
                      </a:lnTo>
                      <a:lnTo>
                        <a:pt x="38" y="33"/>
                      </a:lnTo>
                      <a:lnTo>
                        <a:pt x="41" y="31"/>
                      </a:lnTo>
                      <a:lnTo>
                        <a:pt x="44" y="29"/>
                      </a:lnTo>
                      <a:lnTo>
                        <a:pt x="48" y="27"/>
                      </a:lnTo>
                      <a:lnTo>
                        <a:pt x="51" y="24"/>
                      </a:lnTo>
                      <a:lnTo>
                        <a:pt x="55" y="22"/>
                      </a:lnTo>
                      <a:lnTo>
                        <a:pt x="60" y="21"/>
                      </a:lnTo>
                      <a:lnTo>
                        <a:pt x="64" y="18"/>
                      </a:lnTo>
                      <a:lnTo>
                        <a:pt x="68" y="16"/>
                      </a:lnTo>
                      <a:lnTo>
                        <a:pt x="73" y="15"/>
                      </a:lnTo>
                      <a:lnTo>
                        <a:pt x="78" y="13"/>
                      </a:lnTo>
                      <a:lnTo>
                        <a:pt x="83" y="12"/>
                      </a:lnTo>
                      <a:lnTo>
                        <a:pt x="88" y="10"/>
                      </a:lnTo>
                      <a:lnTo>
                        <a:pt x="94" y="9"/>
                      </a:lnTo>
                      <a:lnTo>
                        <a:pt x="99" y="8"/>
                      </a:lnTo>
                      <a:lnTo>
                        <a:pt x="105" y="7"/>
                      </a:lnTo>
                      <a:lnTo>
                        <a:pt x="111" y="5"/>
                      </a:lnTo>
                      <a:lnTo>
                        <a:pt x="117" y="4"/>
                      </a:lnTo>
                      <a:lnTo>
                        <a:pt x="123" y="3"/>
                      </a:lnTo>
                      <a:lnTo>
                        <a:pt x="130" y="3"/>
                      </a:lnTo>
                      <a:lnTo>
                        <a:pt x="137" y="2"/>
                      </a:lnTo>
                      <a:lnTo>
                        <a:pt x="144" y="1"/>
                      </a:lnTo>
                      <a:lnTo>
                        <a:pt x="151" y="1"/>
                      </a:lnTo>
                      <a:lnTo>
                        <a:pt x="158" y="1"/>
                      </a:lnTo>
                      <a:lnTo>
                        <a:pt x="166" y="0"/>
                      </a:lnTo>
                      <a:lnTo>
                        <a:pt x="174" y="1"/>
                      </a:lnTo>
                      <a:lnTo>
                        <a:pt x="183" y="1"/>
                      </a:lnTo>
                      <a:lnTo>
                        <a:pt x="191" y="1"/>
                      </a:lnTo>
                      <a:lnTo>
                        <a:pt x="200" y="1"/>
                      </a:lnTo>
                      <a:lnTo>
                        <a:pt x="209" y="2"/>
                      </a:lnTo>
                      <a:lnTo>
                        <a:pt x="218" y="3"/>
                      </a:lnTo>
                      <a:lnTo>
                        <a:pt x="227" y="3"/>
                      </a:lnTo>
                      <a:lnTo>
                        <a:pt x="238" y="5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46" name="Freeform 156">
                  <a:extLst>
                    <a:ext uri="{FF2B5EF4-FFF2-40B4-BE49-F238E27FC236}">
                      <a16:creationId xmlns:a16="http://schemas.microsoft.com/office/drawing/2014/main" id="{AF913F02-4803-4E75-8727-C32C7EADF9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15" y="1603"/>
                  <a:ext cx="488" cy="219"/>
                </a:xfrm>
                <a:custGeom>
                  <a:avLst/>
                  <a:gdLst>
                    <a:gd name="T0" fmla="*/ 265 w 488"/>
                    <a:gd name="T1" fmla="*/ 6 h 219"/>
                    <a:gd name="T2" fmla="*/ 305 w 488"/>
                    <a:gd name="T3" fmla="*/ 10 h 219"/>
                    <a:gd name="T4" fmla="*/ 339 w 488"/>
                    <a:gd name="T5" fmla="*/ 14 h 219"/>
                    <a:gd name="T6" fmla="*/ 369 w 488"/>
                    <a:gd name="T7" fmla="*/ 20 h 219"/>
                    <a:gd name="T8" fmla="*/ 396 w 488"/>
                    <a:gd name="T9" fmla="*/ 26 h 219"/>
                    <a:gd name="T10" fmla="*/ 419 w 488"/>
                    <a:gd name="T11" fmla="*/ 34 h 219"/>
                    <a:gd name="T12" fmla="*/ 438 w 488"/>
                    <a:gd name="T13" fmla="*/ 42 h 219"/>
                    <a:gd name="T14" fmla="*/ 453 w 488"/>
                    <a:gd name="T15" fmla="*/ 51 h 219"/>
                    <a:gd name="T16" fmla="*/ 472 w 488"/>
                    <a:gd name="T17" fmla="*/ 67 h 219"/>
                    <a:gd name="T18" fmla="*/ 484 w 488"/>
                    <a:gd name="T19" fmla="*/ 90 h 219"/>
                    <a:gd name="T20" fmla="*/ 486 w 488"/>
                    <a:gd name="T21" fmla="*/ 114 h 219"/>
                    <a:gd name="T22" fmla="*/ 478 w 488"/>
                    <a:gd name="T23" fmla="*/ 137 h 219"/>
                    <a:gd name="T24" fmla="*/ 459 w 488"/>
                    <a:gd name="T25" fmla="*/ 156 h 219"/>
                    <a:gd name="T26" fmla="*/ 440 w 488"/>
                    <a:gd name="T27" fmla="*/ 166 h 219"/>
                    <a:gd name="T28" fmla="*/ 424 w 488"/>
                    <a:gd name="T29" fmla="*/ 173 h 219"/>
                    <a:gd name="T30" fmla="*/ 405 w 488"/>
                    <a:gd name="T31" fmla="*/ 180 h 219"/>
                    <a:gd name="T32" fmla="*/ 384 w 488"/>
                    <a:gd name="T33" fmla="*/ 185 h 219"/>
                    <a:gd name="T34" fmla="*/ 361 w 488"/>
                    <a:gd name="T35" fmla="*/ 189 h 219"/>
                    <a:gd name="T36" fmla="*/ 335 w 488"/>
                    <a:gd name="T37" fmla="*/ 194 h 219"/>
                    <a:gd name="T38" fmla="*/ 308 w 488"/>
                    <a:gd name="T39" fmla="*/ 197 h 219"/>
                    <a:gd name="T40" fmla="*/ 279 w 488"/>
                    <a:gd name="T41" fmla="*/ 199 h 219"/>
                    <a:gd name="T42" fmla="*/ 253 w 488"/>
                    <a:gd name="T43" fmla="*/ 198 h 219"/>
                    <a:gd name="T44" fmla="*/ 230 w 488"/>
                    <a:gd name="T45" fmla="*/ 197 h 219"/>
                    <a:gd name="T46" fmla="*/ 212 w 488"/>
                    <a:gd name="T47" fmla="*/ 196 h 219"/>
                    <a:gd name="T48" fmla="*/ 196 w 488"/>
                    <a:gd name="T49" fmla="*/ 194 h 219"/>
                    <a:gd name="T50" fmla="*/ 177 w 488"/>
                    <a:gd name="T51" fmla="*/ 191 h 219"/>
                    <a:gd name="T52" fmla="*/ 160 w 488"/>
                    <a:gd name="T53" fmla="*/ 188 h 219"/>
                    <a:gd name="T54" fmla="*/ 144 w 488"/>
                    <a:gd name="T55" fmla="*/ 186 h 219"/>
                    <a:gd name="T56" fmla="*/ 127 w 488"/>
                    <a:gd name="T57" fmla="*/ 189 h 219"/>
                    <a:gd name="T58" fmla="*/ 111 w 488"/>
                    <a:gd name="T59" fmla="*/ 197 h 219"/>
                    <a:gd name="T60" fmla="*/ 96 w 488"/>
                    <a:gd name="T61" fmla="*/ 209 h 219"/>
                    <a:gd name="T62" fmla="*/ 81 w 488"/>
                    <a:gd name="T63" fmla="*/ 217 h 219"/>
                    <a:gd name="T64" fmla="*/ 65 w 488"/>
                    <a:gd name="T65" fmla="*/ 216 h 219"/>
                    <a:gd name="T66" fmla="*/ 48 w 488"/>
                    <a:gd name="T67" fmla="*/ 207 h 219"/>
                    <a:gd name="T68" fmla="*/ 31 w 488"/>
                    <a:gd name="T69" fmla="*/ 196 h 219"/>
                    <a:gd name="T70" fmla="*/ 17 w 488"/>
                    <a:gd name="T71" fmla="*/ 179 h 219"/>
                    <a:gd name="T72" fmla="*/ 9 w 488"/>
                    <a:gd name="T73" fmla="*/ 162 h 219"/>
                    <a:gd name="T74" fmla="*/ 2 w 488"/>
                    <a:gd name="T75" fmla="*/ 140 h 219"/>
                    <a:gd name="T76" fmla="*/ 0 w 488"/>
                    <a:gd name="T77" fmla="*/ 125 h 219"/>
                    <a:gd name="T78" fmla="*/ 0 w 488"/>
                    <a:gd name="T79" fmla="*/ 110 h 219"/>
                    <a:gd name="T80" fmla="*/ 0 w 488"/>
                    <a:gd name="T81" fmla="*/ 94 h 219"/>
                    <a:gd name="T82" fmla="*/ 4 w 488"/>
                    <a:gd name="T83" fmla="*/ 79 h 219"/>
                    <a:gd name="T84" fmla="*/ 9 w 488"/>
                    <a:gd name="T85" fmla="*/ 64 h 219"/>
                    <a:gd name="T86" fmla="*/ 18 w 488"/>
                    <a:gd name="T87" fmla="*/ 49 h 219"/>
                    <a:gd name="T88" fmla="*/ 33 w 488"/>
                    <a:gd name="T89" fmla="*/ 35 h 219"/>
                    <a:gd name="T90" fmla="*/ 49 w 488"/>
                    <a:gd name="T91" fmla="*/ 24 h 219"/>
                    <a:gd name="T92" fmla="*/ 70 w 488"/>
                    <a:gd name="T93" fmla="*/ 14 h 219"/>
                    <a:gd name="T94" fmla="*/ 95 w 488"/>
                    <a:gd name="T95" fmla="*/ 7 h 219"/>
                    <a:gd name="T96" fmla="*/ 126 w 488"/>
                    <a:gd name="T97" fmla="*/ 2 h 219"/>
                    <a:gd name="T98" fmla="*/ 161 w 488"/>
                    <a:gd name="T99" fmla="*/ 0 h 219"/>
                    <a:gd name="T100" fmla="*/ 203 w 488"/>
                    <a:gd name="T101" fmla="*/ 1 h 219"/>
                    <a:gd name="T102" fmla="*/ 231 w 488"/>
                    <a:gd name="T103" fmla="*/ 5 h 21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88"/>
                    <a:gd name="T157" fmla="*/ 0 h 219"/>
                    <a:gd name="T158" fmla="*/ 488 w 488"/>
                    <a:gd name="T159" fmla="*/ 219 h 21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88" h="219">
                      <a:moveTo>
                        <a:pt x="231" y="5"/>
                      </a:moveTo>
                      <a:lnTo>
                        <a:pt x="240" y="6"/>
                      </a:lnTo>
                      <a:lnTo>
                        <a:pt x="249" y="6"/>
                      </a:lnTo>
                      <a:lnTo>
                        <a:pt x="257" y="6"/>
                      </a:lnTo>
                      <a:lnTo>
                        <a:pt x="265" y="6"/>
                      </a:lnTo>
                      <a:lnTo>
                        <a:pt x="274" y="7"/>
                      </a:lnTo>
                      <a:lnTo>
                        <a:pt x="282" y="8"/>
                      </a:lnTo>
                      <a:lnTo>
                        <a:pt x="289" y="8"/>
                      </a:lnTo>
                      <a:lnTo>
                        <a:pt x="297" y="9"/>
                      </a:lnTo>
                      <a:lnTo>
                        <a:pt x="305" y="10"/>
                      </a:lnTo>
                      <a:lnTo>
                        <a:pt x="312" y="10"/>
                      </a:lnTo>
                      <a:lnTo>
                        <a:pt x="319" y="11"/>
                      </a:lnTo>
                      <a:lnTo>
                        <a:pt x="325" y="12"/>
                      </a:lnTo>
                      <a:lnTo>
                        <a:pt x="333" y="13"/>
                      </a:lnTo>
                      <a:lnTo>
                        <a:pt x="339" y="14"/>
                      </a:lnTo>
                      <a:lnTo>
                        <a:pt x="346" y="15"/>
                      </a:lnTo>
                      <a:lnTo>
                        <a:pt x="352" y="16"/>
                      </a:lnTo>
                      <a:lnTo>
                        <a:pt x="358" y="18"/>
                      </a:lnTo>
                      <a:lnTo>
                        <a:pt x="364" y="19"/>
                      </a:lnTo>
                      <a:lnTo>
                        <a:pt x="369" y="20"/>
                      </a:lnTo>
                      <a:lnTo>
                        <a:pt x="375" y="20"/>
                      </a:lnTo>
                      <a:lnTo>
                        <a:pt x="381" y="22"/>
                      </a:lnTo>
                      <a:lnTo>
                        <a:pt x="386" y="24"/>
                      </a:lnTo>
                      <a:lnTo>
                        <a:pt x="391" y="25"/>
                      </a:lnTo>
                      <a:lnTo>
                        <a:pt x="396" y="26"/>
                      </a:lnTo>
                      <a:lnTo>
                        <a:pt x="401" y="27"/>
                      </a:lnTo>
                      <a:lnTo>
                        <a:pt x="406" y="29"/>
                      </a:lnTo>
                      <a:lnTo>
                        <a:pt x="411" y="30"/>
                      </a:lnTo>
                      <a:lnTo>
                        <a:pt x="414" y="32"/>
                      </a:lnTo>
                      <a:lnTo>
                        <a:pt x="419" y="34"/>
                      </a:lnTo>
                      <a:lnTo>
                        <a:pt x="423" y="35"/>
                      </a:lnTo>
                      <a:lnTo>
                        <a:pt x="427" y="37"/>
                      </a:lnTo>
                      <a:lnTo>
                        <a:pt x="431" y="38"/>
                      </a:lnTo>
                      <a:lnTo>
                        <a:pt x="434" y="40"/>
                      </a:lnTo>
                      <a:lnTo>
                        <a:pt x="438" y="42"/>
                      </a:lnTo>
                      <a:lnTo>
                        <a:pt x="441" y="44"/>
                      </a:lnTo>
                      <a:lnTo>
                        <a:pt x="444" y="45"/>
                      </a:lnTo>
                      <a:lnTo>
                        <a:pt x="448" y="48"/>
                      </a:lnTo>
                      <a:lnTo>
                        <a:pt x="451" y="49"/>
                      </a:lnTo>
                      <a:lnTo>
                        <a:pt x="453" y="51"/>
                      </a:lnTo>
                      <a:lnTo>
                        <a:pt x="456" y="53"/>
                      </a:lnTo>
                      <a:lnTo>
                        <a:pt x="459" y="55"/>
                      </a:lnTo>
                      <a:lnTo>
                        <a:pt x="464" y="59"/>
                      </a:lnTo>
                      <a:lnTo>
                        <a:pt x="468" y="63"/>
                      </a:lnTo>
                      <a:lnTo>
                        <a:pt x="472" y="67"/>
                      </a:lnTo>
                      <a:lnTo>
                        <a:pt x="475" y="72"/>
                      </a:lnTo>
                      <a:lnTo>
                        <a:pt x="478" y="77"/>
                      </a:lnTo>
                      <a:lnTo>
                        <a:pt x="481" y="80"/>
                      </a:lnTo>
                      <a:lnTo>
                        <a:pt x="483" y="85"/>
                      </a:lnTo>
                      <a:lnTo>
                        <a:pt x="484" y="90"/>
                      </a:lnTo>
                      <a:lnTo>
                        <a:pt x="486" y="94"/>
                      </a:lnTo>
                      <a:lnTo>
                        <a:pt x="486" y="99"/>
                      </a:lnTo>
                      <a:lnTo>
                        <a:pt x="487" y="104"/>
                      </a:lnTo>
                      <a:lnTo>
                        <a:pt x="487" y="110"/>
                      </a:lnTo>
                      <a:lnTo>
                        <a:pt x="486" y="114"/>
                      </a:lnTo>
                      <a:lnTo>
                        <a:pt x="486" y="119"/>
                      </a:lnTo>
                      <a:lnTo>
                        <a:pt x="484" y="123"/>
                      </a:lnTo>
                      <a:lnTo>
                        <a:pt x="483" y="128"/>
                      </a:lnTo>
                      <a:lnTo>
                        <a:pt x="481" y="133"/>
                      </a:lnTo>
                      <a:lnTo>
                        <a:pt x="478" y="137"/>
                      </a:lnTo>
                      <a:lnTo>
                        <a:pt x="475" y="141"/>
                      </a:lnTo>
                      <a:lnTo>
                        <a:pt x="471" y="144"/>
                      </a:lnTo>
                      <a:lnTo>
                        <a:pt x="468" y="148"/>
                      </a:lnTo>
                      <a:lnTo>
                        <a:pt x="464" y="152"/>
                      </a:lnTo>
                      <a:lnTo>
                        <a:pt x="459" y="156"/>
                      </a:lnTo>
                      <a:lnTo>
                        <a:pt x="454" y="159"/>
                      </a:lnTo>
                      <a:lnTo>
                        <a:pt x="449" y="162"/>
                      </a:lnTo>
                      <a:lnTo>
                        <a:pt x="446" y="163"/>
                      </a:lnTo>
                      <a:lnTo>
                        <a:pt x="444" y="166"/>
                      </a:lnTo>
                      <a:lnTo>
                        <a:pt x="440" y="166"/>
                      </a:lnTo>
                      <a:lnTo>
                        <a:pt x="437" y="168"/>
                      </a:lnTo>
                      <a:lnTo>
                        <a:pt x="434" y="169"/>
                      </a:lnTo>
                      <a:lnTo>
                        <a:pt x="431" y="171"/>
                      </a:lnTo>
                      <a:lnTo>
                        <a:pt x="427" y="172"/>
                      </a:lnTo>
                      <a:lnTo>
                        <a:pt x="424" y="173"/>
                      </a:lnTo>
                      <a:lnTo>
                        <a:pt x="421" y="175"/>
                      </a:lnTo>
                      <a:lnTo>
                        <a:pt x="417" y="176"/>
                      </a:lnTo>
                      <a:lnTo>
                        <a:pt x="413" y="177"/>
                      </a:lnTo>
                      <a:lnTo>
                        <a:pt x="409" y="179"/>
                      </a:lnTo>
                      <a:lnTo>
                        <a:pt x="405" y="180"/>
                      </a:lnTo>
                      <a:lnTo>
                        <a:pt x="401" y="181"/>
                      </a:lnTo>
                      <a:lnTo>
                        <a:pt x="398" y="182"/>
                      </a:lnTo>
                      <a:lnTo>
                        <a:pt x="393" y="183"/>
                      </a:lnTo>
                      <a:lnTo>
                        <a:pt x="388" y="184"/>
                      </a:lnTo>
                      <a:lnTo>
                        <a:pt x="384" y="185"/>
                      </a:lnTo>
                      <a:lnTo>
                        <a:pt x="380" y="186"/>
                      </a:lnTo>
                      <a:lnTo>
                        <a:pt x="375" y="187"/>
                      </a:lnTo>
                      <a:lnTo>
                        <a:pt x="371" y="188"/>
                      </a:lnTo>
                      <a:lnTo>
                        <a:pt x="366" y="188"/>
                      </a:lnTo>
                      <a:lnTo>
                        <a:pt x="361" y="189"/>
                      </a:lnTo>
                      <a:lnTo>
                        <a:pt x="356" y="190"/>
                      </a:lnTo>
                      <a:lnTo>
                        <a:pt x="351" y="191"/>
                      </a:lnTo>
                      <a:lnTo>
                        <a:pt x="346" y="192"/>
                      </a:lnTo>
                      <a:lnTo>
                        <a:pt x="341" y="193"/>
                      </a:lnTo>
                      <a:lnTo>
                        <a:pt x="335" y="194"/>
                      </a:lnTo>
                      <a:lnTo>
                        <a:pt x="330" y="195"/>
                      </a:lnTo>
                      <a:lnTo>
                        <a:pt x="325" y="196"/>
                      </a:lnTo>
                      <a:lnTo>
                        <a:pt x="319" y="196"/>
                      </a:lnTo>
                      <a:lnTo>
                        <a:pt x="314" y="196"/>
                      </a:lnTo>
                      <a:lnTo>
                        <a:pt x="308" y="197"/>
                      </a:lnTo>
                      <a:lnTo>
                        <a:pt x="302" y="198"/>
                      </a:lnTo>
                      <a:lnTo>
                        <a:pt x="296" y="198"/>
                      </a:lnTo>
                      <a:lnTo>
                        <a:pt x="290" y="198"/>
                      </a:lnTo>
                      <a:lnTo>
                        <a:pt x="284" y="199"/>
                      </a:lnTo>
                      <a:lnTo>
                        <a:pt x="279" y="199"/>
                      </a:lnTo>
                      <a:lnTo>
                        <a:pt x="273" y="198"/>
                      </a:lnTo>
                      <a:lnTo>
                        <a:pt x="268" y="198"/>
                      </a:lnTo>
                      <a:lnTo>
                        <a:pt x="263" y="198"/>
                      </a:lnTo>
                      <a:lnTo>
                        <a:pt x="257" y="198"/>
                      </a:lnTo>
                      <a:lnTo>
                        <a:pt x="253" y="198"/>
                      </a:lnTo>
                      <a:lnTo>
                        <a:pt x="248" y="198"/>
                      </a:lnTo>
                      <a:lnTo>
                        <a:pt x="243" y="198"/>
                      </a:lnTo>
                      <a:lnTo>
                        <a:pt x="239" y="198"/>
                      </a:lnTo>
                      <a:lnTo>
                        <a:pt x="235" y="197"/>
                      </a:lnTo>
                      <a:lnTo>
                        <a:pt x="230" y="197"/>
                      </a:lnTo>
                      <a:lnTo>
                        <a:pt x="227" y="197"/>
                      </a:lnTo>
                      <a:lnTo>
                        <a:pt x="222" y="196"/>
                      </a:lnTo>
                      <a:lnTo>
                        <a:pt x="219" y="196"/>
                      </a:lnTo>
                      <a:lnTo>
                        <a:pt x="215" y="196"/>
                      </a:lnTo>
                      <a:lnTo>
                        <a:pt x="212" y="196"/>
                      </a:lnTo>
                      <a:lnTo>
                        <a:pt x="209" y="196"/>
                      </a:lnTo>
                      <a:lnTo>
                        <a:pt x="205" y="196"/>
                      </a:lnTo>
                      <a:lnTo>
                        <a:pt x="202" y="195"/>
                      </a:lnTo>
                      <a:lnTo>
                        <a:pt x="200" y="194"/>
                      </a:lnTo>
                      <a:lnTo>
                        <a:pt x="196" y="194"/>
                      </a:lnTo>
                      <a:lnTo>
                        <a:pt x="194" y="194"/>
                      </a:lnTo>
                      <a:lnTo>
                        <a:pt x="191" y="193"/>
                      </a:lnTo>
                      <a:lnTo>
                        <a:pt x="186" y="193"/>
                      </a:lnTo>
                      <a:lnTo>
                        <a:pt x="181" y="192"/>
                      </a:lnTo>
                      <a:lnTo>
                        <a:pt x="177" y="191"/>
                      </a:lnTo>
                      <a:lnTo>
                        <a:pt x="173" y="190"/>
                      </a:lnTo>
                      <a:lnTo>
                        <a:pt x="169" y="190"/>
                      </a:lnTo>
                      <a:lnTo>
                        <a:pt x="166" y="189"/>
                      </a:lnTo>
                      <a:lnTo>
                        <a:pt x="163" y="188"/>
                      </a:lnTo>
                      <a:lnTo>
                        <a:pt x="160" y="188"/>
                      </a:lnTo>
                      <a:lnTo>
                        <a:pt x="157" y="188"/>
                      </a:lnTo>
                      <a:lnTo>
                        <a:pt x="155" y="187"/>
                      </a:lnTo>
                      <a:lnTo>
                        <a:pt x="150" y="187"/>
                      </a:lnTo>
                      <a:lnTo>
                        <a:pt x="147" y="186"/>
                      </a:lnTo>
                      <a:lnTo>
                        <a:pt x="144" y="186"/>
                      </a:lnTo>
                      <a:lnTo>
                        <a:pt x="140" y="186"/>
                      </a:lnTo>
                      <a:lnTo>
                        <a:pt x="137" y="187"/>
                      </a:lnTo>
                      <a:lnTo>
                        <a:pt x="133" y="188"/>
                      </a:lnTo>
                      <a:lnTo>
                        <a:pt x="130" y="188"/>
                      </a:lnTo>
                      <a:lnTo>
                        <a:pt x="127" y="189"/>
                      </a:lnTo>
                      <a:lnTo>
                        <a:pt x="124" y="190"/>
                      </a:lnTo>
                      <a:lnTo>
                        <a:pt x="122" y="191"/>
                      </a:lnTo>
                      <a:lnTo>
                        <a:pt x="118" y="193"/>
                      </a:lnTo>
                      <a:lnTo>
                        <a:pt x="115" y="195"/>
                      </a:lnTo>
                      <a:lnTo>
                        <a:pt x="111" y="197"/>
                      </a:lnTo>
                      <a:lnTo>
                        <a:pt x="108" y="199"/>
                      </a:lnTo>
                      <a:lnTo>
                        <a:pt x="105" y="201"/>
                      </a:lnTo>
                      <a:lnTo>
                        <a:pt x="102" y="203"/>
                      </a:lnTo>
                      <a:lnTo>
                        <a:pt x="99" y="206"/>
                      </a:lnTo>
                      <a:lnTo>
                        <a:pt x="96" y="209"/>
                      </a:lnTo>
                      <a:lnTo>
                        <a:pt x="92" y="210"/>
                      </a:lnTo>
                      <a:lnTo>
                        <a:pt x="90" y="212"/>
                      </a:lnTo>
                      <a:lnTo>
                        <a:pt x="87" y="214"/>
                      </a:lnTo>
                      <a:lnTo>
                        <a:pt x="84" y="216"/>
                      </a:lnTo>
                      <a:lnTo>
                        <a:pt x="81" y="217"/>
                      </a:lnTo>
                      <a:lnTo>
                        <a:pt x="78" y="217"/>
                      </a:lnTo>
                      <a:lnTo>
                        <a:pt x="75" y="218"/>
                      </a:lnTo>
                      <a:lnTo>
                        <a:pt x="72" y="218"/>
                      </a:lnTo>
                      <a:lnTo>
                        <a:pt x="68" y="217"/>
                      </a:lnTo>
                      <a:lnTo>
                        <a:pt x="65" y="216"/>
                      </a:lnTo>
                      <a:lnTo>
                        <a:pt x="61" y="214"/>
                      </a:lnTo>
                      <a:lnTo>
                        <a:pt x="59" y="213"/>
                      </a:lnTo>
                      <a:lnTo>
                        <a:pt x="55" y="211"/>
                      </a:lnTo>
                      <a:lnTo>
                        <a:pt x="52" y="210"/>
                      </a:lnTo>
                      <a:lnTo>
                        <a:pt x="48" y="207"/>
                      </a:lnTo>
                      <a:lnTo>
                        <a:pt x="44" y="205"/>
                      </a:lnTo>
                      <a:lnTo>
                        <a:pt x="41" y="203"/>
                      </a:lnTo>
                      <a:lnTo>
                        <a:pt x="37" y="201"/>
                      </a:lnTo>
                      <a:lnTo>
                        <a:pt x="34" y="198"/>
                      </a:lnTo>
                      <a:lnTo>
                        <a:pt x="31" y="196"/>
                      </a:lnTo>
                      <a:lnTo>
                        <a:pt x="27" y="193"/>
                      </a:lnTo>
                      <a:lnTo>
                        <a:pt x="25" y="189"/>
                      </a:lnTo>
                      <a:lnTo>
                        <a:pt x="21" y="186"/>
                      </a:lnTo>
                      <a:lnTo>
                        <a:pt x="18" y="182"/>
                      </a:lnTo>
                      <a:lnTo>
                        <a:pt x="17" y="179"/>
                      </a:lnTo>
                      <a:lnTo>
                        <a:pt x="15" y="176"/>
                      </a:lnTo>
                      <a:lnTo>
                        <a:pt x="13" y="173"/>
                      </a:lnTo>
                      <a:lnTo>
                        <a:pt x="12" y="170"/>
                      </a:lnTo>
                      <a:lnTo>
                        <a:pt x="10" y="166"/>
                      </a:lnTo>
                      <a:lnTo>
                        <a:pt x="9" y="162"/>
                      </a:lnTo>
                      <a:lnTo>
                        <a:pt x="8" y="159"/>
                      </a:lnTo>
                      <a:lnTo>
                        <a:pt x="6" y="154"/>
                      </a:lnTo>
                      <a:lnTo>
                        <a:pt x="5" y="150"/>
                      </a:lnTo>
                      <a:lnTo>
                        <a:pt x="4" y="146"/>
                      </a:lnTo>
                      <a:lnTo>
                        <a:pt x="2" y="140"/>
                      </a:lnTo>
                      <a:lnTo>
                        <a:pt x="2" y="136"/>
                      </a:lnTo>
                      <a:lnTo>
                        <a:pt x="1" y="133"/>
                      </a:lnTo>
                      <a:lnTo>
                        <a:pt x="0" y="130"/>
                      </a:lnTo>
                      <a:lnTo>
                        <a:pt x="0" y="127"/>
                      </a:lnTo>
                      <a:lnTo>
                        <a:pt x="0" y="125"/>
                      </a:lnTo>
                      <a:lnTo>
                        <a:pt x="0" y="122"/>
                      </a:lnTo>
                      <a:lnTo>
                        <a:pt x="0" y="119"/>
                      </a:lnTo>
                      <a:lnTo>
                        <a:pt x="0" y="116"/>
                      </a:lnTo>
                      <a:lnTo>
                        <a:pt x="0" y="112"/>
                      </a:lnTo>
                      <a:lnTo>
                        <a:pt x="0" y="110"/>
                      </a:lnTo>
                      <a:lnTo>
                        <a:pt x="0" y="107"/>
                      </a:lnTo>
                      <a:lnTo>
                        <a:pt x="0" y="103"/>
                      </a:lnTo>
                      <a:lnTo>
                        <a:pt x="0" y="100"/>
                      </a:lnTo>
                      <a:lnTo>
                        <a:pt x="0" y="97"/>
                      </a:lnTo>
                      <a:lnTo>
                        <a:pt x="0" y="94"/>
                      </a:lnTo>
                      <a:lnTo>
                        <a:pt x="0" y="92"/>
                      </a:lnTo>
                      <a:lnTo>
                        <a:pt x="1" y="88"/>
                      </a:lnTo>
                      <a:lnTo>
                        <a:pt x="2" y="85"/>
                      </a:lnTo>
                      <a:lnTo>
                        <a:pt x="2" y="82"/>
                      </a:lnTo>
                      <a:lnTo>
                        <a:pt x="4" y="79"/>
                      </a:lnTo>
                      <a:lnTo>
                        <a:pt x="4" y="77"/>
                      </a:lnTo>
                      <a:lnTo>
                        <a:pt x="5" y="73"/>
                      </a:lnTo>
                      <a:lnTo>
                        <a:pt x="6" y="70"/>
                      </a:lnTo>
                      <a:lnTo>
                        <a:pt x="8" y="67"/>
                      </a:lnTo>
                      <a:lnTo>
                        <a:pt x="9" y="64"/>
                      </a:lnTo>
                      <a:lnTo>
                        <a:pt x="11" y="62"/>
                      </a:lnTo>
                      <a:lnTo>
                        <a:pt x="12" y="59"/>
                      </a:lnTo>
                      <a:lnTo>
                        <a:pt x="14" y="56"/>
                      </a:lnTo>
                      <a:lnTo>
                        <a:pt x="15" y="53"/>
                      </a:lnTo>
                      <a:lnTo>
                        <a:pt x="18" y="49"/>
                      </a:lnTo>
                      <a:lnTo>
                        <a:pt x="20" y="48"/>
                      </a:lnTo>
                      <a:lnTo>
                        <a:pt x="22" y="45"/>
                      </a:lnTo>
                      <a:lnTo>
                        <a:pt x="25" y="42"/>
                      </a:lnTo>
                      <a:lnTo>
                        <a:pt x="30" y="37"/>
                      </a:lnTo>
                      <a:lnTo>
                        <a:pt x="33" y="35"/>
                      </a:lnTo>
                      <a:lnTo>
                        <a:pt x="35" y="33"/>
                      </a:lnTo>
                      <a:lnTo>
                        <a:pt x="39" y="30"/>
                      </a:lnTo>
                      <a:lnTo>
                        <a:pt x="42" y="28"/>
                      </a:lnTo>
                      <a:lnTo>
                        <a:pt x="45" y="25"/>
                      </a:lnTo>
                      <a:lnTo>
                        <a:pt x="49" y="24"/>
                      </a:lnTo>
                      <a:lnTo>
                        <a:pt x="53" y="22"/>
                      </a:lnTo>
                      <a:lnTo>
                        <a:pt x="57" y="20"/>
                      </a:lnTo>
                      <a:lnTo>
                        <a:pt x="61" y="18"/>
                      </a:lnTo>
                      <a:lnTo>
                        <a:pt x="65" y="16"/>
                      </a:lnTo>
                      <a:lnTo>
                        <a:pt x="70" y="14"/>
                      </a:lnTo>
                      <a:lnTo>
                        <a:pt x="74" y="12"/>
                      </a:lnTo>
                      <a:lnTo>
                        <a:pt x="80" y="10"/>
                      </a:lnTo>
                      <a:lnTo>
                        <a:pt x="84" y="9"/>
                      </a:lnTo>
                      <a:lnTo>
                        <a:pt x="90" y="8"/>
                      </a:lnTo>
                      <a:lnTo>
                        <a:pt x="95" y="7"/>
                      </a:lnTo>
                      <a:lnTo>
                        <a:pt x="101" y="6"/>
                      </a:lnTo>
                      <a:lnTo>
                        <a:pt x="107" y="5"/>
                      </a:lnTo>
                      <a:lnTo>
                        <a:pt x="113" y="4"/>
                      </a:lnTo>
                      <a:lnTo>
                        <a:pt x="119" y="3"/>
                      </a:lnTo>
                      <a:lnTo>
                        <a:pt x="126" y="2"/>
                      </a:lnTo>
                      <a:lnTo>
                        <a:pt x="132" y="1"/>
                      </a:lnTo>
                      <a:lnTo>
                        <a:pt x="139" y="1"/>
                      </a:lnTo>
                      <a:lnTo>
                        <a:pt x="146" y="1"/>
                      </a:lnTo>
                      <a:lnTo>
                        <a:pt x="153" y="0"/>
                      </a:lnTo>
                      <a:lnTo>
                        <a:pt x="161" y="0"/>
                      </a:lnTo>
                      <a:lnTo>
                        <a:pt x="169" y="0"/>
                      </a:lnTo>
                      <a:lnTo>
                        <a:pt x="177" y="0"/>
                      </a:lnTo>
                      <a:lnTo>
                        <a:pt x="185" y="1"/>
                      </a:lnTo>
                      <a:lnTo>
                        <a:pt x="194" y="1"/>
                      </a:lnTo>
                      <a:lnTo>
                        <a:pt x="203" y="1"/>
                      </a:lnTo>
                      <a:lnTo>
                        <a:pt x="212" y="2"/>
                      </a:lnTo>
                      <a:lnTo>
                        <a:pt x="221" y="3"/>
                      </a:lnTo>
                      <a:lnTo>
                        <a:pt x="231" y="4"/>
                      </a:lnTo>
                      <a:lnTo>
                        <a:pt x="231" y="5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47" name="Freeform 157">
                  <a:extLst>
                    <a:ext uri="{FF2B5EF4-FFF2-40B4-BE49-F238E27FC236}">
                      <a16:creationId xmlns:a16="http://schemas.microsoft.com/office/drawing/2014/main" id="{AC526A37-9E98-4DCA-9C2A-84520B4EC7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19" y="1604"/>
                  <a:ext cx="478" cy="215"/>
                </a:xfrm>
                <a:custGeom>
                  <a:avLst/>
                  <a:gdLst>
                    <a:gd name="T0" fmla="*/ 260 w 478"/>
                    <a:gd name="T1" fmla="*/ 7 h 215"/>
                    <a:gd name="T2" fmla="*/ 299 w 478"/>
                    <a:gd name="T3" fmla="*/ 10 h 215"/>
                    <a:gd name="T4" fmla="*/ 333 w 478"/>
                    <a:gd name="T5" fmla="*/ 15 h 215"/>
                    <a:gd name="T6" fmla="*/ 363 w 478"/>
                    <a:gd name="T7" fmla="*/ 21 h 215"/>
                    <a:gd name="T8" fmla="*/ 389 w 478"/>
                    <a:gd name="T9" fmla="*/ 27 h 215"/>
                    <a:gd name="T10" fmla="*/ 412 w 478"/>
                    <a:gd name="T11" fmla="*/ 34 h 215"/>
                    <a:gd name="T12" fmla="*/ 430 w 478"/>
                    <a:gd name="T13" fmla="*/ 42 h 215"/>
                    <a:gd name="T14" fmla="*/ 445 w 478"/>
                    <a:gd name="T15" fmla="*/ 51 h 215"/>
                    <a:gd name="T16" fmla="*/ 466 w 478"/>
                    <a:gd name="T17" fmla="*/ 71 h 215"/>
                    <a:gd name="T18" fmla="*/ 476 w 478"/>
                    <a:gd name="T19" fmla="*/ 94 h 215"/>
                    <a:gd name="T20" fmla="*/ 476 w 478"/>
                    <a:gd name="T21" fmla="*/ 118 h 215"/>
                    <a:gd name="T22" fmla="*/ 465 w 478"/>
                    <a:gd name="T23" fmla="*/ 139 h 215"/>
                    <a:gd name="T24" fmla="*/ 445 w 478"/>
                    <a:gd name="T25" fmla="*/ 156 h 215"/>
                    <a:gd name="T26" fmla="*/ 431 w 478"/>
                    <a:gd name="T27" fmla="*/ 165 h 215"/>
                    <a:gd name="T28" fmla="*/ 415 w 478"/>
                    <a:gd name="T29" fmla="*/ 171 h 215"/>
                    <a:gd name="T30" fmla="*/ 397 w 478"/>
                    <a:gd name="T31" fmla="*/ 177 h 215"/>
                    <a:gd name="T32" fmla="*/ 376 w 478"/>
                    <a:gd name="T33" fmla="*/ 182 h 215"/>
                    <a:gd name="T34" fmla="*/ 353 w 478"/>
                    <a:gd name="T35" fmla="*/ 187 h 215"/>
                    <a:gd name="T36" fmla="*/ 328 w 478"/>
                    <a:gd name="T37" fmla="*/ 191 h 215"/>
                    <a:gd name="T38" fmla="*/ 301 w 478"/>
                    <a:gd name="T39" fmla="*/ 195 h 215"/>
                    <a:gd name="T40" fmla="*/ 272 w 478"/>
                    <a:gd name="T41" fmla="*/ 196 h 215"/>
                    <a:gd name="T42" fmla="*/ 246 w 478"/>
                    <a:gd name="T43" fmla="*/ 195 h 215"/>
                    <a:gd name="T44" fmla="*/ 225 w 478"/>
                    <a:gd name="T45" fmla="*/ 195 h 215"/>
                    <a:gd name="T46" fmla="*/ 207 w 478"/>
                    <a:gd name="T47" fmla="*/ 193 h 215"/>
                    <a:gd name="T48" fmla="*/ 192 w 478"/>
                    <a:gd name="T49" fmla="*/ 191 h 215"/>
                    <a:gd name="T50" fmla="*/ 173 w 478"/>
                    <a:gd name="T51" fmla="*/ 188 h 215"/>
                    <a:gd name="T52" fmla="*/ 157 w 478"/>
                    <a:gd name="T53" fmla="*/ 185 h 215"/>
                    <a:gd name="T54" fmla="*/ 140 w 478"/>
                    <a:gd name="T55" fmla="*/ 184 h 215"/>
                    <a:gd name="T56" fmla="*/ 123 w 478"/>
                    <a:gd name="T57" fmla="*/ 186 h 215"/>
                    <a:gd name="T58" fmla="*/ 106 w 478"/>
                    <a:gd name="T59" fmla="*/ 195 h 215"/>
                    <a:gd name="T60" fmla="*/ 92 w 478"/>
                    <a:gd name="T61" fmla="*/ 206 h 215"/>
                    <a:gd name="T62" fmla="*/ 77 w 478"/>
                    <a:gd name="T63" fmla="*/ 213 h 215"/>
                    <a:gd name="T64" fmla="*/ 61 w 478"/>
                    <a:gd name="T65" fmla="*/ 211 h 215"/>
                    <a:gd name="T66" fmla="*/ 43 w 478"/>
                    <a:gd name="T67" fmla="*/ 202 h 215"/>
                    <a:gd name="T68" fmla="*/ 27 w 478"/>
                    <a:gd name="T69" fmla="*/ 189 h 215"/>
                    <a:gd name="T70" fmla="*/ 14 w 478"/>
                    <a:gd name="T71" fmla="*/ 173 h 215"/>
                    <a:gd name="T72" fmla="*/ 7 w 478"/>
                    <a:gd name="T73" fmla="*/ 156 h 215"/>
                    <a:gd name="T74" fmla="*/ 1 w 478"/>
                    <a:gd name="T75" fmla="*/ 134 h 215"/>
                    <a:gd name="T76" fmla="*/ 0 w 478"/>
                    <a:gd name="T77" fmla="*/ 117 h 215"/>
                    <a:gd name="T78" fmla="*/ 0 w 478"/>
                    <a:gd name="T79" fmla="*/ 102 h 215"/>
                    <a:gd name="T80" fmla="*/ 1 w 478"/>
                    <a:gd name="T81" fmla="*/ 87 h 215"/>
                    <a:gd name="T82" fmla="*/ 5 w 478"/>
                    <a:gd name="T83" fmla="*/ 73 h 215"/>
                    <a:gd name="T84" fmla="*/ 11 w 478"/>
                    <a:gd name="T85" fmla="*/ 58 h 215"/>
                    <a:gd name="T86" fmla="*/ 21 w 478"/>
                    <a:gd name="T87" fmla="*/ 44 h 215"/>
                    <a:gd name="T88" fmla="*/ 37 w 478"/>
                    <a:gd name="T89" fmla="*/ 29 h 215"/>
                    <a:gd name="T90" fmla="*/ 56 w 478"/>
                    <a:gd name="T91" fmla="*/ 19 h 215"/>
                    <a:gd name="T92" fmla="*/ 77 w 478"/>
                    <a:gd name="T93" fmla="*/ 11 h 215"/>
                    <a:gd name="T94" fmla="*/ 104 w 478"/>
                    <a:gd name="T95" fmla="*/ 5 h 215"/>
                    <a:gd name="T96" fmla="*/ 135 w 478"/>
                    <a:gd name="T97" fmla="*/ 2 h 215"/>
                    <a:gd name="T98" fmla="*/ 173 w 478"/>
                    <a:gd name="T99" fmla="*/ 0 h 215"/>
                    <a:gd name="T100" fmla="*/ 216 w 478"/>
                    <a:gd name="T101" fmla="*/ 5 h 21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478"/>
                    <a:gd name="T154" fmla="*/ 0 h 215"/>
                    <a:gd name="T155" fmla="*/ 478 w 478"/>
                    <a:gd name="T156" fmla="*/ 215 h 21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478" h="215">
                      <a:moveTo>
                        <a:pt x="225" y="5"/>
                      </a:moveTo>
                      <a:lnTo>
                        <a:pt x="235" y="5"/>
                      </a:lnTo>
                      <a:lnTo>
                        <a:pt x="243" y="6"/>
                      </a:lnTo>
                      <a:lnTo>
                        <a:pt x="251" y="6"/>
                      </a:lnTo>
                      <a:lnTo>
                        <a:pt x="260" y="7"/>
                      </a:lnTo>
                      <a:lnTo>
                        <a:pt x="268" y="8"/>
                      </a:lnTo>
                      <a:lnTo>
                        <a:pt x="276" y="8"/>
                      </a:lnTo>
                      <a:lnTo>
                        <a:pt x="283" y="9"/>
                      </a:lnTo>
                      <a:lnTo>
                        <a:pt x="291" y="9"/>
                      </a:lnTo>
                      <a:lnTo>
                        <a:pt x="299" y="10"/>
                      </a:lnTo>
                      <a:lnTo>
                        <a:pt x="306" y="11"/>
                      </a:lnTo>
                      <a:lnTo>
                        <a:pt x="313" y="12"/>
                      </a:lnTo>
                      <a:lnTo>
                        <a:pt x="320" y="13"/>
                      </a:lnTo>
                      <a:lnTo>
                        <a:pt x="327" y="13"/>
                      </a:lnTo>
                      <a:lnTo>
                        <a:pt x="333" y="15"/>
                      </a:lnTo>
                      <a:lnTo>
                        <a:pt x="339" y="16"/>
                      </a:lnTo>
                      <a:lnTo>
                        <a:pt x="345" y="17"/>
                      </a:lnTo>
                      <a:lnTo>
                        <a:pt x="351" y="19"/>
                      </a:lnTo>
                      <a:lnTo>
                        <a:pt x="357" y="19"/>
                      </a:lnTo>
                      <a:lnTo>
                        <a:pt x="363" y="21"/>
                      </a:lnTo>
                      <a:lnTo>
                        <a:pt x="368" y="21"/>
                      </a:lnTo>
                      <a:lnTo>
                        <a:pt x="374" y="23"/>
                      </a:lnTo>
                      <a:lnTo>
                        <a:pt x="379" y="24"/>
                      </a:lnTo>
                      <a:lnTo>
                        <a:pt x="384" y="26"/>
                      </a:lnTo>
                      <a:lnTo>
                        <a:pt x="389" y="27"/>
                      </a:lnTo>
                      <a:lnTo>
                        <a:pt x="394" y="28"/>
                      </a:lnTo>
                      <a:lnTo>
                        <a:pt x="398" y="29"/>
                      </a:lnTo>
                      <a:lnTo>
                        <a:pt x="403" y="32"/>
                      </a:lnTo>
                      <a:lnTo>
                        <a:pt x="407" y="33"/>
                      </a:lnTo>
                      <a:lnTo>
                        <a:pt x="412" y="34"/>
                      </a:lnTo>
                      <a:lnTo>
                        <a:pt x="415" y="36"/>
                      </a:lnTo>
                      <a:lnTo>
                        <a:pt x="419" y="37"/>
                      </a:lnTo>
                      <a:lnTo>
                        <a:pt x="423" y="39"/>
                      </a:lnTo>
                      <a:lnTo>
                        <a:pt x="427" y="41"/>
                      </a:lnTo>
                      <a:lnTo>
                        <a:pt x="430" y="42"/>
                      </a:lnTo>
                      <a:lnTo>
                        <a:pt x="433" y="44"/>
                      </a:lnTo>
                      <a:lnTo>
                        <a:pt x="436" y="46"/>
                      </a:lnTo>
                      <a:lnTo>
                        <a:pt x="440" y="48"/>
                      </a:lnTo>
                      <a:lnTo>
                        <a:pt x="442" y="49"/>
                      </a:lnTo>
                      <a:lnTo>
                        <a:pt x="445" y="51"/>
                      </a:lnTo>
                      <a:lnTo>
                        <a:pt x="450" y="55"/>
                      </a:lnTo>
                      <a:lnTo>
                        <a:pt x="455" y="59"/>
                      </a:lnTo>
                      <a:lnTo>
                        <a:pt x="459" y="63"/>
                      </a:lnTo>
                      <a:lnTo>
                        <a:pt x="463" y="66"/>
                      </a:lnTo>
                      <a:lnTo>
                        <a:pt x="466" y="71"/>
                      </a:lnTo>
                      <a:lnTo>
                        <a:pt x="469" y="76"/>
                      </a:lnTo>
                      <a:lnTo>
                        <a:pt x="471" y="79"/>
                      </a:lnTo>
                      <a:lnTo>
                        <a:pt x="473" y="84"/>
                      </a:lnTo>
                      <a:lnTo>
                        <a:pt x="475" y="89"/>
                      </a:lnTo>
                      <a:lnTo>
                        <a:pt x="476" y="94"/>
                      </a:lnTo>
                      <a:lnTo>
                        <a:pt x="477" y="98"/>
                      </a:lnTo>
                      <a:lnTo>
                        <a:pt x="477" y="103"/>
                      </a:lnTo>
                      <a:lnTo>
                        <a:pt x="477" y="109"/>
                      </a:lnTo>
                      <a:lnTo>
                        <a:pt x="477" y="113"/>
                      </a:lnTo>
                      <a:lnTo>
                        <a:pt x="476" y="118"/>
                      </a:lnTo>
                      <a:lnTo>
                        <a:pt x="474" y="122"/>
                      </a:lnTo>
                      <a:lnTo>
                        <a:pt x="473" y="127"/>
                      </a:lnTo>
                      <a:lnTo>
                        <a:pt x="471" y="131"/>
                      </a:lnTo>
                      <a:lnTo>
                        <a:pt x="468" y="136"/>
                      </a:lnTo>
                      <a:lnTo>
                        <a:pt x="465" y="139"/>
                      </a:lnTo>
                      <a:lnTo>
                        <a:pt x="462" y="143"/>
                      </a:lnTo>
                      <a:lnTo>
                        <a:pt x="458" y="146"/>
                      </a:lnTo>
                      <a:lnTo>
                        <a:pt x="455" y="151"/>
                      </a:lnTo>
                      <a:lnTo>
                        <a:pt x="450" y="153"/>
                      </a:lnTo>
                      <a:lnTo>
                        <a:pt x="445" y="156"/>
                      </a:lnTo>
                      <a:lnTo>
                        <a:pt x="442" y="158"/>
                      </a:lnTo>
                      <a:lnTo>
                        <a:pt x="440" y="159"/>
                      </a:lnTo>
                      <a:lnTo>
                        <a:pt x="436" y="161"/>
                      </a:lnTo>
                      <a:lnTo>
                        <a:pt x="434" y="163"/>
                      </a:lnTo>
                      <a:lnTo>
                        <a:pt x="431" y="165"/>
                      </a:lnTo>
                      <a:lnTo>
                        <a:pt x="429" y="166"/>
                      </a:lnTo>
                      <a:lnTo>
                        <a:pt x="425" y="167"/>
                      </a:lnTo>
                      <a:lnTo>
                        <a:pt x="421" y="168"/>
                      </a:lnTo>
                      <a:lnTo>
                        <a:pt x="418" y="169"/>
                      </a:lnTo>
                      <a:lnTo>
                        <a:pt x="415" y="171"/>
                      </a:lnTo>
                      <a:lnTo>
                        <a:pt x="412" y="172"/>
                      </a:lnTo>
                      <a:lnTo>
                        <a:pt x="408" y="174"/>
                      </a:lnTo>
                      <a:lnTo>
                        <a:pt x="404" y="175"/>
                      </a:lnTo>
                      <a:lnTo>
                        <a:pt x="400" y="176"/>
                      </a:lnTo>
                      <a:lnTo>
                        <a:pt x="397" y="177"/>
                      </a:lnTo>
                      <a:lnTo>
                        <a:pt x="393" y="178"/>
                      </a:lnTo>
                      <a:lnTo>
                        <a:pt x="389" y="180"/>
                      </a:lnTo>
                      <a:lnTo>
                        <a:pt x="384" y="180"/>
                      </a:lnTo>
                      <a:lnTo>
                        <a:pt x="380" y="181"/>
                      </a:lnTo>
                      <a:lnTo>
                        <a:pt x="376" y="182"/>
                      </a:lnTo>
                      <a:lnTo>
                        <a:pt x="371" y="184"/>
                      </a:lnTo>
                      <a:lnTo>
                        <a:pt x="367" y="184"/>
                      </a:lnTo>
                      <a:lnTo>
                        <a:pt x="363" y="185"/>
                      </a:lnTo>
                      <a:lnTo>
                        <a:pt x="358" y="186"/>
                      </a:lnTo>
                      <a:lnTo>
                        <a:pt x="353" y="187"/>
                      </a:lnTo>
                      <a:lnTo>
                        <a:pt x="348" y="187"/>
                      </a:lnTo>
                      <a:lnTo>
                        <a:pt x="344" y="188"/>
                      </a:lnTo>
                      <a:lnTo>
                        <a:pt x="338" y="189"/>
                      </a:lnTo>
                      <a:lnTo>
                        <a:pt x="333" y="190"/>
                      </a:lnTo>
                      <a:lnTo>
                        <a:pt x="328" y="191"/>
                      </a:lnTo>
                      <a:lnTo>
                        <a:pt x="323" y="191"/>
                      </a:lnTo>
                      <a:lnTo>
                        <a:pt x="318" y="192"/>
                      </a:lnTo>
                      <a:lnTo>
                        <a:pt x="312" y="193"/>
                      </a:lnTo>
                      <a:lnTo>
                        <a:pt x="307" y="194"/>
                      </a:lnTo>
                      <a:lnTo>
                        <a:pt x="301" y="195"/>
                      </a:lnTo>
                      <a:lnTo>
                        <a:pt x="295" y="195"/>
                      </a:lnTo>
                      <a:lnTo>
                        <a:pt x="290" y="195"/>
                      </a:lnTo>
                      <a:lnTo>
                        <a:pt x="283" y="195"/>
                      </a:lnTo>
                      <a:lnTo>
                        <a:pt x="278" y="196"/>
                      </a:lnTo>
                      <a:lnTo>
                        <a:pt x="272" y="196"/>
                      </a:lnTo>
                      <a:lnTo>
                        <a:pt x="267" y="196"/>
                      </a:lnTo>
                      <a:lnTo>
                        <a:pt x="261" y="196"/>
                      </a:lnTo>
                      <a:lnTo>
                        <a:pt x="257" y="195"/>
                      </a:lnTo>
                      <a:lnTo>
                        <a:pt x="251" y="195"/>
                      </a:lnTo>
                      <a:lnTo>
                        <a:pt x="246" y="195"/>
                      </a:lnTo>
                      <a:lnTo>
                        <a:pt x="242" y="195"/>
                      </a:lnTo>
                      <a:lnTo>
                        <a:pt x="238" y="195"/>
                      </a:lnTo>
                      <a:lnTo>
                        <a:pt x="233" y="195"/>
                      </a:lnTo>
                      <a:lnTo>
                        <a:pt x="229" y="195"/>
                      </a:lnTo>
                      <a:lnTo>
                        <a:pt x="225" y="195"/>
                      </a:lnTo>
                      <a:lnTo>
                        <a:pt x="222" y="194"/>
                      </a:lnTo>
                      <a:lnTo>
                        <a:pt x="217" y="194"/>
                      </a:lnTo>
                      <a:lnTo>
                        <a:pt x="214" y="193"/>
                      </a:lnTo>
                      <a:lnTo>
                        <a:pt x="210" y="193"/>
                      </a:lnTo>
                      <a:lnTo>
                        <a:pt x="207" y="193"/>
                      </a:lnTo>
                      <a:lnTo>
                        <a:pt x="204" y="192"/>
                      </a:lnTo>
                      <a:lnTo>
                        <a:pt x="201" y="192"/>
                      </a:lnTo>
                      <a:lnTo>
                        <a:pt x="198" y="192"/>
                      </a:lnTo>
                      <a:lnTo>
                        <a:pt x="195" y="191"/>
                      </a:lnTo>
                      <a:lnTo>
                        <a:pt x="192" y="191"/>
                      </a:lnTo>
                      <a:lnTo>
                        <a:pt x="189" y="191"/>
                      </a:lnTo>
                      <a:lnTo>
                        <a:pt x="186" y="190"/>
                      </a:lnTo>
                      <a:lnTo>
                        <a:pt x="181" y="189"/>
                      </a:lnTo>
                      <a:lnTo>
                        <a:pt x="177" y="189"/>
                      </a:lnTo>
                      <a:lnTo>
                        <a:pt x="173" y="188"/>
                      </a:lnTo>
                      <a:lnTo>
                        <a:pt x="169" y="187"/>
                      </a:lnTo>
                      <a:lnTo>
                        <a:pt x="165" y="187"/>
                      </a:lnTo>
                      <a:lnTo>
                        <a:pt x="162" y="186"/>
                      </a:lnTo>
                      <a:lnTo>
                        <a:pt x="159" y="185"/>
                      </a:lnTo>
                      <a:lnTo>
                        <a:pt x="157" y="185"/>
                      </a:lnTo>
                      <a:lnTo>
                        <a:pt x="153" y="185"/>
                      </a:lnTo>
                      <a:lnTo>
                        <a:pt x="149" y="184"/>
                      </a:lnTo>
                      <a:lnTo>
                        <a:pt x="146" y="184"/>
                      </a:lnTo>
                      <a:lnTo>
                        <a:pt x="142" y="184"/>
                      </a:lnTo>
                      <a:lnTo>
                        <a:pt x="140" y="184"/>
                      </a:lnTo>
                      <a:lnTo>
                        <a:pt x="136" y="184"/>
                      </a:lnTo>
                      <a:lnTo>
                        <a:pt x="133" y="184"/>
                      </a:lnTo>
                      <a:lnTo>
                        <a:pt x="129" y="185"/>
                      </a:lnTo>
                      <a:lnTo>
                        <a:pt x="126" y="185"/>
                      </a:lnTo>
                      <a:lnTo>
                        <a:pt x="123" y="186"/>
                      </a:lnTo>
                      <a:lnTo>
                        <a:pt x="120" y="187"/>
                      </a:lnTo>
                      <a:lnTo>
                        <a:pt x="116" y="189"/>
                      </a:lnTo>
                      <a:lnTo>
                        <a:pt x="113" y="191"/>
                      </a:lnTo>
                      <a:lnTo>
                        <a:pt x="110" y="193"/>
                      </a:lnTo>
                      <a:lnTo>
                        <a:pt x="106" y="195"/>
                      </a:lnTo>
                      <a:lnTo>
                        <a:pt x="103" y="197"/>
                      </a:lnTo>
                      <a:lnTo>
                        <a:pt x="100" y="200"/>
                      </a:lnTo>
                      <a:lnTo>
                        <a:pt x="97" y="202"/>
                      </a:lnTo>
                      <a:lnTo>
                        <a:pt x="94" y="204"/>
                      </a:lnTo>
                      <a:lnTo>
                        <a:pt x="92" y="206"/>
                      </a:lnTo>
                      <a:lnTo>
                        <a:pt x="88" y="209"/>
                      </a:lnTo>
                      <a:lnTo>
                        <a:pt x="86" y="210"/>
                      </a:lnTo>
                      <a:lnTo>
                        <a:pt x="83" y="211"/>
                      </a:lnTo>
                      <a:lnTo>
                        <a:pt x="80" y="213"/>
                      </a:lnTo>
                      <a:lnTo>
                        <a:pt x="77" y="213"/>
                      </a:lnTo>
                      <a:lnTo>
                        <a:pt x="74" y="214"/>
                      </a:lnTo>
                      <a:lnTo>
                        <a:pt x="71" y="214"/>
                      </a:lnTo>
                      <a:lnTo>
                        <a:pt x="68" y="214"/>
                      </a:lnTo>
                      <a:lnTo>
                        <a:pt x="64" y="213"/>
                      </a:lnTo>
                      <a:lnTo>
                        <a:pt x="61" y="211"/>
                      </a:lnTo>
                      <a:lnTo>
                        <a:pt x="57" y="209"/>
                      </a:lnTo>
                      <a:lnTo>
                        <a:pt x="53" y="208"/>
                      </a:lnTo>
                      <a:lnTo>
                        <a:pt x="50" y="206"/>
                      </a:lnTo>
                      <a:lnTo>
                        <a:pt x="46" y="204"/>
                      </a:lnTo>
                      <a:lnTo>
                        <a:pt x="43" y="202"/>
                      </a:lnTo>
                      <a:lnTo>
                        <a:pt x="40" y="200"/>
                      </a:lnTo>
                      <a:lnTo>
                        <a:pt x="37" y="197"/>
                      </a:lnTo>
                      <a:lnTo>
                        <a:pt x="33" y="195"/>
                      </a:lnTo>
                      <a:lnTo>
                        <a:pt x="30" y="193"/>
                      </a:lnTo>
                      <a:lnTo>
                        <a:pt x="27" y="189"/>
                      </a:lnTo>
                      <a:lnTo>
                        <a:pt x="24" y="186"/>
                      </a:lnTo>
                      <a:lnTo>
                        <a:pt x="21" y="182"/>
                      </a:lnTo>
                      <a:lnTo>
                        <a:pt x="18" y="179"/>
                      </a:lnTo>
                      <a:lnTo>
                        <a:pt x="16" y="176"/>
                      </a:lnTo>
                      <a:lnTo>
                        <a:pt x="14" y="173"/>
                      </a:lnTo>
                      <a:lnTo>
                        <a:pt x="13" y="170"/>
                      </a:lnTo>
                      <a:lnTo>
                        <a:pt x="11" y="167"/>
                      </a:lnTo>
                      <a:lnTo>
                        <a:pt x="11" y="163"/>
                      </a:lnTo>
                      <a:lnTo>
                        <a:pt x="8" y="159"/>
                      </a:lnTo>
                      <a:lnTo>
                        <a:pt x="7" y="156"/>
                      </a:lnTo>
                      <a:lnTo>
                        <a:pt x="6" y="152"/>
                      </a:lnTo>
                      <a:lnTo>
                        <a:pt x="5" y="147"/>
                      </a:lnTo>
                      <a:lnTo>
                        <a:pt x="4" y="143"/>
                      </a:lnTo>
                      <a:lnTo>
                        <a:pt x="3" y="138"/>
                      </a:lnTo>
                      <a:lnTo>
                        <a:pt x="1" y="134"/>
                      </a:lnTo>
                      <a:lnTo>
                        <a:pt x="1" y="128"/>
                      </a:lnTo>
                      <a:lnTo>
                        <a:pt x="1" y="126"/>
                      </a:lnTo>
                      <a:lnTo>
                        <a:pt x="0" y="122"/>
                      </a:lnTo>
                      <a:lnTo>
                        <a:pt x="0" y="121"/>
                      </a:lnTo>
                      <a:lnTo>
                        <a:pt x="0" y="117"/>
                      </a:lnTo>
                      <a:lnTo>
                        <a:pt x="0" y="113"/>
                      </a:lnTo>
                      <a:lnTo>
                        <a:pt x="0" y="111"/>
                      </a:lnTo>
                      <a:lnTo>
                        <a:pt x="0" y="108"/>
                      </a:lnTo>
                      <a:lnTo>
                        <a:pt x="0" y="106"/>
                      </a:lnTo>
                      <a:lnTo>
                        <a:pt x="0" y="102"/>
                      </a:lnTo>
                      <a:lnTo>
                        <a:pt x="0" y="98"/>
                      </a:lnTo>
                      <a:lnTo>
                        <a:pt x="0" y="96"/>
                      </a:lnTo>
                      <a:lnTo>
                        <a:pt x="0" y="93"/>
                      </a:lnTo>
                      <a:lnTo>
                        <a:pt x="1" y="90"/>
                      </a:lnTo>
                      <a:lnTo>
                        <a:pt x="1" y="87"/>
                      </a:lnTo>
                      <a:lnTo>
                        <a:pt x="1" y="84"/>
                      </a:lnTo>
                      <a:lnTo>
                        <a:pt x="2" y="81"/>
                      </a:lnTo>
                      <a:lnTo>
                        <a:pt x="3" y="78"/>
                      </a:lnTo>
                      <a:lnTo>
                        <a:pt x="4" y="76"/>
                      </a:lnTo>
                      <a:lnTo>
                        <a:pt x="5" y="73"/>
                      </a:lnTo>
                      <a:lnTo>
                        <a:pt x="6" y="69"/>
                      </a:lnTo>
                      <a:lnTo>
                        <a:pt x="7" y="66"/>
                      </a:lnTo>
                      <a:lnTo>
                        <a:pt x="8" y="63"/>
                      </a:lnTo>
                      <a:lnTo>
                        <a:pt x="11" y="61"/>
                      </a:lnTo>
                      <a:lnTo>
                        <a:pt x="11" y="58"/>
                      </a:lnTo>
                      <a:lnTo>
                        <a:pt x="13" y="55"/>
                      </a:lnTo>
                      <a:lnTo>
                        <a:pt x="14" y="52"/>
                      </a:lnTo>
                      <a:lnTo>
                        <a:pt x="17" y="50"/>
                      </a:lnTo>
                      <a:lnTo>
                        <a:pt x="19" y="47"/>
                      </a:lnTo>
                      <a:lnTo>
                        <a:pt x="21" y="44"/>
                      </a:lnTo>
                      <a:lnTo>
                        <a:pt x="26" y="39"/>
                      </a:lnTo>
                      <a:lnTo>
                        <a:pt x="29" y="37"/>
                      </a:lnTo>
                      <a:lnTo>
                        <a:pt x="31" y="34"/>
                      </a:lnTo>
                      <a:lnTo>
                        <a:pt x="34" y="32"/>
                      </a:lnTo>
                      <a:lnTo>
                        <a:pt x="37" y="29"/>
                      </a:lnTo>
                      <a:lnTo>
                        <a:pt x="41" y="28"/>
                      </a:lnTo>
                      <a:lnTo>
                        <a:pt x="44" y="26"/>
                      </a:lnTo>
                      <a:lnTo>
                        <a:pt x="48" y="24"/>
                      </a:lnTo>
                      <a:lnTo>
                        <a:pt x="51" y="21"/>
                      </a:lnTo>
                      <a:lnTo>
                        <a:pt x="56" y="19"/>
                      </a:lnTo>
                      <a:lnTo>
                        <a:pt x="59" y="18"/>
                      </a:lnTo>
                      <a:lnTo>
                        <a:pt x="63" y="16"/>
                      </a:lnTo>
                      <a:lnTo>
                        <a:pt x="68" y="14"/>
                      </a:lnTo>
                      <a:lnTo>
                        <a:pt x="72" y="13"/>
                      </a:lnTo>
                      <a:lnTo>
                        <a:pt x="77" y="11"/>
                      </a:lnTo>
                      <a:lnTo>
                        <a:pt x="82" y="9"/>
                      </a:lnTo>
                      <a:lnTo>
                        <a:pt x="87" y="8"/>
                      </a:lnTo>
                      <a:lnTo>
                        <a:pt x="92" y="8"/>
                      </a:lnTo>
                      <a:lnTo>
                        <a:pt x="98" y="6"/>
                      </a:lnTo>
                      <a:lnTo>
                        <a:pt x="104" y="5"/>
                      </a:lnTo>
                      <a:lnTo>
                        <a:pt x="110" y="5"/>
                      </a:lnTo>
                      <a:lnTo>
                        <a:pt x="116" y="4"/>
                      </a:lnTo>
                      <a:lnTo>
                        <a:pt x="122" y="3"/>
                      </a:lnTo>
                      <a:lnTo>
                        <a:pt x="129" y="2"/>
                      </a:lnTo>
                      <a:lnTo>
                        <a:pt x="135" y="2"/>
                      </a:lnTo>
                      <a:lnTo>
                        <a:pt x="142" y="1"/>
                      </a:lnTo>
                      <a:lnTo>
                        <a:pt x="149" y="0"/>
                      </a:lnTo>
                      <a:lnTo>
                        <a:pt x="157" y="0"/>
                      </a:lnTo>
                      <a:lnTo>
                        <a:pt x="165" y="0"/>
                      </a:lnTo>
                      <a:lnTo>
                        <a:pt x="173" y="0"/>
                      </a:lnTo>
                      <a:lnTo>
                        <a:pt x="181" y="1"/>
                      </a:lnTo>
                      <a:lnTo>
                        <a:pt x="189" y="2"/>
                      </a:lnTo>
                      <a:lnTo>
                        <a:pt x="198" y="2"/>
                      </a:lnTo>
                      <a:lnTo>
                        <a:pt x="207" y="3"/>
                      </a:lnTo>
                      <a:lnTo>
                        <a:pt x="216" y="5"/>
                      </a:lnTo>
                      <a:lnTo>
                        <a:pt x="225" y="5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48" name="Freeform 158">
                  <a:extLst>
                    <a:ext uri="{FF2B5EF4-FFF2-40B4-BE49-F238E27FC236}">
                      <a16:creationId xmlns:a16="http://schemas.microsoft.com/office/drawing/2014/main" id="{5FAFBBB9-40A7-4C38-8C99-949D5529ED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22" y="1607"/>
                  <a:ext cx="469" cy="209"/>
                </a:xfrm>
                <a:custGeom>
                  <a:avLst/>
                  <a:gdLst>
                    <a:gd name="T0" fmla="*/ 247 w 469"/>
                    <a:gd name="T1" fmla="*/ 5 h 209"/>
                    <a:gd name="T2" fmla="*/ 278 w 469"/>
                    <a:gd name="T3" fmla="*/ 8 h 209"/>
                    <a:gd name="T4" fmla="*/ 308 w 469"/>
                    <a:gd name="T5" fmla="*/ 10 h 209"/>
                    <a:gd name="T6" fmla="*/ 334 w 469"/>
                    <a:gd name="T7" fmla="*/ 15 h 209"/>
                    <a:gd name="T8" fmla="*/ 357 w 469"/>
                    <a:gd name="T9" fmla="*/ 20 h 209"/>
                    <a:gd name="T10" fmla="*/ 378 w 469"/>
                    <a:gd name="T11" fmla="*/ 24 h 209"/>
                    <a:gd name="T12" fmla="*/ 396 w 469"/>
                    <a:gd name="T13" fmla="*/ 30 h 209"/>
                    <a:gd name="T14" fmla="*/ 412 w 469"/>
                    <a:gd name="T15" fmla="*/ 36 h 209"/>
                    <a:gd name="T16" fmla="*/ 426 w 469"/>
                    <a:gd name="T17" fmla="*/ 43 h 209"/>
                    <a:gd name="T18" fmla="*/ 437 w 469"/>
                    <a:gd name="T19" fmla="*/ 49 h 209"/>
                    <a:gd name="T20" fmla="*/ 455 w 469"/>
                    <a:gd name="T21" fmla="*/ 65 h 209"/>
                    <a:gd name="T22" fmla="*/ 464 w 469"/>
                    <a:gd name="T23" fmla="*/ 82 h 209"/>
                    <a:gd name="T24" fmla="*/ 468 w 469"/>
                    <a:gd name="T25" fmla="*/ 101 h 209"/>
                    <a:gd name="T26" fmla="*/ 465 w 469"/>
                    <a:gd name="T27" fmla="*/ 119 h 209"/>
                    <a:gd name="T28" fmla="*/ 457 w 469"/>
                    <a:gd name="T29" fmla="*/ 135 h 209"/>
                    <a:gd name="T30" fmla="*/ 441 w 469"/>
                    <a:gd name="T31" fmla="*/ 149 h 209"/>
                    <a:gd name="T32" fmla="*/ 426 w 469"/>
                    <a:gd name="T33" fmla="*/ 158 h 209"/>
                    <a:gd name="T34" fmla="*/ 414 w 469"/>
                    <a:gd name="T35" fmla="*/ 164 h 209"/>
                    <a:gd name="T36" fmla="*/ 400 w 469"/>
                    <a:gd name="T37" fmla="*/ 169 h 209"/>
                    <a:gd name="T38" fmla="*/ 385 w 469"/>
                    <a:gd name="T39" fmla="*/ 174 h 209"/>
                    <a:gd name="T40" fmla="*/ 368 w 469"/>
                    <a:gd name="T41" fmla="*/ 178 h 209"/>
                    <a:gd name="T42" fmla="*/ 351 w 469"/>
                    <a:gd name="T43" fmla="*/ 181 h 209"/>
                    <a:gd name="T44" fmla="*/ 331 w 469"/>
                    <a:gd name="T45" fmla="*/ 184 h 209"/>
                    <a:gd name="T46" fmla="*/ 311 w 469"/>
                    <a:gd name="T47" fmla="*/ 187 h 209"/>
                    <a:gd name="T48" fmla="*/ 289 w 469"/>
                    <a:gd name="T49" fmla="*/ 190 h 209"/>
                    <a:gd name="T50" fmla="*/ 267 w 469"/>
                    <a:gd name="T51" fmla="*/ 192 h 209"/>
                    <a:gd name="T52" fmla="*/ 246 w 469"/>
                    <a:gd name="T53" fmla="*/ 190 h 209"/>
                    <a:gd name="T54" fmla="*/ 228 w 469"/>
                    <a:gd name="T55" fmla="*/ 189 h 209"/>
                    <a:gd name="T56" fmla="*/ 213 w 469"/>
                    <a:gd name="T57" fmla="*/ 188 h 209"/>
                    <a:gd name="T58" fmla="*/ 200 w 469"/>
                    <a:gd name="T59" fmla="*/ 187 h 209"/>
                    <a:gd name="T60" fmla="*/ 188 w 469"/>
                    <a:gd name="T61" fmla="*/ 186 h 209"/>
                    <a:gd name="T62" fmla="*/ 170 w 469"/>
                    <a:gd name="T63" fmla="*/ 183 h 209"/>
                    <a:gd name="T64" fmla="*/ 157 w 469"/>
                    <a:gd name="T65" fmla="*/ 181 h 209"/>
                    <a:gd name="T66" fmla="*/ 143 w 469"/>
                    <a:gd name="T67" fmla="*/ 179 h 209"/>
                    <a:gd name="T68" fmla="*/ 130 w 469"/>
                    <a:gd name="T69" fmla="*/ 179 h 209"/>
                    <a:gd name="T70" fmla="*/ 119 w 469"/>
                    <a:gd name="T71" fmla="*/ 182 h 209"/>
                    <a:gd name="T72" fmla="*/ 105 w 469"/>
                    <a:gd name="T73" fmla="*/ 190 h 209"/>
                    <a:gd name="T74" fmla="*/ 93 w 469"/>
                    <a:gd name="T75" fmla="*/ 198 h 209"/>
                    <a:gd name="T76" fmla="*/ 82 w 469"/>
                    <a:gd name="T77" fmla="*/ 206 h 209"/>
                    <a:gd name="T78" fmla="*/ 70 w 469"/>
                    <a:gd name="T79" fmla="*/ 208 h 209"/>
                    <a:gd name="T80" fmla="*/ 56 w 469"/>
                    <a:gd name="T81" fmla="*/ 203 h 209"/>
                    <a:gd name="T82" fmla="*/ 43 w 469"/>
                    <a:gd name="T83" fmla="*/ 196 h 209"/>
                    <a:gd name="T84" fmla="*/ 30 w 469"/>
                    <a:gd name="T85" fmla="*/ 187 h 209"/>
                    <a:gd name="T86" fmla="*/ 19 w 469"/>
                    <a:gd name="T87" fmla="*/ 174 h 209"/>
                    <a:gd name="T88" fmla="*/ 12 w 469"/>
                    <a:gd name="T89" fmla="*/ 162 h 209"/>
                    <a:gd name="T90" fmla="*/ 7 w 469"/>
                    <a:gd name="T91" fmla="*/ 148 h 209"/>
                    <a:gd name="T92" fmla="*/ 3 w 469"/>
                    <a:gd name="T93" fmla="*/ 129 h 209"/>
                    <a:gd name="T94" fmla="*/ 1 w 469"/>
                    <a:gd name="T95" fmla="*/ 116 h 209"/>
                    <a:gd name="T96" fmla="*/ 0 w 469"/>
                    <a:gd name="T97" fmla="*/ 105 h 209"/>
                    <a:gd name="T98" fmla="*/ 1 w 469"/>
                    <a:gd name="T99" fmla="*/ 93 h 209"/>
                    <a:gd name="T100" fmla="*/ 3 w 469"/>
                    <a:gd name="T101" fmla="*/ 81 h 209"/>
                    <a:gd name="T102" fmla="*/ 5 w 469"/>
                    <a:gd name="T103" fmla="*/ 70 h 209"/>
                    <a:gd name="T104" fmla="*/ 10 w 469"/>
                    <a:gd name="T105" fmla="*/ 59 h 209"/>
                    <a:gd name="T106" fmla="*/ 17 w 469"/>
                    <a:gd name="T107" fmla="*/ 47 h 209"/>
                    <a:gd name="T108" fmla="*/ 31 w 469"/>
                    <a:gd name="T109" fmla="*/ 33 h 209"/>
                    <a:gd name="T110" fmla="*/ 43 w 469"/>
                    <a:gd name="T111" fmla="*/ 24 h 209"/>
                    <a:gd name="T112" fmla="*/ 58 w 469"/>
                    <a:gd name="T113" fmla="*/ 16 h 209"/>
                    <a:gd name="T114" fmla="*/ 75 w 469"/>
                    <a:gd name="T115" fmla="*/ 9 h 209"/>
                    <a:gd name="T116" fmla="*/ 96 w 469"/>
                    <a:gd name="T117" fmla="*/ 5 h 209"/>
                    <a:gd name="T118" fmla="*/ 120 w 469"/>
                    <a:gd name="T119" fmla="*/ 2 h 209"/>
                    <a:gd name="T120" fmla="*/ 146 w 469"/>
                    <a:gd name="T121" fmla="*/ 0 h 209"/>
                    <a:gd name="T122" fmla="*/ 177 w 469"/>
                    <a:gd name="T123" fmla="*/ 0 h 209"/>
                    <a:gd name="T124" fmla="*/ 211 w 469"/>
                    <a:gd name="T125" fmla="*/ 2 h 20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69"/>
                    <a:gd name="T190" fmla="*/ 0 h 209"/>
                    <a:gd name="T191" fmla="*/ 469 w 469"/>
                    <a:gd name="T192" fmla="*/ 209 h 20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69" h="209">
                      <a:moveTo>
                        <a:pt x="221" y="4"/>
                      </a:moveTo>
                      <a:lnTo>
                        <a:pt x="230" y="4"/>
                      </a:lnTo>
                      <a:lnTo>
                        <a:pt x="239" y="5"/>
                      </a:lnTo>
                      <a:lnTo>
                        <a:pt x="247" y="5"/>
                      </a:lnTo>
                      <a:lnTo>
                        <a:pt x="256" y="5"/>
                      </a:lnTo>
                      <a:lnTo>
                        <a:pt x="263" y="6"/>
                      </a:lnTo>
                      <a:lnTo>
                        <a:pt x="271" y="6"/>
                      </a:lnTo>
                      <a:lnTo>
                        <a:pt x="278" y="8"/>
                      </a:lnTo>
                      <a:lnTo>
                        <a:pt x="286" y="8"/>
                      </a:lnTo>
                      <a:lnTo>
                        <a:pt x="294" y="9"/>
                      </a:lnTo>
                      <a:lnTo>
                        <a:pt x="301" y="10"/>
                      </a:lnTo>
                      <a:lnTo>
                        <a:pt x="308" y="10"/>
                      </a:lnTo>
                      <a:lnTo>
                        <a:pt x="315" y="12"/>
                      </a:lnTo>
                      <a:lnTo>
                        <a:pt x="322" y="12"/>
                      </a:lnTo>
                      <a:lnTo>
                        <a:pt x="327" y="14"/>
                      </a:lnTo>
                      <a:lnTo>
                        <a:pt x="334" y="15"/>
                      </a:lnTo>
                      <a:lnTo>
                        <a:pt x="341" y="16"/>
                      </a:lnTo>
                      <a:lnTo>
                        <a:pt x="346" y="16"/>
                      </a:lnTo>
                      <a:lnTo>
                        <a:pt x="352" y="18"/>
                      </a:lnTo>
                      <a:lnTo>
                        <a:pt x="357" y="20"/>
                      </a:lnTo>
                      <a:lnTo>
                        <a:pt x="362" y="20"/>
                      </a:lnTo>
                      <a:lnTo>
                        <a:pt x="368" y="21"/>
                      </a:lnTo>
                      <a:lnTo>
                        <a:pt x="373" y="23"/>
                      </a:lnTo>
                      <a:lnTo>
                        <a:pt x="378" y="24"/>
                      </a:lnTo>
                      <a:lnTo>
                        <a:pt x="383" y="25"/>
                      </a:lnTo>
                      <a:lnTo>
                        <a:pt x="388" y="26"/>
                      </a:lnTo>
                      <a:lnTo>
                        <a:pt x="392" y="29"/>
                      </a:lnTo>
                      <a:lnTo>
                        <a:pt x="396" y="30"/>
                      </a:lnTo>
                      <a:lnTo>
                        <a:pt x="400" y="31"/>
                      </a:lnTo>
                      <a:lnTo>
                        <a:pt x="405" y="33"/>
                      </a:lnTo>
                      <a:lnTo>
                        <a:pt x="409" y="34"/>
                      </a:lnTo>
                      <a:lnTo>
                        <a:pt x="412" y="36"/>
                      </a:lnTo>
                      <a:lnTo>
                        <a:pt x="416" y="37"/>
                      </a:lnTo>
                      <a:lnTo>
                        <a:pt x="420" y="39"/>
                      </a:lnTo>
                      <a:lnTo>
                        <a:pt x="423" y="41"/>
                      </a:lnTo>
                      <a:lnTo>
                        <a:pt x="426" y="43"/>
                      </a:lnTo>
                      <a:lnTo>
                        <a:pt x="429" y="44"/>
                      </a:lnTo>
                      <a:lnTo>
                        <a:pt x="432" y="45"/>
                      </a:lnTo>
                      <a:lnTo>
                        <a:pt x="435" y="47"/>
                      </a:lnTo>
                      <a:lnTo>
                        <a:pt x="437" y="49"/>
                      </a:lnTo>
                      <a:lnTo>
                        <a:pt x="442" y="53"/>
                      </a:lnTo>
                      <a:lnTo>
                        <a:pt x="447" y="58"/>
                      </a:lnTo>
                      <a:lnTo>
                        <a:pt x="451" y="61"/>
                      </a:lnTo>
                      <a:lnTo>
                        <a:pt x="455" y="65"/>
                      </a:lnTo>
                      <a:lnTo>
                        <a:pt x="458" y="70"/>
                      </a:lnTo>
                      <a:lnTo>
                        <a:pt x="461" y="74"/>
                      </a:lnTo>
                      <a:lnTo>
                        <a:pt x="462" y="78"/>
                      </a:lnTo>
                      <a:lnTo>
                        <a:pt x="464" y="82"/>
                      </a:lnTo>
                      <a:lnTo>
                        <a:pt x="466" y="87"/>
                      </a:lnTo>
                      <a:lnTo>
                        <a:pt x="466" y="91"/>
                      </a:lnTo>
                      <a:lnTo>
                        <a:pt x="468" y="95"/>
                      </a:lnTo>
                      <a:lnTo>
                        <a:pt x="468" y="101"/>
                      </a:lnTo>
                      <a:lnTo>
                        <a:pt x="468" y="106"/>
                      </a:lnTo>
                      <a:lnTo>
                        <a:pt x="468" y="110"/>
                      </a:lnTo>
                      <a:lnTo>
                        <a:pt x="466" y="115"/>
                      </a:lnTo>
                      <a:lnTo>
                        <a:pt x="465" y="119"/>
                      </a:lnTo>
                      <a:lnTo>
                        <a:pt x="464" y="123"/>
                      </a:lnTo>
                      <a:lnTo>
                        <a:pt x="462" y="127"/>
                      </a:lnTo>
                      <a:lnTo>
                        <a:pt x="460" y="132"/>
                      </a:lnTo>
                      <a:lnTo>
                        <a:pt x="457" y="135"/>
                      </a:lnTo>
                      <a:lnTo>
                        <a:pt x="454" y="139"/>
                      </a:lnTo>
                      <a:lnTo>
                        <a:pt x="449" y="143"/>
                      </a:lnTo>
                      <a:lnTo>
                        <a:pt x="446" y="147"/>
                      </a:lnTo>
                      <a:lnTo>
                        <a:pt x="441" y="149"/>
                      </a:lnTo>
                      <a:lnTo>
                        <a:pt x="437" y="153"/>
                      </a:lnTo>
                      <a:lnTo>
                        <a:pt x="431" y="156"/>
                      </a:lnTo>
                      <a:lnTo>
                        <a:pt x="429" y="157"/>
                      </a:lnTo>
                      <a:lnTo>
                        <a:pt x="426" y="158"/>
                      </a:lnTo>
                      <a:lnTo>
                        <a:pt x="423" y="160"/>
                      </a:lnTo>
                      <a:lnTo>
                        <a:pt x="420" y="162"/>
                      </a:lnTo>
                      <a:lnTo>
                        <a:pt x="417" y="163"/>
                      </a:lnTo>
                      <a:lnTo>
                        <a:pt x="414" y="164"/>
                      </a:lnTo>
                      <a:lnTo>
                        <a:pt x="411" y="165"/>
                      </a:lnTo>
                      <a:lnTo>
                        <a:pt x="407" y="166"/>
                      </a:lnTo>
                      <a:lnTo>
                        <a:pt x="404" y="168"/>
                      </a:lnTo>
                      <a:lnTo>
                        <a:pt x="400" y="169"/>
                      </a:lnTo>
                      <a:lnTo>
                        <a:pt x="396" y="170"/>
                      </a:lnTo>
                      <a:lnTo>
                        <a:pt x="393" y="171"/>
                      </a:lnTo>
                      <a:lnTo>
                        <a:pt x="389" y="172"/>
                      </a:lnTo>
                      <a:lnTo>
                        <a:pt x="385" y="174"/>
                      </a:lnTo>
                      <a:lnTo>
                        <a:pt x="381" y="175"/>
                      </a:lnTo>
                      <a:lnTo>
                        <a:pt x="377" y="176"/>
                      </a:lnTo>
                      <a:lnTo>
                        <a:pt x="373" y="177"/>
                      </a:lnTo>
                      <a:lnTo>
                        <a:pt x="368" y="178"/>
                      </a:lnTo>
                      <a:lnTo>
                        <a:pt x="365" y="179"/>
                      </a:lnTo>
                      <a:lnTo>
                        <a:pt x="360" y="179"/>
                      </a:lnTo>
                      <a:lnTo>
                        <a:pt x="355" y="181"/>
                      </a:lnTo>
                      <a:lnTo>
                        <a:pt x="351" y="181"/>
                      </a:lnTo>
                      <a:lnTo>
                        <a:pt x="346" y="182"/>
                      </a:lnTo>
                      <a:lnTo>
                        <a:pt x="342" y="182"/>
                      </a:lnTo>
                      <a:lnTo>
                        <a:pt x="337" y="184"/>
                      </a:lnTo>
                      <a:lnTo>
                        <a:pt x="331" y="184"/>
                      </a:lnTo>
                      <a:lnTo>
                        <a:pt x="327" y="185"/>
                      </a:lnTo>
                      <a:lnTo>
                        <a:pt x="322" y="186"/>
                      </a:lnTo>
                      <a:lnTo>
                        <a:pt x="317" y="186"/>
                      </a:lnTo>
                      <a:lnTo>
                        <a:pt x="311" y="187"/>
                      </a:lnTo>
                      <a:lnTo>
                        <a:pt x="306" y="188"/>
                      </a:lnTo>
                      <a:lnTo>
                        <a:pt x="300" y="188"/>
                      </a:lnTo>
                      <a:lnTo>
                        <a:pt x="295" y="189"/>
                      </a:lnTo>
                      <a:lnTo>
                        <a:pt x="289" y="190"/>
                      </a:lnTo>
                      <a:lnTo>
                        <a:pt x="283" y="190"/>
                      </a:lnTo>
                      <a:lnTo>
                        <a:pt x="278" y="191"/>
                      </a:lnTo>
                      <a:lnTo>
                        <a:pt x="272" y="192"/>
                      </a:lnTo>
                      <a:lnTo>
                        <a:pt x="267" y="192"/>
                      </a:lnTo>
                      <a:lnTo>
                        <a:pt x="261" y="191"/>
                      </a:lnTo>
                      <a:lnTo>
                        <a:pt x="256" y="191"/>
                      </a:lnTo>
                      <a:lnTo>
                        <a:pt x="251" y="191"/>
                      </a:lnTo>
                      <a:lnTo>
                        <a:pt x="246" y="190"/>
                      </a:lnTo>
                      <a:lnTo>
                        <a:pt x="242" y="190"/>
                      </a:lnTo>
                      <a:lnTo>
                        <a:pt x="237" y="190"/>
                      </a:lnTo>
                      <a:lnTo>
                        <a:pt x="233" y="190"/>
                      </a:lnTo>
                      <a:lnTo>
                        <a:pt x="228" y="189"/>
                      </a:lnTo>
                      <a:lnTo>
                        <a:pt x="224" y="189"/>
                      </a:lnTo>
                      <a:lnTo>
                        <a:pt x="220" y="189"/>
                      </a:lnTo>
                      <a:lnTo>
                        <a:pt x="217" y="189"/>
                      </a:lnTo>
                      <a:lnTo>
                        <a:pt x="213" y="188"/>
                      </a:lnTo>
                      <a:lnTo>
                        <a:pt x="209" y="188"/>
                      </a:lnTo>
                      <a:lnTo>
                        <a:pt x="206" y="188"/>
                      </a:lnTo>
                      <a:lnTo>
                        <a:pt x="203" y="187"/>
                      </a:lnTo>
                      <a:lnTo>
                        <a:pt x="200" y="187"/>
                      </a:lnTo>
                      <a:lnTo>
                        <a:pt x="196" y="187"/>
                      </a:lnTo>
                      <a:lnTo>
                        <a:pt x="193" y="186"/>
                      </a:lnTo>
                      <a:lnTo>
                        <a:pt x="191" y="186"/>
                      </a:lnTo>
                      <a:lnTo>
                        <a:pt x="188" y="186"/>
                      </a:lnTo>
                      <a:lnTo>
                        <a:pt x="183" y="185"/>
                      </a:lnTo>
                      <a:lnTo>
                        <a:pt x="178" y="184"/>
                      </a:lnTo>
                      <a:lnTo>
                        <a:pt x="174" y="184"/>
                      </a:lnTo>
                      <a:lnTo>
                        <a:pt x="170" y="183"/>
                      </a:lnTo>
                      <a:lnTo>
                        <a:pt x="166" y="182"/>
                      </a:lnTo>
                      <a:lnTo>
                        <a:pt x="162" y="182"/>
                      </a:lnTo>
                      <a:lnTo>
                        <a:pt x="159" y="181"/>
                      </a:lnTo>
                      <a:lnTo>
                        <a:pt x="157" y="181"/>
                      </a:lnTo>
                      <a:lnTo>
                        <a:pt x="154" y="181"/>
                      </a:lnTo>
                      <a:lnTo>
                        <a:pt x="151" y="180"/>
                      </a:lnTo>
                      <a:lnTo>
                        <a:pt x="147" y="179"/>
                      </a:lnTo>
                      <a:lnTo>
                        <a:pt x="143" y="179"/>
                      </a:lnTo>
                      <a:lnTo>
                        <a:pt x="141" y="179"/>
                      </a:lnTo>
                      <a:lnTo>
                        <a:pt x="137" y="179"/>
                      </a:lnTo>
                      <a:lnTo>
                        <a:pt x="133" y="179"/>
                      </a:lnTo>
                      <a:lnTo>
                        <a:pt x="130" y="179"/>
                      </a:lnTo>
                      <a:lnTo>
                        <a:pt x="127" y="180"/>
                      </a:lnTo>
                      <a:lnTo>
                        <a:pt x="124" y="181"/>
                      </a:lnTo>
                      <a:lnTo>
                        <a:pt x="121" y="181"/>
                      </a:lnTo>
                      <a:lnTo>
                        <a:pt x="119" y="182"/>
                      </a:lnTo>
                      <a:lnTo>
                        <a:pt x="115" y="184"/>
                      </a:lnTo>
                      <a:lnTo>
                        <a:pt x="111" y="186"/>
                      </a:lnTo>
                      <a:lnTo>
                        <a:pt x="108" y="188"/>
                      </a:lnTo>
                      <a:lnTo>
                        <a:pt x="105" y="190"/>
                      </a:lnTo>
                      <a:lnTo>
                        <a:pt x="102" y="192"/>
                      </a:lnTo>
                      <a:lnTo>
                        <a:pt x="99" y="194"/>
                      </a:lnTo>
                      <a:lnTo>
                        <a:pt x="96" y="197"/>
                      </a:lnTo>
                      <a:lnTo>
                        <a:pt x="93" y="198"/>
                      </a:lnTo>
                      <a:lnTo>
                        <a:pt x="90" y="201"/>
                      </a:lnTo>
                      <a:lnTo>
                        <a:pt x="88" y="203"/>
                      </a:lnTo>
                      <a:lnTo>
                        <a:pt x="85" y="205"/>
                      </a:lnTo>
                      <a:lnTo>
                        <a:pt x="82" y="206"/>
                      </a:lnTo>
                      <a:lnTo>
                        <a:pt x="79" y="207"/>
                      </a:lnTo>
                      <a:lnTo>
                        <a:pt x="76" y="208"/>
                      </a:lnTo>
                      <a:lnTo>
                        <a:pt x="73" y="208"/>
                      </a:lnTo>
                      <a:lnTo>
                        <a:pt x="70" y="208"/>
                      </a:lnTo>
                      <a:lnTo>
                        <a:pt x="67" y="208"/>
                      </a:lnTo>
                      <a:lnTo>
                        <a:pt x="64" y="207"/>
                      </a:lnTo>
                      <a:lnTo>
                        <a:pt x="60" y="206"/>
                      </a:lnTo>
                      <a:lnTo>
                        <a:pt x="56" y="203"/>
                      </a:lnTo>
                      <a:lnTo>
                        <a:pt x="53" y="202"/>
                      </a:lnTo>
                      <a:lnTo>
                        <a:pt x="50" y="200"/>
                      </a:lnTo>
                      <a:lnTo>
                        <a:pt x="46" y="198"/>
                      </a:lnTo>
                      <a:lnTo>
                        <a:pt x="43" y="196"/>
                      </a:lnTo>
                      <a:lnTo>
                        <a:pt x="39" y="194"/>
                      </a:lnTo>
                      <a:lnTo>
                        <a:pt x="36" y="192"/>
                      </a:lnTo>
                      <a:lnTo>
                        <a:pt x="33" y="190"/>
                      </a:lnTo>
                      <a:lnTo>
                        <a:pt x="30" y="187"/>
                      </a:lnTo>
                      <a:lnTo>
                        <a:pt x="27" y="184"/>
                      </a:lnTo>
                      <a:lnTo>
                        <a:pt x="24" y="181"/>
                      </a:lnTo>
                      <a:lnTo>
                        <a:pt x="21" y="177"/>
                      </a:lnTo>
                      <a:lnTo>
                        <a:pt x="19" y="174"/>
                      </a:lnTo>
                      <a:lnTo>
                        <a:pt x="17" y="171"/>
                      </a:lnTo>
                      <a:lnTo>
                        <a:pt x="15" y="168"/>
                      </a:lnTo>
                      <a:lnTo>
                        <a:pt x="13" y="165"/>
                      </a:lnTo>
                      <a:lnTo>
                        <a:pt x="12" y="162"/>
                      </a:lnTo>
                      <a:lnTo>
                        <a:pt x="11" y="158"/>
                      </a:lnTo>
                      <a:lnTo>
                        <a:pt x="9" y="155"/>
                      </a:lnTo>
                      <a:lnTo>
                        <a:pt x="8" y="151"/>
                      </a:lnTo>
                      <a:lnTo>
                        <a:pt x="7" y="148"/>
                      </a:lnTo>
                      <a:lnTo>
                        <a:pt x="6" y="143"/>
                      </a:lnTo>
                      <a:lnTo>
                        <a:pt x="4" y="139"/>
                      </a:lnTo>
                      <a:lnTo>
                        <a:pt x="4" y="134"/>
                      </a:lnTo>
                      <a:lnTo>
                        <a:pt x="3" y="129"/>
                      </a:lnTo>
                      <a:lnTo>
                        <a:pt x="2" y="124"/>
                      </a:lnTo>
                      <a:lnTo>
                        <a:pt x="1" y="121"/>
                      </a:lnTo>
                      <a:lnTo>
                        <a:pt x="1" y="119"/>
                      </a:lnTo>
                      <a:lnTo>
                        <a:pt x="1" y="116"/>
                      </a:lnTo>
                      <a:lnTo>
                        <a:pt x="1" y="113"/>
                      </a:lnTo>
                      <a:lnTo>
                        <a:pt x="1" y="110"/>
                      </a:lnTo>
                      <a:lnTo>
                        <a:pt x="0" y="108"/>
                      </a:lnTo>
                      <a:lnTo>
                        <a:pt x="0" y="105"/>
                      </a:lnTo>
                      <a:lnTo>
                        <a:pt x="0" y="101"/>
                      </a:lnTo>
                      <a:lnTo>
                        <a:pt x="1" y="98"/>
                      </a:lnTo>
                      <a:lnTo>
                        <a:pt x="1" y="95"/>
                      </a:lnTo>
                      <a:lnTo>
                        <a:pt x="1" y="93"/>
                      </a:lnTo>
                      <a:lnTo>
                        <a:pt x="1" y="90"/>
                      </a:lnTo>
                      <a:lnTo>
                        <a:pt x="1" y="87"/>
                      </a:lnTo>
                      <a:lnTo>
                        <a:pt x="2" y="84"/>
                      </a:lnTo>
                      <a:lnTo>
                        <a:pt x="3" y="81"/>
                      </a:lnTo>
                      <a:lnTo>
                        <a:pt x="3" y="78"/>
                      </a:lnTo>
                      <a:lnTo>
                        <a:pt x="4" y="75"/>
                      </a:lnTo>
                      <a:lnTo>
                        <a:pt x="4" y="73"/>
                      </a:lnTo>
                      <a:lnTo>
                        <a:pt x="5" y="70"/>
                      </a:lnTo>
                      <a:lnTo>
                        <a:pt x="7" y="66"/>
                      </a:lnTo>
                      <a:lnTo>
                        <a:pt x="8" y="63"/>
                      </a:lnTo>
                      <a:lnTo>
                        <a:pt x="9" y="60"/>
                      </a:lnTo>
                      <a:lnTo>
                        <a:pt x="10" y="59"/>
                      </a:lnTo>
                      <a:lnTo>
                        <a:pt x="11" y="55"/>
                      </a:lnTo>
                      <a:lnTo>
                        <a:pt x="13" y="53"/>
                      </a:lnTo>
                      <a:lnTo>
                        <a:pt x="15" y="50"/>
                      </a:lnTo>
                      <a:lnTo>
                        <a:pt x="17" y="47"/>
                      </a:lnTo>
                      <a:lnTo>
                        <a:pt x="19" y="45"/>
                      </a:lnTo>
                      <a:lnTo>
                        <a:pt x="23" y="40"/>
                      </a:lnTo>
                      <a:lnTo>
                        <a:pt x="28" y="34"/>
                      </a:lnTo>
                      <a:lnTo>
                        <a:pt x="31" y="33"/>
                      </a:lnTo>
                      <a:lnTo>
                        <a:pt x="34" y="31"/>
                      </a:lnTo>
                      <a:lnTo>
                        <a:pt x="37" y="28"/>
                      </a:lnTo>
                      <a:lnTo>
                        <a:pt x="40" y="25"/>
                      </a:lnTo>
                      <a:lnTo>
                        <a:pt x="43" y="24"/>
                      </a:lnTo>
                      <a:lnTo>
                        <a:pt x="47" y="21"/>
                      </a:lnTo>
                      <a:lnTo>
                        <a:pt x="50" y="20"/>
                      </a:lnTo>
                      <a:lnTo>
                        <a:pt x="54" y="18"/>
                      </a:lnTo>
                      <a:lnTo>
                        <a:pt x="58" y="16"/>
                      </a:lnTo>
                      <a:lnTo>
                        <a:pt x="62" y="15"/>
                      </a:lnTo>
                      <a:lnTo>
                        <a:pt x="67" y="12"/>
                      </a:lnTo>
                      <a:lnTo>
                        <a:pt x="71" y="11"/>
                      </a:lnTo>
                      <a:lnTo>
                        <a:pt x="75" y="9"/>
                      </a:lnTo>
                      <a:lnTo>
                        <a:pt x="80" y="8"/>
                      </a:lnTo>
                      <a:lnTo>
                        <a:pt x="85" y="6"/>
                      </a:lnTo>
                      <a:lnTo>
                        <a:pt x="91" y="6"/>
                      </a:lnTo>
                      <a:lnTo>
                        <a:pt x="96" y="5"/>
                      </a:lnTo>
                      <a:lnTo>
                        <a:pt x="102" y="4"/>
                      </a:lnTo>
                      <a:lnTo>
                        <a:pt x="108" y="3"/>
                      </a:lnTo>
                      <a:lnTo>
                        <a:pt x="113" y="2"/>
                      </a:lnTo>
                      <a:lnTo>
                        <a:pt x="120" y="2"/>
                      </a:lnTo>
                      <a:lnTo>
                        <a:pt x="126" y="1"/>
                      </a:lnTo>
                      <a:lnTo>
                        <a:pt x="133" y="0"/>
                      </a:lnTo>
                      <a:lnTo>
                        <a:pt x="139" y="0"/>
                      </a:lnTo>
                      <a:lnTo>
                        <a:pt x="146" y="0"/>
                      </a:lnTo>
                      <a:lnTo>
                        <a:pt x="154" y="0"/>
                      </a:lnTo>
                      <a:lnTo>
                        <a:pt x="161" y="0"/>
                      </a:lnTo>
                      <a:lnTo>
                        <a:pt x="169" y="0"/>
                      </a:lnTo>
                      <a:lnTo>
                        <a:pt x="177" y="0"/>
                      </a:lnTo>
                      <a:lnTo>
                        <a:pt x="185" y="0"/>
                      </a:lnTo>
                      <a:lnTo>
                        <a:pt x="194" y="2"/>
                      </a:lnTo>
                      <a:lnTo>
                        <a:pt x="203" y="2"/>
                      </a:lnTo>
                      <a:lnTo>
                        <a:pt x="211" y="2"/>
                      </a:lnTo>
                      <a:lnTo>
                        <a:pt x="220" y="3"/>
                      </a:lnTo>
                      <a:lnTo>
                        <a:pt x="221" y="4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49" name="Freeform 159">
                  <a:extLst>
                    <a:ext uri="{FF2B5EF4-FFF2-40B4-BE49-F238E27FC236}">
                      <a16:creationId xmlns:a16="http://schemas.microsoft.com/office/drawing/2014/main" id="{F995CDE9-4BFD-4E4B-B93A-007BB5B9C8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26" y="1609"/>
                  <a:ext cx="459" cy="205"/>
                </a:xfrm>
                <a:custGeom>
                  <a:avLst/>
                  <a:gdLst>
                    <a:gd name="T0" fmla="*/ 241 w 459"/>
                    <a:gd name="T1" fmla="*/ 4 h 205"/>
                    <a:gd name="T2" fmla="*/ 273 w 459"/>
                    <a:gd name="T3" fmla="*/ 7 h 205"/>
                    <a:gd name="T4" fmla="*/ 302 w 459"/>
                    <a:gd name="T5" fmla="*/ 10 h 205"/>
                    <a:gd name="T6" fmla="*/ 327 w 459"/>
                    <a:gd name="T7" fmla="*/ 14 h 205"/>
                    <a:gd name="T8" fmla="*/ 351 w 459"/>
                    <a:gd name="T9" fmla="*/ 19 h 205"/>
                    <a:gd name="T10" fmla="*/ 372 w 459"/>
                    <a:gd name="T11" fmla="*/ 24 h 205"/>
                    <a:gd name="T12" fmla="*/ 389 w 459"/>
                    <a:gd name="T13" fmla="*/ 29 h 205"/>
                    <a:gd name="T14" fmla="*/ 405 w 459"/>
                    <a:gd name="T15" fmla="*/ 35 h 205"/>
                    <a:gd name="T16" fmla="*/ 418 w 459"/>
                    <a:gd name="T17" fmla="*/ 42 h 205"/>
                    <a:gd name="T18" fmla="*/ 429 w 459"/>
                    <a:gd name="T19" fmla="*/ 49 h 205"/>
                    <a:gd name="T20" fmla="*/ 445 w 459"/>
                    <a:gd name="T21" fmla="*/ 64 h 205"/>
                    <a:gd name="T22" fmla="*/ 455 w 459"/>
                    <a:gd name="T23" fmla="*/ 80 h 205"/>
                    <a:gd name="T24" fmla="*/ 458 w 459"/>
                    <a:gd name="T25" fmla="*/ 99 h 205"/>
                    <a:gd name="T26" fmla="*/ 456 w 459"/>
                    <a:gd name="T27" fmla="*/ 117 h 205"/>
                    <a:gd name="T28" fmla="*/ 446 w 459"/>
                    <a:gd name="T29" fmla="*/ 132 h 205"/>
                    <a:gd name="T30" fmla="*/ 432 w 459"/>
                    <a:gd name="T31" fmla="*/ 146 h 205"/>
                    <a:gd name="T32" fmla="*/ 416 w 459"/>
                    <a:gd name="T33" fmla="*/ 155 h 205"/>
                    <a:gd name="T34" fmla="*/ 405 w 459"/>
                    <a:gd name="T35" fmla="*/ 161 h 205"/>
                    <a:gd name="T36" fmla="*/ 391 w 459"/>
                    <a:gd name="T37" fmla="*/ 166 h 205"/>
                    <a:gd name="T38" fmla="*/ 377 w 459"/>
                    <a:gd name="T39" fmla="*/ 170 h 205"/>
                    <a:gd name="T40" fmla="*/ 361 w 459"/>
                    <a:gd name="T41" fmla="*/ 175 h 205"/>
                    <a:gd name="T42" fmla="*/ 343 w 459"/>
                    <a:gd name="T43" fmla="*/ 177 h 205"/>
                    <a:gd name="T44" fmla="*/ 324 w 459"/>
                    <a:gd name="T45" fmla="*/ 180 h 205"/>
                    <a:gd name="T46" fmla="*/ 304 w 459"/>
                    <a:gd name="T47" fmla="*/ 183 h 205"/>
                    <a:gd name="T48" fmla="*/ 283 w 459"/>
                    <a:gd name="T49" fmla="*/ 185 h 205"/>
                    <a:gd name="T50" fmla="*/ 260 w 459"/>
                    <a:gd name="T51" fmla="*/ 187 h 205"/>
                    <a:gd name="T52" fmla="*/ 241 w 459"/>
                    <a:gd name="T53" fmla="*/ 186 h 205"/>
                    <a:gd name="T54" fmla="*/ 223 w 459"/>
                    <a:gd name="T55" fmla="*/ 185 h 205"/>
                    <a:gd name="T56" fmla="*/ 208 w 459"/>
                    <a:gd name="T57" fmla="*/ 184 h 205"/>
                    <a:gd name="T58" fmla="*/ 194 w 459"/>
                    <a:gd name="T59" fmla="*/ 183 h 205"/>
                    <a:gd name="T60" fmla="*/ 183 w 459"/>
                    <a:gd name="T61" fmla="*/ 182 h 205"/>
                    <a:gd name="T62" fmla="*/ 168 w 459"/>
                    <a:gd name="T63" fmla="*/ 180 h 205"/>
                    <a:gd name="T64" fmla="*/ 154 w 459"/>
                    <a:gd name="T65" fmla="*/ 177 h 205"/>
                    <a:gd name="T66" fmla="*/ 141 w 459"/>
                    <a:gd name="T67" fmla="*/ 175 h 205"/>
                    <a:gd name="T68" fmla="*/ 128 w 459"/>
                    <a:gd name="T69" fmla="*/ 175 h 205"/>
                    <a:gd name="T70" fmla="*/ 115 w 459"/>
                    <a:gd name="T71" fmla="*/ 179 h 205"/>
                    <a:gd name="T72" fmla="*/ 101 w 459"/>
                    <a:gd name="T73" fmla="*/ 187 h 205"/>
                    <a:gd name="T74" fmla="*/ 90 w 459"/>
                    <a:gd name="T75" fmla="*/ 195 h 205"/>
                    <a:gd name="T76" fmla="*/ 80 w 459"/>
                    <a:gd name="T77" fmla="*/ 203 h 205"/>
                    <a:gd name="T78" fmla="*/ 68 w 459"/>
                    <a:gd name="T79" fmla="*/ 204 h 205"/>
                    <a:gd name="T80" fmla="*/ 54 w 459"/>
                    <a:gd name="T81" fmla="*/ 198 h 205"/>
                    <a:gd name="T82" fmla="*/ 41 w 459"/>
                    <a:gd name="T83" fmla="*/ 191 h 205"/>
                    <a:gd name="T84" fmla="*/ 28 w 459"/>
                    <a:gd name="T85" fmla="*/ 182 h 205"/>
                    <a:gd name="T86" fmla="*/ 17 w 459"/>
                    <a:gd name="T87" fmla="*/ 169 h 205"/>
                    <a:gd name="T88" fmla="*/ 11 w 459"/>
                    <a:gd name="T89" fmla="*/ 156 h 205"/>
                    <a:gd name="T90" fmla="*/ 6 w 459"/>
                    <a:gd name="T91" fmla="*/ 142 h 205"/>
                    <a:gd name="T92" fmla="*/ 2 w 459"/>
                    <a:gd name="T93" fmla="*/ 124 h 205"/>
                    <a:gd name="T94" fmla="*/ 0 w 459"/>
                    <a:gd name="T95" fmla="*/ 110 h 205"/>
                    <a:gd name="T96" fmla="*/ 0 w 459"/>
                    <a:gd name="T97" fmla="*/ 99 h 205"/>
                    <a:gd name="T98" fmla="*/ 1 w 459"/>
                    <a:gd name="T99" fmla="*/ 88 h 205"/>
                    <a:gd name="T100" fmla="*/ 3 w 459"/>
                    <a:gd name="T101" fmla="*/ 76 h 205"/>
                    <a:gd name="T102" fmla="*/ 6 w 459"/>
                    <a:gd name="T103" fmla="*/ 64 h 205"/>
                    <a:gd name="T104" fmla="*/ 11 w 459"/>
                    <a:gd name="T105" fmla="*/ 54 h 205"/>
                    <a:gd name="T106" fmla="*/ 22 w 459"/>
                    <a:gd name="T107" fmla="*/ 38 h 205"/>
                    <a:gd name="T108" fmla="*/ 35 w 459"/>
                    <a:gd name="T109" fmla="*/ 27 h 205"/>
                    <a:gd name="T110" fmla="*/ 49 w 459"/>
                    <a:gd name="T111" fmla="*/ 19 h 205"/>
                    <a:gd name="T112" fmla="*/ 65 w 459"/>
                    <a:gd name="T113" fmla="*/ 12 h 205"/>
                    <a:gd name="T114" fmla="*/ 83 w 459"/>
                    <a:gd name="T115" fmla="*/ 6 h 205"/>
                    <a:gd name="T116" fmla="*/ 104 w 459"/>
                    <a:gd name="T117" fmla="*/ 2 h 205"/>
                    <a:gd name="T118" fmla="*/ 129 w 459"/>
                    <a:gd name="T119" fmla="*/ 0 h 205"/>
                    <a:gd name="T120" fmla="*/ 157 w 459"/>
                    <a:gd name="T121" fmla="*/ 0 h 205"/>
                    <a:gd name="T122" fmla="*/ 189 w 459"/>
                    <a:gd name="T123" fmla="*/ 0 h 205"/>
                    <a:gd name="T124" fmla="*/ 216 w 459"/>
                    <a:gd name="T125" fmla="*/ 3 h 20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59"/>
                    <a:gd name="T190" fmla="*/ 0 h 205"/>
                    <a:gd name="T191" fmla="*/ 459 w 459"/>
                    <a:gd name="T192" fmla="*/ 205 h 205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59" h="205">
                      <a:moveTo>
                        <a:pt x="216" y="3"/>
                      </a:moveTo>
                      <a:lnTo>
                        <a:pt x="224" y="3"/>
                      </a:lnTo>
                      <a:lnTo>
                        <a:pt x="233" y="4"/>
                      </a:lnTo>
                      <a:lnTo>
                        <a:pt x="241" y="4"/>
                      </a:lnTo>
                      <a:lnTo>
                        <a:pt x="250" y="5"/>
                      </a:lnTo>
                      <a:lnTo>
                        <a:pt x="257" y="6"/>
                      </a:lnTo>
                      <a:lnTo>
                        <a:pt x="266" y="6"/>
                      </a:lnTo>
                      <a:lnTo>
                        <a:pt x="273" y="7"/>
                      </a:lnTo>
                      <a:lnTo>
                        <a:pt x="281" y="8"/>
                      </a:lnTo>
                      <a:lnTo>
                        <a:pt x="288" y="8"/>
                      </a:lnTo>
                      <a:lnTo>
                        <a:pt x="295" y="10"/>
                      </a:lnTo>
                      <a:lnTo>
                        <a:pt x="302" y="10"/>
                      </a:lnTo>
                      <a:lnTo>
                        <a:pt x="309" y="12"/>
                      </a:lnTo>
                      <a:lnTo>
                        <a:pt x="315" y="13"/>
                      </a:lnTo>
                      <a:lnTo>
                        <a:pt x="322" y="14"/>
                      </a:lnTo>
                      <a:lnTo>
                        <a:pt x="327" y="14"/>
                      </a:lnTo>
                      <a:lnTo>
                        <a:pt x="334" y="16"/>
                      </a:lnTo>
                      <a:lnTo>
                        <a:pt x="339" y="16"/>
                      </a:lnTo>
                      <a:lnTo>
                        <a:pt x="345" y="18"/>
                      </a:lnTo>
                      <a:lnTo>
                        <a:pt x="351" y="19"/>
                      </a:lnTo>
                      <a:lnTo>
                        <a:pt x="356" y="20"/>
                      </a:lnTo>
                      <a:lnTo>
                        <a:pt x="361" y="21"/>
                      </a:lnTo>
                      <a:lnTo>
                        <a:pt x="366" y="23"/>
                      </a:lnTo>
                      <a:lnTo>
                        <a:pt x="372" y="24"/>
                      </a:lnTo>
                      <a:lnTo>
                        <a:pt x="376" y="24"/>
                      </a:lnTo>
                      <a:lnTo>
                        <a:pt x="380" y="27"/>
                      </a:lnTo>
                      <a:lnTo>
                        <a:pt x="385" y="29"/>
                      </a:lnTo>
                      <a:lnTo>
                        <a:pt x="389" y="29"/>
                      </a:lnTo>
                      <a:lnTo>
                        <a:pt x="393" y="31"/>
                      </a:lnTo>
                      <a:lnTo>
                        <a:pt x="397" y="32"/>
                      </a:lnTo>
                      <a:lnTo>
                        <a:pt x="401" y="34"/>
                      </a:lnTo>
                      <a:lnTo>
                        <a:pt x="405" y="35"/>
                      </a:lnTo>
                      <a:lnTo>
                        <a:pt x="408" y="37"/>
                      </a:lnTo>
                      <a:lnTo>
                        <a:pt x="411" y="38"/>
                      </a:lnTo>
                      <a:lnTo>
                        <a:pt x="414" y="40"/>
                      </a:lnTo>
                      <a:lnTo>
                        <a:pt x="418" y="42"/>
                      </a:lnTo>
                      <a:lnTo>
                        <a:pt x="421" y="43"/>
                      </a:lnTo>
                      <a:lnTo>
                        <a:pt x="423" y="45"/>
                      </a:lnTo>
                      <a:lnTo>
                        <a:pt x="426" y="47"/>
                      </a:lnTo>
                      <a:lnTo>
                        <a:pt x="429" y="49"/>
                      </a:lnTo>
                      <a:lnTo>
                        <a:pt x="434" y="53"/>
                      </a:lnTo>
                      <a:lnTo>
                        <a:pt x="438" y="57"/>
                      </a:lnTo>
                      <a:lnTo>
                        <a:pt x="442" y="59"/>
                      </a:lnTo>
                      <a:lnTo>
                        <a:pt x="445" y="64"/>
                      </a:lnTo>
                      <a:lnTo>
                        <a:pt x="448" y="68"/>
                      </a:lnTo>
                      <a:lnTo>
                        <a:pt x="451" y="73"/>
                      </a:lnTo>
                      <a:lnTo>
                        <a:pt x="453" y="76"/>
                      </a:lnTo>
                      <a:lnTo>
                        <a:pt x="455" y="80"/>
                      </a:lnTo>
                      <a:lnTo>
                        <a:pt x="456" y="86"/>
                      </a:lnTo>
                      <a:lnTo>
                        <a:pt x="457" y="89"/>
                      </a:lnTo>
                      <a:lnTo>
                        <a:pt x="458" y="94"/>
                      </a:lnTo>
                      <a:lnTo>
                        <a:pt x="458" y="99"/>
                      </a:lnTo>
                      <a:lnTo>
                        <a:pt x="458" y="104"/>
                      </a:lnTo>
                      <a:lnTo>
                        <a:pt x="458" y="108"/>
                      </a:lnTo>
                      <a:lnTo>
                        <a:pt x="457" y="113"/>
                      </a:lnTo>
                      <a:lnTo>
                        <a:pt x="456" y="117"/>
                      </a:lnTo>
                      <a:lnTo>
                        <a:pt x="454" y="121"/>
                      </a:lnTo>
                      <a:lnTo>
                        <a:pt x="452" y="125"/>
                      </a:lnTo>
                      <a:lnTo>
                        <a:pt x="450" y="129"/>
                      </a:lnTo>
                      <a:lnTo>
                        <a:pt x="446" y="132"/>
                      </a:lnTo>
                      <a:lnTo>
                        <a:pt x="443" y="136"/>
                      </a:lnTo>
                      <a:lnTo>
                        <a:pt x="440" y="140"/>
                      </a:lnTo>
                      <a:lnTo>
                        <a:pt x="437" y="143"/>
                      </a:lnTo>
                      <a:lnTo>
                        <a:pt x="432" y="146"/>
                      </a:lnTo>
                      <a:lnTo>
                        <a:pt x="427" y="149"/>
                      </a:lnTo>
                      <a:lnTo>
                        <a:pt x="422" y="153"/>
                      </a:lnTo>
                      <a:lnTo>
                        <a:pt x="420" y="154"/>
                      </a:lnTo>
                      <a:lnTo>
                        <a:pt x="416" y="155"/>
                      </a:lnTo>
                      <a:lnTo>
                        <a:pt x="414" y="156"/>
                      </a:lnTo>
                      <a:lnTo>
                        <a:pt x="411" y="158"/>
                      </a:lnTo>
                      <a:lnTo>
                        <a:pt x="408" y="160"/>
                      </a:lnTo>
                      <a:lnTo>
                        <a:pt x="405" y="161"/>
                      </a:lnTo>
                      <a:lnTo>
                        <a:pt x="401" y="162"/>
                      </a:lnTo>
                      <a:lnTo>
                        <a:pt x="398" y="163"/>
                      </a:lnTo>
                      <a:lnTo>
                        <a:pt x="395" y="164"/>
                      </a:lnTo>
                      <a:lnTo>
                        <a:pt x="391" y="166"/>
                      </a:lnTo>
                      <a:lnTo>
                        <a:pt x="388" y="167"/>
                      </a:lnTo>
                      <a:lnTo>
                        <a:pt x="385" y="167"/>
                      </a:lnTo>
                      <a:lnTo>
                        <a:pt x="380" y="169"/>
                      </a:lnTo>
                      <a:lnTo>
                        <a:pt x="377" y="170"/>
                      </a:lnTo>
                      <a:lnTo>
                        <a:pt x="373" y="171"/>
                      </a:lnTo>
                      <a:lnTo>
                        <a:pt x="369" y="172"/>
                      </a:lnTo>
                      <a:lnTo>
                        <a:pt x="364" y="173"/>
                      </a:lnTo>
                      <a:lnTo>
                        <a:pt x="361" y="175"/>
                      </a:lnTo>
                      <a:lnTo>
                        <a:pt x="356" y="175"/>
                      </a:lnTo>
                      <a:lnTo>
                        <a:pt x="352" y="176"/>
                      </a:lnTo>
                      <a:lnTo>
                        <a:pt x="348" y="177"/>
                      </a:lnTo>
                      <a:lnTo>
                        <a:pt x="343" y="177"/>
                      </a:lnTo>
                      <a:lnTo>
                        <a:pt x="338" y="178"/>
                      </a:lnTo>
                      <a:lnTo>
                        <a:pt x="334" y="179"/>
                      </a:lnTo>
                      <a:lnTo>
                        <a:pt x="329" y="180"/>
                      </a:lnTo>
                      <a:lnTo>
                        <a:pt x="324" y="180"/>
                      </a:lnTo>
                      <a:lnTo>
                        <a:pt x="319" y="181"/>
                      </a:lnTo>
                      <a:lnTo>
                        <a:pt x="314" y="182"/>
                      </a:lnTo>
                      <a:lnTo>
                        <a:pt x="309" y="182"/>
                      </a:lnTo>
                      <a:lnTo>
                        <a:pt x="304" y="183"/>
                      </a:lnTo>
                      <a:lnTo>
                        <a:pt x="299" y="183"/>
                      </a:lnTo>
                      <a:lnTo>
                        <a:pt x="293" y="184"/>
                      </a:lnTo>
                      <a:lnTo>
                        <a:pt x="288" y="185"/>
                      </a:lnTo>
                      <a:lnTo>
                        <a:pt x="283" y="185"/>
                      </a:lnTo>
                      <a:lnTo>
                        <a:pt x="277" y="186"/>
                      </a:lnTo>
                      <a:lnTo>
                        <a:pt x="271" y="186"/>
                      </a:lnTo>
                      <a:lnTo>
                        <a:pt x="266" y="187"/>
                      </a:lnTo>
                      <a:lnTo>
                        <a:pt x="260" y="187"/>
                      </a:lnTo>
                      <a:lnTo>
                        <a:pt x="255" y="187"/>
                      </a:lnTo>
                      <a:lnTo>
                        <a:pt x="250" y="186"/>
                      </a:lnTo>
                      <a:lnTo>
                        <a:pt x="245" y="186"/>
                      </a:lnTo>
                      <a:lnTo>
                        <a:pt x="241" y="186"/>
                      </a:lnTo>
                      <a:lnTo>
                        <a:pt x="236" y="186"/>
                      </a:lnTo>
                      <a:lnTo>
                        <a:pt x="231" y="186"/>
                      </a:lnTo>
                      <a:lnTo>
                        <a:pt x="227" y="185"/>
                      </a:lnTo>
                      <a:lnTo>
                        <a:pt x="223" y="185"/>
                      </a:lnTo>
                      <a:lnTo>
                        <a:pt x="219" y="185"/>
                      </a:lnTo>
                      <a:lnTo>
                        <a:pt x="215" y="185"/>
                      </a:lnTo>
                      <a:lnTo>
                        <a:pt x="211" y="184"/>
                      </a:lnTo>
                      <a:lnTo>
                        <a:pt x="208" y="184"/>
                      </a:lnTo>
                      <a:lnTo>
                        <a:pt x="204" y="184"/>
                      </a:lnTo>
                      <a:lnTo>
                        <a:pt x="201" y="183"/>
                      </a:lnTo>
                      <a:lnTo>
                        <a:pt x="198" y="183"/>
                      </a:lnTo>
                      <a:lnTo>
                        <a:pt x="194" y="183"/>
                      </a:lnTo>
                      <a:lnTo>
                        <a:pt x="192" y="182"/>
                      </a:lnTo>
                      <a:lnTo>
                        <a:pt x="189" y="182"/>
                      </a:lnTo>
                      <a:lnTo>
                        <a:pt x="186" y="182"/>
                      </a:lnTo>
                      <a:lnTo>
                        <a:pt x="183" y="182"/>
                      </a:lnTo>
                      <a:lnTo>
                        <a:pt x="181" y="181"/>
                      </a:lnTo>
                      <a:lnTo>
                        <a:pt x="176" y="180"/>
                      </a:lnTo>
                      <a:lnTo>
                        <a:pt x="172" y="180"/>
                      </a:lnTo>
                      <a:lnTo>
                        <a:pt x="168" y="180"/>
                      </a:lnTo>
                      <a:lnTo>
                        <a:pt x="164" y="179"/>
                      </a:lnTo>
                      <a:lnTo>
                        <a:pt x="160" y="179"/>
                      </a:lnTo>
                      <a:lnTo>
                        <a:pt x="157" y="178"/>
                      </a:lnTo>
                      <a:lnTo>
                        <a:pt x="154" y="177"/>
                      </a:lnTo>
                      <a:lnTo>
                        <a:pt x="152" y="177"/>
                      </a:lnTo>
                      <a:lnTo>
                        <a:pt x="149" y="176"/>
                      </a:lnTo>
                      <a:lnTo>
                        <a:pt x="145" y="176"/>
                      </a:lnTo>
                      <a:lnTo>
                        <a:pt x="141" y="175"/>
                      </a:lnTo>
                      <a:lnTo>
                        <a:pt x="138" y="175"/>
                      </a:lnTo>
                      <a:lnTo>
                        <a:pt x="135" y="175"/>
                      </a:lnTo>
                      <a:lnTo>
                        <a:pt x="132" y="175"/>
                      </a:lnTo>
                      <a:lnTo>
                        <a:pt x="128" y="175"/>
                      </a:lnTo>
                      <a:lnTo>
                        <a:pt x="125" y="176"/>
                      </a:lnTo>
                      <a:lnTo>
                        <a:pt x="121" y="177"/>
                      </a:lnTo>
                      <a:lnTo>
                        <a:pt x="119" y="177"/>
                      </a:lnTo>
                      <a:lnTo>
                        <a:pt x="115" y="179"/>
                      </a:lnTo>
                      <a:lnTo>
                        <a:pt x="111" y="180"/>
                      </a:lnTo>
                      <a:lnTo>
                        <a:pt x="107" y="182"/>
                      </a:lnTo>
                      <a:lnTo>
                        <a:pt x="104" y="184"/>
                      </a:lnTo>
                      <a:lnTo>
                        <a:pt x="101" y="187"/>
                      </a:lnTo>
                      <a:lnTo>
                        <a:pt x="98" y="190"/>
                      </a:lnTo>
                      <a:lnTo>
                        <a:pt x="96" y="191"/>
                      </a:lnTo>
                      <a:lnTo>
                        <a:pt x="92" y="193"/>
                      </a:lnTo>
                      <a:lnTo>
                        <a:pt x="90" y="195"/>
                      </a:lnTo>
                      <a:lnTo>
                        <a:pt x="87" y="197"/>
                      </a:lnTo>
                      <a:lnTo>
                        <a:pt x="85" y="199"/>
                      </a:lnTo>
                      <a:lnTo>
                        <a:pt x="82" y="201"/>
                      </a:lnTo>
                      <a:lnTo>
                        <a:pt x="80" y="203"/>
                      </a:lnTo>
                      <a:lnTo>
                        <a:pt x="76" y="203"/>
                      </a:lnTo>
                      <a:lnTo>
                        <a:pt x="73" y="204"/>
                      </a:lnTo>
                      <a:lnTo>
                        <a:pt x="70" y="204"/>
                      </a:lnTo>
                      <a:lnTo>
                        <a:pt x="68" y="204"/>
                      </a:lnTo>
                      <a:lnTo>
                        <a:pt x="65" y="204"/>
                      </a:lnTo>
                      <a:lnTo>
                        <a:pt x="61" y="203"/>
                      </a:lnTo>
                      <a:lnTo>
                        <a:pt x="57" y="200"/>
                      </a:lnTo>
                      <a:lnTo>
                        <a:pt x="54" y="198"/>
                      </a:lnTo>
                      <a:lnTo>
                        <a:pt x="50" y="197"/>
                      </a:lnTo>
                      <a:lnTo>
                        <a:pt x="47" y="195"/>
                      </a:lnTo>
                      <a:lnTo>
                        <a:pt x="44" y="193"/>
                      </a:lnTo>
                      <a:lnTo>
                        <a:pt x="41" y="191"/>
                      </a:lnTo>
                      <a:lnTo>
                        <a:pt x="37" y="190"/>
                      </a:lnTo>
                      <a:lnTo>
                        <a:pt x="34" y="187"/>
                      </a:lnTo>
                      <a:lnTo>
                        <a:pt x="31" y="184"/>
                      </a:lnTo>
                      <a:lnTo>
                        <a:pt x="28" y="182"/>
                      </a:lnTo>
                      <a:lnTo>
                        <a:pt x="25" y="179"/>
                      </a:lnTo>
                      <a:lnTo>
                        <a:pt x="22" y="176"/>
                      </a:lnTo>
                      <a:lnTo>
                        <a:pt x="20" y="172"/>
                      </a:lnTo>
                      <a:lnTo>
                        <a:pt x="17" y="169"/>
                      </a:lnTo>
                      <a:lnTo>
                        <a:pt x="15" y="166"/>
                      </a:lnTo>
                      <a:lnTo>
                        <a:pt x="14" y="162"/>
                      </a:lnTo>
                      <a:lnTo>
                        <a:pt x="13" y="160"/>
                      </a:lnTo>
                      <a:lnTo>
                        <a:pt x="11" y="156"/>
                      </a:lnTo>
                      <a:lnTo>
                        <a:pt x="10" y="153"/>
                      </a:lnTo>
                      <a:lnTo>
                        <a:pt x="9" y="150"/>
                      </a:lnTo>
                      <a:lnTo>
                        <a:pt x="7" y="146"/>
                      </a:lnTo>
                      <a:lnTo>
                        <a:pt x="6" y="142"/>
                      </a:lnTo>
                      <a:lnTo>
                        <a:pt x="5" y="138"/>
                      </a:lnTo>
                      <a:lnTo>
                        <a:pt x="4" y="133"/>
                      </a:lnTo>
                      <a:lnTo>
                        <a:pt x="4" y="129"/>
                      </a:lnTo>
                      <a:lnTo>
                        <a:pt x="2" y="124"/>
                      </a:lnTo>
                      <a:lnTo>
                        <a:pt x="1" y="119"/>
                      </a:lnTo>
                      <a:lnTo>
                        <a:pt x="1" y="116"/>
                      </a:lnTo>
                      <a:lnTo>
                        <a:pt x="1" y="113"/>
                      </a:lnTo>
                      <a:lnTo>
                        <a:pt x="0" y="110"/>
                      </a:lnTo>
                      <a:lnTo>
                        <a:pt x="0" y="107"/>
                      </a:lnTo>
                      <a:lnTo>
                        <a:pt x="0" y="104"/>
                      </a:lnTo>
                      <a:lnTo>
                        <a:pt x="0" y="102"/>
                      </a:lnTo>
                      <a:lnTo>
                        <a:pt x="0" y="99"/>
                      </a:lnTo>
                      <a:lnTo>
                        <a:pt x="0" y="96"/>
                      </a:lnTo>
                      <a:lnTo>
                        <a:pt x="0" y="93"/>
                      </a:lnTo>
                      <a:lnTo>
                        <a:pt x="0" y="90"/>
                      </a:lnTo>
                      <a:lnTo>
                        <a:pt x="1" y="88"/>
                      </a:lnTo>
                      <a:lnTo>
                        <a:pt x="1" y="85"/>
                      </a:lnTo>
                      <a:lnTo>
                        <a:pt x="2" y="82"/>
                      </a:lnTo>
                      <a:lnTo>
                        <a:pt x="2" y="79"/>
                      </a:lnTo>
                      <a:lnTo>
                        <a:pt x="3" y="76"/>
                      </a:lnTo>
                      <a:lnTo>
                        <a:pt x="4" y="73"/>
                      </a:lnTo>
                      <a:lnTo>
                        <a:pt x="4" y="71"/>
                      </a:lnTo>
                      <a:lnTo>
                        <a:pt x="5" y="68"/>
                      </a:lnTo>
                      <a:lnTo>
                        <a:pt x="6" y="64"/>
                      </a:lnTo>
                      <a:lnTo>
                        <a:pt x="7" y="61"/>
                      </a:lnTo>
                      <a:lnTo>
                        <a:pt x="9" y="59"/>
                      </a:lnTo>
                      <a:lnTo>
                        <a:pt x="10" y="57"/>
                      </a:lnTo>
                      <a:lnTo>
                        <a:pt x="11" y="54"/>
                      </a:lnTo>
                      <a:lnTo>
                        <a:pt x="13" y="51"/>
                      </a:lnTo>
                      <a:lnTo>
                        <a:pt x="15" y="48"/>
                      </a:lnTo>
                      <a:lnTo>
                        <a:pt x="19" y="43"/>
                      </a:lnTo>
                      <a:lnTo>
                        <a:pt x="22" y="38"/>
                      </a:lnTo>
                      <a:lnTo>
                        <a:pt x="28" y="34"/>
                      </a:lnTo>
                      <a:lnTo>
                        <a:pt x="30" y="31"/>
                      </a:lnTo>
                      <a:lnTo>
                        <a:pt x="33" y="29"/>
                      </a:lnTo>
                      <a:lnTo>
                        <a:pt x="35" y="27"/>
                      </a:lnTo>
                      <a:lnTo>
                        <a:pt x="39" y="24"/>
                      </a:lnTo>
                      <a:lnTo>
                        <a:pt x="42" y="23"/>
                      </a:lnTo>
                      <a:lnTo>
                        <a:pt x="45" y="21"/>
                      </a:lnTo>
                      <a:lnTo>
                        <a:pt x="49" y="19"/>
                      </a:lnTo>
                      <a:lnTo>
                        <a:pt x="52" y="17"/>
                      </a:lnTo>
                      <a:lnTo>
                        <a:pt x="56" y="15"/>
                      </a:lnTo>
                      <a:lnTo>
                        <a:pt x="60" y="14"/>
                      </a:lnTo>
                      <a:lnTo>
                        <a:pt x="65" y="12"/>
                      </a:lnTo>
                      <a:lnTo>
                        <a:pt x="69" y="10"/>
                      </a:lnTo>
                      <a:lnTo>
                        <a:pt x="73" y="8"/>
                      </a:lnTo>
                      <a:lnTo>
                        <a:pt x="78" y="7"/>
                      </a:lnTo>
                      <a:lnTo>
                        <a:pt x="83" y="6"/>
                      </a:lnTo>
                      <a:lnTo>
                        <a:pt x="88" y="5"/>
                      </a:lnTo>
                      <a:lnTo>
                        <a:pt x="93" y="4"/>
                      </a:lnTo>
                      <a:lnTo>
                        <a:pt x="99" y="3"/>
                      </a:lnTo>
                      <a:lnTo>
                        <a:pt x="104" y="2"/>
                      </a:lnTo>
                      <a:lnTo>
                        <a:pt x="110" y="2"/>
                      </a:lnTo>
                      <a:lnTo>
                        <a:pt x="116" y="1"/>
                      </a:lnTo>
                      <a:lnTo>
                        <a:pt x="122" y="0"/>
                      </a:lnTo>
                      <a:lnTo>
                        <a:pt x="129" y="0"/>
                      </a:lnTo>
                      <a:lnTo>
                        <a:pt x="135" y="0"/>
                      </a:lnTo>
                      <a:lnTo>
                        <a:pt x="142" y="0"/>
                      </a:lnTo>
                      <a:lnTo>
                        <a:pt x="150" y="0"/>
                      </a:lnTo>
                      <a:lnTo>
                        <a:pt x="157" y="0"/>
                      </a:lnTo>
                      <a:lnTo>
                        <a:pt x="165" y="0"/>
                      </a:lnTo>
                      <a:lnTo>
                        <a:pt x="172" y="0"/>
                      </a:lnTo>
                      <a:lnTo>
                        <a:pt x="181" y="0"/>
                      </a:lnTo>
                      <a:lnTo>
                        <a:pt x="189" y="0"/>
                      </a:lnTo>
                      <a:lnTo>
                        <a:pt x="197" y="1"/>
                      </a:lnTo>
                      <a:lnTo>
                        <a:pt x="206" y="2"/>
                      </a:lnTo>
                      <a:lnTo>
                        <a:pt x="215" y="3"/>
                      </a:lnTo>
                      <a:lnTo>
                        <a:pt x="216" y="3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50" name="Freeform 160">
                  <a:extLst>
                    <a:ext uri="{FF2B5EF4-FFF2-40B4-BE49-F238E27FC236}">
                      <a16:creationId xmlns:a16="http://schemas.microsoft.com/office/drawing/2014/main" id="{C0DF6CA8-DCA8-43B8-BD05-5ACE60ED4F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0" y="1610"/>
                  <a:ext cx="449" cy="201"/>
                </a:xfrm>
                <a:custGeom>
                  <a:avLst/>
                  <a:gdLst>
                    <a:gd name="T0" fmla="*/ 236 w 449"/>
                    <a:gd name="T1" fmla="*/ 5 h 201"/>
                    <a:gd name="T2" fmla="*/ 268 w 449"/>
                    <a:gd name="T3" fmla="*/ 7 h 201"/>
                    <a:gd name="T4" fmla="*/ 296 w 449"/>
                    <a:gd name="T5" fmla="*/ 12 h 201"/>
                    <a:gd name="T6" fmla="*/ 321 w 449"/>
                    <a:gd name="T7" fmla="*/ 15 h 201"/>
                    <a:gd name="T8" fmla="*/ 344 w 449"/>
                    <a:gd name="T9" fmla="*/ 20 h 201"/>
                    <a:gd name="T10" fmla="*/ 364 w 449"/>
                    <a:gd name="T11" fmla="*/ 24 h 201"/>
                    <a:gd name="T12" fmla="*/ 382 w 449"/>
                    <a:gd name="T13" fmla="*/ 30 h 201"/>
                    <a:gd name="T14" fmla="*/ 397 w 449"/>
                    <a:gd name="T15" fmla="*/ 36 h 201"/>
                    <a:gd name="T16" fmla="*/ 410 w 449"/>
                    <a:gd name="T17" fmla="*/ 42 h 201"/>
                    <a:gd name="T18" fmla="*/ 423 w 449"/>
                    <a:gd name="T19" fmla="*/ 51 h 201"/>
                    <a:gd name="T20" fmla="*/ 438 w 449"/>
                    <a:gd name="T21" fmla="*/ 67 h 201"/>
                    <a:gd name="T22" fmla="*/ 446 w 449"/>
                    <a:gd name="T23" fmla="*/ 83 h 201"/>
                    <a:gd name="T24" fmla="*/ 448 w 449"/>
                    <a:gd name="T25" fmla="*/ 101 h 201"/>
                    <a:gd name="T26" fmla="*/ 445 w 449"/>
                    <a:gd name="T27" fmla="*/ 118 h 201"/>
                    <a:gd name="T28" fmla="*/ 436 w 449"/>
                    <a:gd name="T29" fmla="*/ 132 h 201"/>
                    <a:gd name="T30" fmla="*/ 420 w 449"/>
                    <a:gd name="T31" fmla="*/ 146 h 201"/>
                    <a:gd name="T32" fmla="*/ 404 w 449"/>
                    <a:gd name="T33" fmla="*/ 155 h 201"/>
                    <a:gd name="T34" fmla="*/ 392 w 449"/>
                    <a:gd name="T35" fmla="*/ 159 h 201"/>
                    <a:gd name="T36" fmla="*/ 379 w 449"/>
                    <a:gd name="T37" fmla="*/ 164 h 201"/>
                    <a:gd name="T38" fmla="*/ 364 w 449"/>
                    <a:gd name="T39" fmla="*/ 168 h 201"/>
                    <a:gd name="T40" fmla="*/ 348 w 449"/>
                    <a:gd name="T41" fmla="*/ 172 h 201"/>
                    <a:gd name="T42" fmla="*/ 331 w 449"/>
                    <a:gd name="T43" fmla="*/ 175 h 201"/>
                    <a:gd name="T44" fmla="*/ 312 w 449"/>
                    <a:gd name="T45" fmla="*/ 178 h 201"/>
                    <a:gd name="T46" fmla="*/ 291 w 449"/>
                    <a:gd name="T47" fmla="*/ 181 h 201"/>
                    <a:gd name="T48" fmla="*/ 270 w 449"/>
                    <a:gd name="T49" fmla="*/ 182 h 201"/>
                    <a:gd name="T50" fmla="*/ 249 w 449"/>
                    <a:gd name="T51" fmla="*/ 183 h 201"/>
                    <a:gd name="T52" fmla="*/ 230 w 449"/>
                    <a:gd name="T53" fmla="*/ 182 h 201"/>
                    <a:gd name="T54" fmla="*/ 214 w 449"/>
                    <a:gd name="T55" fmla="*/ 182 h 201"/>
                    <a:gd name="T56" fmla="*/ 199 w 449"/>
                    <a:gd name="T57" fmla="*/ 181 h 201"/>
                    <a:gd name="T58" fmla="*/ 187 w 449"/>
                    <a:gd name="T59" fmla="*/ 179 h 201"/>
                    <a:gd name="T60" fmla="*/ 172 w 449"/>
                    <a:gd name="T61" fmla="*/ 178 h 201"/>
                    <a:gd name="T62" fmla="*/ 156 w 449"/>
                    <a:gd name="T63" fmla="*/ 175 h 201"/>
                    <a:gd name="T64" fmla="*/ 144 w 449"/>
                    <a:gd name="T65" fmla="*/ 174 h 201"/>
                    <a:gd name="T66" fmla="*/ 131 w 449"/>
                    <a:gd name="T67" fmla="*/ 172 h 201"/>
                    <a:gd name="T68" fmla="*/ 117 w 449"/>
                    <a:gd name="T69" fmla="*/ 174 h 201"/>
                    <a:gd name="T70" fmla="*/ 103 w 449"/>
                    <a:gd name="T71" fmla="*/ 181 h 201"/>
                    <a:gd name="T72" fmla="*/ 92 w 449"/>
                    <a:gd name="T73" fmla="*/ 189 h 201"/>
                    <a:gd name="T74" fmla="*/ 81 w 449"/>
                    <a:gd name="T75" fmla="*/ 196 h 201"/>
                    <a:gd name="T76" fmla="*/ 70 w 449"/>
                    <a:gd name="T77" fmla="*/ 200 h 201"/>
                    <a:gd name="T78" fmla="*/ 57 w 449"/>
                    <a:gd name="T79" fmla="*/ 197 h 201"/>
                    <a:gd name="T80" fmla="*/ 44 w 449"/>
                    <a:gd name="T81" fmla="*/ 191 h 201"/>
                    <a:gd name="T82" fmla="*/ 31 w 449"/>
                    <a:gd name="T83" fmla="*/ 182 h 201"/>
                    <a:gd name="T84" fmla="*/ 20 w 449"/>
                    <a:gd name="T85" fmla="*/ 171 h 201"/>
                    <a:gd name="T86" fmla="*/ 12 w 449"/>
                    <a:gd name="T87" fmla="*/ 157 h 201"/>
                    <a:gd name="T88" fmla="*/ 7 w 449"/>
                    <a:gd name="T89" fmla="*/ 144 h 201"/>
                    <a:gd name="T90" fmla="*/ 3 w 449"/>
                    <a:gd name="T91" fmla="*/ 126 h 201"/>
                    <a:gd name="T92" fmla="*/ 0 w 449"/>
                    <a:gd name="T93" fmla="*/ 112 h 201"/>
                    <a:gd name="T94" fmla="*/ 0 w 449"/>
                    <a:gd name="T95" fmla="*/ 101 h 201"/>
                    <a:gd name="T96" fmla="*/ 0 w 449"/>
                    <a:gd name="T97" fmla="*/ 88 h 201"/>
                    <a:gd name="T98" fmla="*/ 2 w 449"/>
                    <a:gd name="T99" fmla="*/ 78 h 201"/>
                    <a:gd name="T100" fmla="*/ 5 w 449"/>
                    <a:gd name="T101" fmla="*/ 67 h 201"/>
                    <a:gd name="T102" fmla="*/ 10 w 449"/>
                    <a:gd name="T103" fmla="*/ 56 h 201"/>
                    <a:gd name="T104" fmla="*/ 22 w 449"/>
                    <a:gd name="T105" fmla="*/ 38 h 201"/>
                    <a:gd name="T106" fmla="*/ 37 w 449"/>
                    <a:gd name="T107" fmla="*/ 25 h 201"/>
                    <a:gd name="T108" fmla="*/ 50 w 449"/>
                    <a:gd name="T109" fmla="*/ 17 h 201"/>
                    <a:gd name="T110" fmla="*/ 66 w 449"/>
                    <a:gd name="T111" fmla="*/ 11 h 201"/>
                    <a:gd name="T112" fmla="*/ 85 w 449"/>
                    <a:gd name="T113" fmla="*/ 5 h 201"/>
                    <a:gd name="T114" fmla="*/ 107 w 449"/>
                    <a:gd name="T115" fmla="*/ 2 h 201"/>
                    <a:gd name="T116" fmla="*/ 132 w 449"/>
                    <a:gd name="T117" fmla="*/ 0 h 201"/>
                    <a:gd name="T118" fmla="*/ 160 w 449"/>
                    <a:gd name="T119" fmla="*/ 0 h 201"/>
                    <a:gd name="T120" fmla="*/ 192 w 449"/>
                    <a:gd name="T121" fmla="*/ 2 h 201"/>
                    <a:gd name="T122" fmla="*/ 210 w 449"/>
                    <a:gd name="T123" fmla="*/ 3 h 20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49"/>
                    <a:gd name="T187" fmla="*/ 0 h 201"/>
                    <a:gd name="T188" fmla="*/ 449 w 449"/>
                    <a:gd name="T189" fmla="*/ 201 h 20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49" h="201">
                      <a:moveTo>
                        <a:pt x="210" y="3"/>
                      </a:moveTo>
                      <a:lnTo>
                        <a:pt x="219" y="4"/>
                      </a:lnTo>
                      <a:lnTo>
                        <a:pt x="227" y="5"/>
                      </a:lnTo>
                      <a:lnTo>
                        <a:pt x="236" y="5"/>
                      </a:lnTo>
                      <a:lnTo>
                        <a:pt x="244" y="6"/>
                      </a:lnTo>
                      <a:lnTo>
                        <a:pt x="252" y="6"/>
                      </a:lnTo>
                      <a:lnTo>
                        <a:pt x="260" y="7"/>
                      </a:lnTo>
                      <a:lnTo>
                        <a:pt x="268" y="7"/>
                      </a:lnTo>
                      <a:lnTo>
                        <a:pt x="275" y="9"/>
                      </a:lnTo>
                      <a:lnTo>
                        <a:pt x="282" y="9"/>
                      </a:lnTo>
                      <a:lnTo>
                        <a:pt x="289" y="11"/>
                      </a:lnTo>
                      <a:lnTo>
                        <a:pt x="296" y="12"/>
                      </a:lnTo>
                      <a:lnTo>
                        <a:pt x="303" y="13"/>
                      </a:lnTo>
                      <a:lnTo>
                        <a:pt x="309" y="13"/>
                      </a:lnTo>
                      <a:lnTo>
                        <a:pt x="315" y="14"/>
                      </a:lnTo>
                      <a:lnTo>
                        <a:pt x="321" y="15"/>
                      </a:lnTo>
                      <a:lnTo>
                        <a:pt x="327" y="17"/>
                      </a:lnTo>
                      <a:lnTo>
                        <a:pt x="333" y="17"/>
                      </a:lnTo>
                      <a:lnTo>
                        <a:pt x="338" y="18"/>
                      </a:lnTo>
                      <a:lnTo>
                        <a:pt x="344" y="20"/>
                      </a:lnTo>
                      <a:lnTo>
                        <a:pt x="349" y="21"/>
                      </a:lnTo>
                      <a:lnTo>
                        <a:pt x="354" y="22"/>
                      </a:lnTo>
                      <a:lnTo>
                        <a:pt x="359" y="23"/>
                      </a:lnTo>
                      <a:lnTo>
                        <a:pt x="364" y="24"/>
                      </a:lnTo>
                      <a:lnTo>
                        <a:pt x="369" y="26"/>
                      </a:lnTo>
                      <a:lnTo>
                        <a:pt x="373" y="28"/>
                      </a:lnTo>
                      <a:lnTo>
                        <a:pt x="378" y="28"/>
                      </a:lnTo>
                      <a:lnTo>
                        <a:pt x="382" y="30"/>
                      </a:lnTo>
                      <a:lnTo>
                        <a:pt x="386" y="31"/>
                      </a:lnTo>
                      <a:lnTo>
                        <a:pt x="389" y="33"/>
                      </a:lnTo>
                      <a:lnTo>
                        <a:pt x="394" y="34"/>
                      </a:lnTo>
                      <a:lnTo>
                        <a:pt x="397" y="36"/>
                      </a:lnTo>
                      <a:lnTo>
                        <a:pt x="401" y="37"/>
                      </a:lnTo>
                      <a:lnTo>
                        <a:pt x="403" y="39"/>
                      </a:lnTo>
                      <a:lnTo>
                        <a:pt x="407" y="41"/>
                      </a:lnTo>
                      <a:lnTo>
                        <a:pt x="410" y="42"/>
                      </a:lnTo>
                      <a:lnTo>
                        <a:pt x="413" y="44"/>
                      </a:lnTo>
                      <a:lnTo>
                        <a:pt x="416" y="46"/>
                      </a:lnTo>
                      <a:lnTo>
                        <a:pt x="418" y="47"/>
                      </a:lnTo>
                      <a:lnTo>
                        <a:pt x="423" y="51"/>
                      </a:lnTo>
                      <a:lnTo>
                        <a:pt x="427" y="55"/>
                      </a:lnTo>
                      <a:lnTo>
                        <a:pt x="431" y="58"/>
                      </a:lnTo>
                      <a:lnTo>
                        <a:pt x="435" y="62"/>
                      </a:lnTo>
                      <a:lnTo>
                        <a:pt x="438" y="67"/>
                      </a:lnTo>
                      <a:lnTo>
                        <a:pt x="440" y="71"/>
                      </a:lnTo>
                      <a:lnTo>
                        <a:pt x="442" y="74"/>
                      </a:lnTo>
                      <a:lnTo>
                        <a:pt x="444" y="78"/>
                      </a:lnTo>
                      <a:lnTo>
                        <a:pt x="446" y="83"/>
                      </a:lnTo>
                      <a:lnTo>
                        <a:pt x="447" y="87"/>
                      </a:lnTo>
                      <a:lnTo>
                        <a:pt x="447" y="91"/>
                      </a:lnTo>
                      <a:lnTo>
                        <a:pt x="448" y="96"/>
                      </a:lnTo>
                      <a:lnTo>
                        <a:pt x="448" y="101"/>
                      </a:lnTo>
                      <a:lnTo>
                        <a:pt x="448" y="105"/>
                      </a:lnTo>
                      <a:lnTo>
                        <a:pt x="447" y="109"/>
                      </a:lnTo>
                      <a:lnTo>
                        <a:pt x="447" y="114"/>
                      </a:lnTo>
                      <a:lnTo>
                        <a:pt x="445" y="118"/>
                      </a:lnTo>
                      <a:lnTo>
                        <a:pt x="443" y="122"/>
                      </a:lnTo>
                      <a:lnTo>
                        <a:pt x="441" y="125"/>
                      </a:lnTo>
                      <a:lnTo>
                        <a:pt x="438" y="129"/>
                      </a:lnTo>
                      <a:lnTo>
                        <a:pt x="436" y="132"/>
                      </a:lnTo>
                      <a:lnTo>
                        <a:pt x="433" y="136"/>
                      </a:lnTo>
                      <a:lnTo>
                        <a:pt x="429" y="140"/>
                      </a:lnTo>
                      <a:lnTo>
                        <a:pt x="425" y="143"/>
                      </a:lnTo>
                      <a:lnTo>
                        <a:pt x="420" y="146"/>
                      </a:lnTo>
                      <a:lnTo>
                        <a:pt x="416" y="149"/>
                      </a:lnTo>
                      <a:lnTo>
                        <a:pt x="410" y="152"/>
                      </a:lnTo>
                      <a:lnTo>
                        <a:pt x="407" y="153"/>
                      </a:lnTo>
                      <a:lnTo>
                        <a:pt x="404" y="155"/>
                      </a:lnTo>
                      <a:lnTo>
                        <a:pt x="402" y="156"/>
                      </a:lnTo>
                      <a:lnTo>
                        <a:pt x="399" y="157"/>
                      </a:lnTo>
                      <a:lnTo>
                        <a:pt x="396" y="159"/>
                      </a:lnTo>
                      <a:lnTo>
                        <a:pt x="392" y="159"/>
                      </a:lnTo>
                      <a:lnTo>
                        <a:pt x="389" y="161"/>
                      </a:lnTo>
                      <a:lnTo>
                        <a:pt x="386" y="161"/>
                      </a:lnTo>
                      <a:lnTo>
                        <a:pt x="383" y="163"/>
                      </a:lnTo>
                      <a:lnTo>
                        <a:pt x="379" y="164"/>
                      </a:lnTo>
                      <a:lnTo>
                        <a:pt x="375" y="165"/>
                      </a:lnTo>
                      <a:lnTo>
                        <a:pt x="372" y="166"/>
                      </a:lnTo>
                      <a:lnTo>
                        <a:pt x="368" y="167"/>
                      </a:lnTo>
                      <a:lnTo>
                        <a:pt x="364" y="168"/>
                      </a:lnTo>
                      <a:lnTo>
                        <a:pt x="360" y="169"/>
                      </a:lnTo>
                      <a:lnTo>
                        <a:pt x="356" y="170"/>
                      </a:lnTo>
                      <a:lnTo>
                        <a:pt x="352" y="171"/>
                      </a:lnTo>
                      <a:lnTo>
                        <a:pt x="348" y="172"/>
                      </a:lnTo>
                      <a:lnTo>
                        <a:pt x="344" y="174"/>
                      </a:lnTo>
                      <a:lnTo>
                        <a:pt x="339" y="174"/>
                      </a:lnTo>
                      <a:lnTo>
                        <a:pt x="335" y="175"/>
                      </a:lnTo>
                      <a:lnTo>
                        <a:pt x="331" y="175"/>
                      </a:lnTo>
                      <a:lnTo>
                        <a:pt x="326" y="176"/>
                      </a:lnTo>
                      <a:lnTo>
                        <a:pt x="321" y="177"/>
                      </a:lnTo>
                      <a:lnTo>
                        <a:pt x="317" y="178"/>
                      </a:lnTo>
                      <a:lnTo>
                        <a:pt x="312" y="178"/>
                      </a:lnTo>
                      <a:lnTo>
                        <a:pt x="307" y="179"/>
                      </a:lnTo>
                      <a:lnTo>
                        <a:pt x="302" y="179"/>
                      </a:lnTo>
                      <a:lnTo>
                        <a:pt x="297" y="180"/>
                      </a:lnTo>
                      <a:lnTo>
                        <a:pt x="291" y="181"/>
                      </a:lnTo>
                      <a:lnTo>
                        <a:pt x="286" y="181"/>
                      </a:lnTo>
                      <a:lnTo>
                        <a:pt x="281" y="181"/>
                      </a:lnTo>
                      <a:lnTo>
                        <a:pt x="275" y="182"/>
                      </a:lnTo>
                      <a:lnTo>
                        <a:pt x="270" y="182"/>
                      </a:lnTo>
                      <a:lnTo>
                        <a:pt x="264" y="183"/>
                      </a:lnTo>
                      <a:lnTo>
                        <a:pt x="259" y="183"/>
                      </a:lnTo>
                      <a:lnTo>
                        <a:pt x="253" y="183"/>
                      </a:lnTo>
                      <a:lnTo>
                        <a:pt x="249" y="183"/>
                      </a:lnTo>
                      <a:lnTo>
                        <a:pt x="244" y="183"/>
                      </a:lnTo>
                      <a:lnTo>
                        <a:pt x="238" y="183"/>
                      </a:lnTo>
                      <a:lnTo>
                        <a:pt x="234" y="183"/>
                      </a:lnTo>
                      <a:lnTo>
                        <a:pt x="230" y="182"/>
                      </a:lnTo>
                      <a:lnTo>
                        <a:pt x="225" y="182"/>
                      </a:lnTo>
                      <a:lnTo>
                        <a:pt x="221" y="182"/>
                      </a:lnTo>
                      <a:lnTo>
                        <a:pt x="217" y="182"/>
                      </a:lnTo>
                      <a:lnTo>
                        <a:pt x="214" y="182"/>
                      </a:lnTo>
                      <a:lnTo>
                        <a:pt x="209" y="181"/>
                      </a:lnTo>
                      <a:lnTo>
                        <a:pt x="206" y="181"/>
                      </a:lnTo>
                      <a:lnTo>
                        <a:pt x="203" y="181"/>
                      </a:lnTo>
                      <a:lnTo>
                        <a:pt x="199" y="181"/>
                      </a:lnTo>
                      <a:lnTo>
                        <a:pt x="196" y="181"/>
                      </a:lnTo>
                      <a:lnTo>
                        <a:pt x="193" y="180"/>
                      </a:lnTo>
                      <a:lnTo>
                        <a:pt x="190" y="180"/>
                      </a:lnTo>
                      <a:lnTo>
                        <a:pt x="187" y="179"/>
                      </a:lnTo>
                      <a:lnTo>
                        <a:pt x="184" y="179"/>
                      </a:lnTo>
                      <a:lnTo>
                        <a:pt x="181" y="179"/>
                      </a:lnTo>
                      <a:lnTo>
                        <a:pt x="177" y="178"/>
                      </a:lnTo>
                      <a:lnTo>
                        <a:pt x="172" y="178"/>
                      </a:lnTo>
                      <a:lnTo>
                        <a:pt x="167" y="178"/>
                      </a:lnTo>
                      <a:lnTo>
                        <a:pt x="164" y="176"/>
                      </a:lnTo>
                      <a:lnTo>
                        <a:pt x="159" y="176"/>
                      </a:lnTo>
                      <a:lnTo>
                        <a:pt x="156" y="175"/>
                      </a:lnTo>
                      <a:lnTo>
                        <a:pt x="153" y="175"/>
                      </a:lnTo>
                      <a:lnTo>
                        <a:pt x="150" y="174"/>
                      </a:lnTo>
                      <a:lnTo>
                        <a:pt x="148" y="174"/>
                      </a:lnTo>
                      <a:lnTo>
                        <a:pt x="144" y="174"/>
                      </a:lnTo>
                      <a:lnTo>
                        <a:pt x="140" y="173"/>
                      </a:lnTo>
                      <a:lnTo>
                        <a:pt x="137" y="173"/>
                      </a:lnTo>
                      <a:lnTo>
                        <a:pt x="134" y="172"/>
                      </a:lnTo>
                      <a:lnTo>
                        <a:pt x="131" y="172"/>
                      </a:lnTo>
                      <a:lnTo>
                        <a:pt x="128" y="172"/>
                      </a:lnTo>
                      <a:lnTo>
                        <a:pt x="124" y="173"/>
                      </a:lnTo>
                      <a:lnTo>
                        <a:pt x="121" y="174"/>
                      </a:lnTo>
                      <a:lnTo>
                        <a:pt x="117" y="174"/>
                      </a:lnTo>
                      <a:lnTo>
                        <a:pt x="113" y="176"/>
                      </a:lnTo>
                      <a:lnTo>
                        <a:pt x="110" y="177"/>
                      </a:lnTo>
                      <a:lnTo>
                        <a:pt x="106" y="179"/>
                      </a:lnTo>
                      <a:lnTo>
                        <a:pt x="103" y="181"/>
                      </a:lnTo>
                      <a:lnTo>
                        <a:pt x="100" y="182"/>
                      </a:lnTo>
                      <a:lnTo>
                        <a:pt x="97" y="185"/>
                      </a:lnTo>
                      <a:lnTo>
                        <a:pt x="94" y="187"/>
                      </a:lnTo>
                      <a:lnTo>
                        <a:pt x="92" y="189"/>
                      </a:lnTo>
                      <a:lnTo>
                        <a:pt x="88" y="191"/>
                      </a:lnTo>
                      <a:lnTo>
                        <a:pt x="86" y="192"/>
                      </a:lnTo>
                      <a:lnTo>
                        <a:pt x="83" y="194"/>
                      </a:lnTo>
                      <a:lnTo>
                        <a:pt x="81" y="196"/>
                      </a:lnTo>
                      <a:lnTo>
                        <a:pt x="78" y="198"/>
                      </a:lnTo>
                      <a:lnTo>
                        <a:pt x="76" y="199"/>
                      </a:lnTo>
                      <a:lnTo>
                        <a:pt x="72" y="200"/>
                      </a:lnTo>
                      <a:lnTo>
                        <a:pt x="70" y="200"/>
                      </a:lnTo>
                      <a:lnTo>
                        <a:pt x="66" y="200"/>
                      </a:lnTo>
                      <a:lnTo>
                        <a:pt x="64" y="200"/>
                      </a:lnTo>
                      <a:lnTo>
                        <a:pt x="61" y="198"/>
                      </a:lnTo>
                      <a:lnTo>
                        <a:pt x="57" y="197"/>
                      </a:lnTo>
                      <a:lnTo>
                        <a:pt x="53" y="195"/>
                      </a:lnTo>
                      <a:lnTo>
                        <a:pt x="50" y="194"/>
                      </a:lnTo>
                      <a:lnTo>
                        <a:pt x="47" y="192"/>
                      </a:lnTo>
                      <a:lnTo>
                        <a:pt x="44" y="191"/>
                      </a:lnTo>
                      <a:lnTo>
                        <a:pt x="40" y="189"/>
                      </a:lnTo>
                      <a:lnTo>
                        <a:pt x="37" y="187"/>
                      </a:lnTo>
                      <a:lnTo>
                        <a:pt x="34" y="184"/>
                      </a:lnTo>
                      <a:lnTo>
                        <a:pt x="31" y="182"/>
                      </a:lnTo>
                      <a:lnTo>
                        <a:pt x="28" y="179"/>
                      </a:lnTo>
                      <a:lnTo>
                        <a:pt x="26" y="177"/>
                      </a:lnTo>
                      <a:lnTo>
                        <a:pt x="22" y="174"/>
                      </a:lnTo>
                      <a:lnTo>
                        <a:pt x="20" y="171"/>
                      </a:lnTo>
                      <a:lnTo>
                        <a:pt x="18" y="166"/>
                      </a:lnTo>
                      <a:lnTo>
                        <a:pt x="15" y="163"/>
                      </a:lnTo>
                      <a:lnTo>
                        <a:pt x="14" y="160"/>
                      </a:lnTo>
                      <a:lnTo>
                        <a:pt x="12" y="157"/>
                      </a:lnTo>
                      <a:lnTo>
                        <a:pt x="11" y="154"/>
                      </a:lnTo>
                      <a:lnTo>
                        <a:pt x="10" y="150"/>
                      </a:lnTo>
                      <a:lnTo>
                        <a:pt x="8" y="147"/>
                      </a:lnTo>
                      <a:lnTo>
                        <a:pt x="7" y="144"/>
                      </a:lnTo>
                      <a:lnTo>
                        <a:pt x="6" y="140"/>
                      </a:lnTo>
                      <a:lnTo>
                        <a:pt x="5" y="136"/>
                      </a:lnTo>
                      <a:lnTo>
                        <a:pt x="3" y="131"/>
                      </a:lnTo>
                      <a:lnTo>
                        <a:pt x="3" y="126"/>
                      </a:lnTo>
                      <a:lnTo>
                        <a:pt x="2" y="122"/>
                      </a:lnTo>
                      <a:lnTo>
                        <a:pt x="2" y="116"/>
                      </a:lnTo>
                      <a:lnTo>
                        <a:pt x="1" y="115"/>
                      </a:lnTo>
                      <a:lnTo>
                        <a:pt x="0" y="112"/>
                      </a:lnTo>
                      <a:lnTo>
                        <a:pt x="0" y="109"/>
                      </a:lnTo>
                      <a:lnTo>
                        <a:pt x="0" y="106"/>
                      </a:lnTo>
                      <a:lnTo>
                        <a:pt x="0" y="103"/>
                      </a:lnTo>
                      <a:lnTo>
                        <a:pt x="0" y="101"/>
                      </a:lnTo>
                      <a:lnTo>
                        <a:pt x="0" y="97"/>
                      </a:lnTo>
                      <a:lnTo>
                        <a:pt x="0" y="94"/>
                      </a:lnTo>
                      <a:lnTo>
                        <a:pt x="0" y="92"/>
                      </a:lnTo>
                      <a:lnTo>
                        <a:pt x="0" y="88"/>
                      </a:lnTo>
                      <a:lnTo>
                        <a:pt x="0" y="87"/>
                      </a:lnTo>
                      <a:lnTo>
                        <a:pt x="1" y="83"/>
                      </a:lnTo>
                      <a:lnTo>
                        <a:pt x="2" y="81"/>
                      </a:lnTo>
                      <a:lnTo>
                        <a:pt x="2" y="78"/>
                      </a:lnTo>
                      <a:lnTo>
                        <a:pt x="2" y="75"/>
                      </a:lnTo>
                      <a:lnTo>
                        <a:pt x="3" y="72"/>
                      </a:lnTo>
                      <a:lnTo>
                        <a:pt x="4" y="70"/>
                      </a:lnTo>
                      <a:lnTo>
                        <a:pt x="5" y="67"/>
                      </a:lnTo>
                      <a:lnTo>
                        <a:pt x="6" y="64"/>
                      </a:lnTo>
                      <a:lnTo>
                        <a:pt x="7" y="61"/>
                      </a:lnTo>
                      <a:lnTo>
                        <a:pt x="8" y="58"/>
                      </a:lnTo>
                      <a:lnTo>
                        <a:pt x="10" y="56"/>
                      </a:lnTo>
                      <a:lnTo>
                        <a:pt x="11" y="53"/>
                      </a:lnTo>
                      <a:lnTo>
                        <a:pt x="14" y="48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6" y="33"/>
                      </a:lnTo>
                      <a:lnTo>
                        <a:pt x="31" y="29"/>
                      </a:lnTo>
                      <a:lnTo>
                        <a:pt x="34" y="27"/>
                      </a:lnTo>
                      <a:lnTo>
                        <a:pt x="37" y="25"/>
                      </a:lnTo>
                      <a:lnTo>
                        <a:pt x="40" y="22"/>
                      </a:lnTo>
                      <a:lnTo>
                        <a:pt x="44" y="21"/>
                      </a:lnTo>
                      <a:lnTo>
                        <a:pt x="47" y="19"/>
                      </a:lnTo>
                      <a:lnTo>
                        <a:pt x="50" y="17"/>
                      </a:lnTo>
                      <a:lnTo>
                        <a:pt x="54" y="15"/>
                      </a:lnTo>
                      <a:lnTo>
                        <a:pt x="58" y="13"/>
                      </a:lnTo>
                      <a:lnTo>
                        <a:pt x="62" y="13"/>
                      </a:lnTo>
                      <a:lnTo>
                        <a:pt x="66" y="11"/>
                      </a:lnTo>
                      <a:lnTo>
                        <a:pt x="71" y="9"/>
                      </a:lnTo>
                      <a:lnTo>
                        <a:pt x="76" y="7"/>
                      </a:lnTo>
                      <a:lnTo>
                        <a:pt x="80" y="7"/>
                      </a:lnTo>
                      <a:lnTo>
                        <a:pt x="85" y="5"/>
                      </a:lnTo>
                      <a:lnTo>
                        <a:pt x="90" y="4"/>
                      </a:lnTo>
                      <a:lnTo>
                        <a:pt x="96" y="3"/>
                      </a:lnTo>
                      <a:lnTo>
                        <a:pt x="101" y="3"/>
                      </a:lnTo>
                      <a:lnTo>
                        <a:pt x="107" y="2"/>
                      </a:lnTo>
                      <a:lnTo>
                        <a:pt x="112" y="1"/>
                      </a:lnTo>
                      <a:lnTo>
                        <a:pt x="119" y="1"/>
                      </a:lnTo>
                      <a:lnTo>
                        <a:pt x="125" y="0"/>
                      </a:lnTo>
                      <a:lnTo>
                        <a:pt x="132" y="0"/>
                      </a:lnTo>
                      <a:lnTo>
                        <a:pt x="138" y="0"/>
                      </a:lnTo>
                      <a:lnTo>
                        <a:pt x="146" y="0"/>
                      </a:lnTo>
                      <a:lnTo>
                        <a:pt x="153" y="0"/>
                      </a:lnTo>
                      <a:lnTo>
                        <a:pt x="160" y="0"/>
                      </a:lnTo>
                      <a:lnTo>
                        <a:pt x="168" y="0"/>
                      </a:lnTo>
                      <a:lnTo>
                        <a:pt x="175" y="0"/>
                      </a:lnTo>
                      <a:lnTo>
                        <a:pt x="184" y="1"/>
                      </a:lnTo>
                      <a:lnTo>
                        <a:pt x="192" y="2"/>
                      </a:lnTo>
                      <a:lnTo>
                        <a:pt x="200" y="2"/>
                      </a:lnTo>
                      <a:lnTo>
                        <a:pt x="209" y="3"/>
                      </a:lnTo>
                      <a:lnTo>
                        <a:pt x="210" y="3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51" name="Freeform 161">
                  <a:extLst>
                    <a:ext uri="{FF2B5EF4-FFF2-40B4-BE49-F238E27FC236}">
                      <a16:creationId xmlns:a16="http://schemas.microsoft.com/office/drawing/2014/main" id="{2CEA10C2-A845-4100-B6FE-AAC9A43DA9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52" y="1615"/>
                  <a:ext cx="6" cy="35"/>
                </a:xfrm>
                <a:custGeom>
                  <a:avLst/>
                  <a:gdLst>
                    <a:gd name="T0" fmla="*/ 5 w 6"/>
                    <a:gd name="T1" fmla="*/ 1 h 35"/>
                    <a:gd name="T2" fmla="*/ 5 w 6"/>
                    <a:gd name="T3" fmla="*/ 2 h 35"/>
                    <a:gd name="T4" fmla="*/ 5 w 6"/>
                    <a:gd name="T5" fmla="*/ 2 h 35"/>
                    <a:gd name="T6" fmla="*/ 4 w 6"/>
                    <a:gd name="T7" fmla="*/ 4 h 35"/>
                    <a:gd name="T8" fmla="*/ 3 w 6"/>
                    <a:gd name="T9" fmla="*/ 4 h 35"/>
                    <a:gd name="T10" fmla="*/ 3 w 6"/>
                    <a:gd name="T11" fmla="*/ 6 h 35"/>
                    <a:gd name="T12" fmla="*/ 3 w 6"/>
                    <a:gd name="T13" fmla="*/ 7 h 35"/>
                    <a:gd name="T14" fmla="*/ 3 w 6"/>
                    <a:gd name="T15" fmla="*/ 8 h 35"/>
                    <a:gd name="T16" fmla="*/ 3 w 6"/>
                    <a:gd name="T17" fmla="*/ 8 h 35"/>
                    <a:gd name="T18" fmla="*/ 3 w 6"/>
                    <a:gd name="T19" fmla="*/ 8 h 35"/>
                    <a:gd name="T20" fmla="*/ 3 w 6"/>
                    <a:gd name="T21" fmla="*/ 10 h 35"/>
                    <a:gd name="T22" fmla="*/ 2 w 6"/>
                    <a:gd name="T23" fmla="*/ 10 h 35"/>
                    <a:gd name="T24" fmla="*/ 2 w 6"/>
                    <a:gd name="T25" fmla="*/ 12 h 35"/>
                    <a:gd name="T26" fmla="*/ 1 w 6"/>
                    <a:gd name="T27" fmla="*/ 12 h 35"/>
                    <a:gd name="T28" fmla="*/ 1 w 6"/>
                    <a:gd name="T29" fmla="*/ 13 h 35"/>
                    <a:gd name="T30" fmla="*/ 1 w 6"/>
                    <a:gd name="T31" fmla="*/ 13 h 35"/>
                    <a:gd name="T32" fmla="*/ 1 w 6"/>
                    <a:gd name="T33" fmla="*/ 14 h 35"/>
                    <a:gd name="T34" fmla="*/ 1 w 6"/>
                    <a:gd name="T35" fmla="*/ 15 h 35"/>
                    <a:gd name="T36" fmla="*/ 1 w 6"/>
                    <a:gd name="T37" fmla="*/ 16 h 35"/>
                    <a:gd name="T38" fmla="*/ 1 w 6"/>
                    <a:gd name="T39" fmla="*/ 16 h 35"/>
                    <a:gd name="T40" fmla="*/ 1 w 6"/>
                    <a:gd name="T41" fmla="*/ 17 h 35"/>
                    <a:gd name="T42" fmla="*/ 1 w 6"/>
                    <a:gd name="T43" fmla="*/ 18 h 35"/>
                    <a:gd name="T44" fmla="*/ 1 w 6"/>
                    <a:gd name="T45" fmla="*/ 18 h 35"/>
                    <a:gd name="T46" fmla="*/ 1 w 6"/>
                    <a:gd name="T47" fmla="*/ 19 h 35"/>
                    <a:gd name="T48" fmla="*/ 1 w 6"/>
                    <a:gd name="T49" fmla="*/ 21 h 35"/>
                    <a:gd name="T50" fmla="*/ 0 w 6"/>
                    <a:gd name="T51" fmla="*/ 21 h 35"/>
                    <a:gd name="T52" fmla="*/ 0 w 6"/>
                    <a:gd name="T53" fmla="*/ 22 h 35"/>
                    <a:gd name="T54" fmla="*/ 0 w 6"/>
                    <a:gd name="T55" fmla="*/ 23 h 35"/>
                    <a:gd name="T56" fmla="*/ 0 w 6"/>
                    <a:gd name="T57" fmla="*/ 23 h 35"/>
                    <a:gd name="T58" fmla="*/ 0 w 6"/>
                    <a:gd name="T59" fmla="*/ 24 h 35"/>
                    <a:gd name="T60" fmla="*/ 0 w 6"/>
                    <a:gd name="T61" fmla="*/ 25 h 35"/>
                    <a:gd name="T62" fmla="*/ 0 w 6"/>
                    <a:gd name="T63" fmla="*/ 26 h 35"/>
                    <a:gd name="T64" fmla="*/ 3 w 6"/>
                    <a:gd name="T65" fmla="*/ 34 h 3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"/>
                    <a:gd name="T100" fmla="*/ 0 h 35"/>
                    <a:gd name="T101" fmla="*/ 6 w 6"/>
                    <a:gd name="T102" fmla="*/ 35 h 3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" h="35">
                      <a:moveTo>
                        <a:pt x="5" y="0"/>
                      </a:move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3" y="7"/>
                      </a:lnTo>
                      <a:lnTo>
                        <a:pt x="3" y="8"/>
                      </a:lnTo>
                      <a:lnTo>
                        <a:pt x="3" y="9"/>
                      </a:lnTo>
                      <a:lnTo>
                        <a:pt x="3" y="10"/>
                      </a:lnTo>
                      <a:lnTo>
                        <a:pt x="2" y="10"/>
                      </a:lnTo>
                      <a:lnTo>
                        <a:pt x="2" y="11"/>
                      </a:lnTo>
                      <a:lnTo>
                        <a:pt x="2" y="12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1" y="17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1" y="20"/>
                      </a:lnTo>
                      <a:lnTo>
                        <a:pt x="1" y="21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5"/>
                      </a:lnTo>
                      <a:lnTo>
                        <a:pt x="0" y="26"/>
                      </a:lnTo>
                      <a:lnTo>
                        <a:pt x="3" y="34"/>
                      </a:lnTo>
                    </a:path>
                  </a:pathLst>
                </a:cu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52" name="Freeform 162">
                  <a:extLst>
                    <a:ext uri="{FF2B5EF4-FFF2-40B4-BE49-F238E27FC236}">
                      <a16:creationId xmlns:a16="http://schemas.microsoft.com/office/drawing/2014/main" id="{7EBC80E1-7C83-45A1-8A00-6B8B58B1E7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6" y="1630"/>
                  <a:ext cx="40" cy="16"/>
                </a:xfrm>
                <a:custGeom>
                  <a:avLst/>
                  <a:gdLst>
                    <a:gd name="T0" fmla="*/ 1 w 40"/>
                    <a:gd name="T1" fmla="*/ 10 h 16"/>
                    <a:gd name="T2" fmla="*/ 2 w 40"/>
                    <a:gd name="T3" fmla="*/ 11 h 16"/>
                    <a:gd name="T4" fmla="*/ 4 w 40"/>
                    <a:gd name="T5" fmla="*/ 11 h 16"/>
                    <a:gd name="T6" fmla="*/ 6 w 40"/>
                    <a:gd name="T7" fmla="*/ 13 h 16"/>
                    <a:gd name="T8" fmla="*/ 8 w 40"/>
                    <a:gd name="T9" fmla="*/ 13 h 16"/>
                    <a:gd name="T10" fmla="*/ 10 w 40"/>
                    <a:gd name="T11" fmla="*/ 13 h 16"/>
                    <a:gd name="T12" fmla="*/ 11 w 40"/>
                    <a:gd name="T13" fmla="*/ 14 h 16"/>
                    <a:gd name="T14" fmla="*/ 13 w 40"/>
                    <a:gd name="T15" fmla="*/ 14 h 16"/>
                    <a:gd name="T16" fmla="*/ 13 w 40"/>
                    <a:gd name="T17" fmla="*/ 15 h 16"/>
                    <a:gd name="T18" fmla="*/ 15 w 40"/>
                    <a:gd name="T19" fmla="*/ 15 h 16"/>
                    <a:gd name="T20" fmla="*/ 17 w 40"/>
                    <a:gd name="T21" fmla="*/ 15 h 16"/>
                    <a:gd name="T22" fmla="*/ 18 w 40"/>
                    <a:gd name="T23" fmla="*/ 15 h 16"/>
                    <a:gd name="T24" fmla="*/ 19 w 40"/>
                    <a:gd name="T25" fmla="*/ 15 h 16"/>
                    <a:gd name="T26" fmla="*/ 20 w 40"/>
                    <a:gd name="T27" fmla="*/ 15 h 16"/>
                    <a:gd name="T28" fmla="*/ 22 w 40"/>
                    <a:gd name="T29" fmla="*/ 15 h 16"/>
                    <a:gd name="T30" fmla="*/ 23 w 40"/>
                    <a:gd name="T31" fmla="*/ 14 h 16"/>
                    <a:gd name="T32" fmla="*/ 25 w 40"/>
                    <a:gd name="T33" fmla="*/ 14 h 16"/>
                    <a:gd name="T34" fmla="*/ 25 w 40"/>
                    <a:gd name="T35" fmla="*/ 13 h 16"/>
                    <a:gd name="T36" fmla="*/ 27 w 40"/>
                    <a:gd name="T37" fmla="*/ 13 h 16"/>
                    <a:gd name="T38" fmla="*/ 28 w 40"/>
                    <a:gd name="T39" fmla="*/ 13 h 16"/>
                    <a:gd name="T40" fmla="*/ 29 w 40"/>
                    <a:gd name="T41" fmla="*/ 11 h 16"/>
                    <a:gd name="T42" fmla="*/ 30 w 40"/>
                    <a:gd name="T43" fmla="*/ 11 h 16"/>
                    <a:gd name="T44" fmla="*/ 31 w 40"/>
                    <a:gd name="T45" fmla="*/ 10 h 16"/>
                    <a:gd name="T46" fmla="*/ 32 w 40"/>
                    <a:gd name="T47" fmla="*/ 10 h 16"/>
                    <a:gd name="T48" fmla="*/ 32 w 40"/>
                    <a:gd name="T49" fmla="*/ 8 h 16"/>
                    <a:gd name="T50" fmla="*/ 34 w 40"/>
                    <a:gd name="T51" fmla="*/ 8 h 16"/>
                    <a:gd name="T52" fmla="*/ 34 w 40"/>
                    <a:gd name="T53" fmla="*/ 7 h 16"/>
                    <a:gd name="T54" fmla="*/ 35 w 40"/>
                    <a:gd name="T55" fmla="*/ 6 h 16"/>
                    <a:gd name="T56" fmla="*/ 36 w 40"/>
                    <a:gd name="T57" fmla="*/ 4 h 16"/>
                    <a:gd name="T58" fmla="*/ 37 w 40"/>
                    <a:gd name="T59" fmla="*/ 3 h 16"/>
                    <a:gd name="T60" fmla="*/ 38 w 40"/>
                    <a:gd name="T61" fmla="*/ 2 h 16"/>
                    <a:gd name="T62" fmla="*/ 39 w 40"/>
                    <a:gd name="T63" fmla="*/ 1 h 1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0"/>
                    <a:gd name="T97" fmla="*/ 0 h 16"/>
                    <a:gd name="T98" fmla="*/ 40 w 40"/>
                    <a:gd name="T99" fmla="*/ 16 h 1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0" h="16">
                      <a:moveTo>
                        <a:pt x="0" y="10"/>
                      </a:moveTo>
                      <a:lnTo>
                        <a:pt x="1" y="10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2"/>
                      </a:lnTo>
                      <a:lnTo>
                        <a:pt x="6" y="13"/>
                      </a:lnTo>
                      <a:lnTo>
                        <a:pt x="7" y="13"/>
                      </a:lnTo>
                      <a:lnTo>
                        <a:pt x="8" y="13"/>
                      </a:lnTo>
                      <a:lnTo>
                        <a:pt x="9" y="13"/>
                      </a:lnTo>
                      <a:lnTo>
                        <a:pt x="10" y="13"/>
                      </a:lnTo>
                      <a:lnTo>
                        <a:pt x="10" y="14"/>
                      </a:lnTo>
                      <a:lnTo>
                        <a:pt x="11" y="14"/>
                      </a:lnTo>
                      <a:lnTo>
                        <a:pt x="12" y="14"/>
                      </a:lnTo>
                      <a:lnTo>
                        <a:pt x="13" y="14"/>
                      </a:lnTo>
                      <a:lnTo>
                        <a:pt x="13" y="15"/>
                      </a:lnTo>
                      <a:lnTo>
                        <a:pt x="15" y="15"/>
                      </a:lnTo>
                      <a:lnTo>
                        <a:pt x="16" y="15"/>
                      </a:lnTo>
                      <a:lnTo>
                        <a:pt x="17" y="15"/>
                      </a:lnTo>
                      <a:lnTo>
                        <a:pt x="18" y="15"/>
                      </a:lnTo>
                      <a:lnTo>
                        <a:pt x="19" y="15"/>
                      </a:lnTo>
                      <a:lnTo>
                        <a:pt x="20" y="15"/>
                      </a:lnTo>
                      <a:lnTo>
                        <a:pt x="21" y="15"/>
                      </a:lnTo>
                      <a:lnTo>
                        <a:pt x="22" y="15"/>
                      </a:lnTo>
                      <a:lnTo>
                        <a:pt x="23" y="14"/>
                      </a:lnTo>
                      <a:lnTo>
                        <a:pt x="25" y="14"/>
                      </a:lnTo>
                      <a:lnTo>
                        <a:pt x="25" y="13"/>
                      </a:lnTo>
                      <a:lnTo>
                        <a:pt x="26" y="13"/>
                      </a:lnTo>
                      <a:lnTo>
                        <a:pt x="27" y="13"/>
                      </a:lnTo>
                      <a:lnTo>
                        <a:pt x="28" y="13"/>
                      </a:lnTo>
                      <a:lnTo>
                        <a:pt x="28" y="12"/>
                      </a:lnTo>
                      <a:lnTo>
                        <a:pt x="29" y="11"/>
                      </a:lnTo>
                      <a:lnTo>
                        <a:pt x="30" y="11"/>
                      </a:lnTo>
                      <a:lnTo>
                        <a:pt x="31" y="10"/>
                      </a:lnTo>
                      <a:lnTo>
                        <a:pt x="32" y="10"/>
                      </a:lnTo>
                      <a:lnTo>
                        <a:pt x="32" y="9"/>
                      </a:lnTo>
                      <a:lnTo>
                        <a:pt x="32" y="8"/>
                      </a:lnTo>
                      <a:lnTo>
                        <a:pt x="33" y="8"/>
                      </a:lnTo>
                      <a:lnTo>
                        <a:pt x="34" y="8"/>
                      </a:lnTo>
                      <a:lnTo>
                        <a:pt x="34" y="7"/>
                      </a:lnTo>
                      <a:lnTo>
                        <a:pt x="35" y="6"/>
                      </a:lnTo>
                      <a:lnTo>
                        <a:pt x="36" y="6"/>
                      </a:lnTo>
                      <a:lnTo>
                        <a:pt x="36" y="4"/>
                      </a:lnTo>
                      <a:lnTo>
                        <a:pt x="37" y="3"/>
                      </a:lnTo>
                      <a:lnTo>
                        <a:pt x="38" y="2"/>
                      </a:lnTo>
                      <a:lnTo>
                        <a:pt x="39" y="1"/>
                      </a:lnTo>
                      <a:lnTo>
                        <a:pt x="39" y="0"/>
                      </a:lnTo>
                    </a:path>
                  </a:pathLst>
                </a:cu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53" name="Freeform 163">
                  <a:extLst>
                    <a:ext uri="{FF2B5EF4-FFF2-40B4-BE49-F238E27FC236}">
                      <a16:creationId xmlns:a16="http://schemas.microsoft.com/office/drawing/2014/main" id="{428E72F0-41C6-4223-8E14-27404EAE60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3" y="1762"/>
                  <a:ext cx="4" cy="49"/>
                </a:xfrm>
                <a:custGeom>
                  <a:avLst/>
                  <a:gdLst>
                    <a:gd name="T0" fmla="*/ 3 w 4"/>
                    <a:gd name="T1" fmla="*/ 47 h 49"/>
                    <a:gd name="T2" fmla="*/ 3 w 4"/>
                    <a:gd name="T3" fmla="*/ 45 h 49"/>
                    <a:gd name="T4" fmla="*/ 2 w 4"/>
                    <a:gd name="T5" fmla="*/ 43 h 49"/>
                    <a:gd name="T6" fmla="*/ 2 w 4"/>
                    <a:gd name="T7" fmla="*/ 42 h 49"/>
                    <a:gd name="T8" fmla="*/ 1 w 4"/>
                    <a:gd name="T9" fmla="*/ 40 h 49"/>
                    <a:gd name="T10" fmla="*/ 1 w 4"/>
                    <a:gd name="T11" fmla="*/ 39 h 49"/>
                    <a:gd name="T12" fmla="*/ 1 w 4"/>
                    <a:gd name="T13" fmla="*/ 38 h 49"/>
                    <a:gd name="T14" fmla="*/ 1 w 4"/>
                    <a:gd name="T15" fmla="*/ 37 h 49"/>
                    <a:gd name="T16" fmla="*/ 1 w 4"/>
                    <a:gd name="T17" fmla="*/ 35 h 49"/>
                    <a:gd name="T18" fmla="*/ 1 w 4"/>
                    <a:gd name="T19" fmla="*/ 34 h 49"/>
                    <a:gd name="T20" fmla="*/ 1 w 4"/>
                    <a:gd name="T21" fmla="*/ 32 h 49"/>
                    <a:gd name="T22" fmla="*/ 1 w 4"/>
                    <a:gd name="T23" fmla="*/ 31 h 49"/>
                    <a:gd name="T24" fmla="*/ 0 w 4"/>
                    <a:gd name="T25" fmla="*/ 29 h 49"/>
                    <a:gd name="T26" fmla="*/ 0 w 4"/>
                    <a:gd name="T27" fmla="*/ 28 h 49"/>
                    <a:gd name="T28" fmla="*/ 0 w 4"/>
                    <a:gd name="T29" fmla="*/ 27 h 49"/>
                    <a:gd name="T30" fmla="*/ 0 w 4"/>
                    <a:gd name="T31" fmla="*/ 26 h 49"/>
                    <a:gd name="T32" fmla="*/ 0 w 4"/>
                    <a:gd name="T33" fmla="*/ 24 h 49"/>
                    <a:gd name="T34" fmla="*/ 0 w 4"/>
                    <a:gd name="T35" fmla="*/ 23 h 49"/>
                    <a:gd name="T36" fmla="*/ 0 w 4"/>
                    <a:gd name="T37" fmla="*/ 22 h 49"/>
                    <a:gd name="T38" fmla="*/ 0 w 4"/>
                    <a:gd name="T39" fmla="*/ 20 h 49"/>
                    <a:gd name="T40" fmla="*/ 0 w 4"/>
                    <a:gd name="T41" fmla="*/ 19 h 49"/>
                    <a:gd name="T42" fmla="*/ 0 w 4"/>
                    <a:gd name="T43" fmla="*/ 17 h 49"/>
                    <a:gd name="T44" fmla="*/ 1 w 4"/>
                    <a:gd name="T45" fmla="*/ 16 h 49"/>
                    <a:gd name="T46" fmla="*/ 1 w 4"/>
                    <a:gd name="T47" fmla="*/ 14 h 49"/>
                    <a:gd name="T48" fmla="*/ 1 w 4"/>
                    <a:gd name="T49" fmla="*/ 13 h 49"/>
                    <a:gd name="T50" fmla="*/ 1 w 4"/>
                    <a:gd name="T51" fmla="*/ 11 h 49"/>
                    <a:gd name="T52" fmla="*/ 1 w 4"/>
                    <a:gd name="T53" fmla="*/ 9 h 49"/>
                    <a:gd name="T54" fmla="*/ 1 w 4"/>
                    <a:gd name="T55" fmla="*/ 8 h 49"/>
                    <a:gd name="T56" fmla="*/ 1 w 4"/>
                    <a:gd name="T57" fmla="*/ 7 h 49"/>
                    <a:gd name="T58" fmla="*/ 2 w 4"/>
                    <a:gd name="T59" fmla="*/ 5 h 49"/>
                    <a:gd name="T60" fmla="*/ 2 w 4"/>
                    <a:gd name="T61" fmla="*/ 3 h 49"/>
                    <a:gd name="T62" fmla="*/ 3 w 4"/>
                    <a:gd name="T63" fmla="*/ 1 h 4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"/>
                    <a:gd name="T97" fmla="*/ 0 h 49"/>
                    <a:gd name="T98" fmla="*/ 4 w 4"/>
                    <a:gd name="T99" fmla="*/ 49 h 4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" h="49">
                      <a:moveTo>
                        <a:pt x="3" y="48"/>
                      </a:moveTo>
                      <a:lnTo>
                        <a:pt x="3" y="47"/>
                      </a:lnTo>
                      <a:lnTo>
                        <a:pt x="3" y="46"/>
                      </a:lnTo>
                      <a:lnTo>
                        <a:pt x="3" y="45"/>
                      </a:lnTo>
                      <a:lnTo>
                        <a:pt x="2" y="44"/>
                      </a:lnTo>
                      <a:lnTo>
                        <a:pt x="2" y="43"/>
                      </a:lnTo>
                      <a:lnTo>
                        <a:pt x="2" y="42"/>
                      </a:lnTo>
                      <a:lnTo>
                        <a:pt x="1" y="41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1" y="38"/>
                      </a:lnTo>
                      <a:lnTo>
                        <a:pt x="1" y="37"/>
                      </a:lnTo>
                      <a:lnTo>
                        <a:pt x="1" y="36"/>
                      </a:lnTo>
                      <a:lnTo>
                        <a:pt x="1" y="35"/>
                      </a:lnTo>
                      <a:lnTo>
                        <a:pt x="1" y="34"/>
                      </a:lnTo>
                      <a:lnTo>
                        <a:pt x="1" y="33"/>
                      </a:lnTo>
                      <a:lnTo>
                        <a:pt x="1" y="32"/>
                      </a:lnTo>
                      <a:lnTo>
                        <a:pt x="1" y="31"/>
                      </a:lnTo>
                      <a:lnTo>
                        <a:pt x="0" y="30"/>
                      </a:lnTo>
                      <a:lnTo>
                        <a:pt x="0" y="29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6"/>
                      </a:lnTo>
                      <a:lnTo>
                        <a:pt x="0" y="25"/>
                      </a:lnTo>
                      <a:lnTo>
                        <a:pt x="0" y="24"/>
                      </a:ln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1" y="13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8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54" name="Freeform 164">
                  <a:extLst>
                    <a:ext uri="{FF2B5EF4-FFF2-40B4-BE49-F238E27FC236}">
                      <a16:creationId xmlns:a16="http://schemas.microsoft.com/office/drawing/2014/main" id="{5D36B790-228B-48C9-A9AA-6E1CBECA4D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4" y="1727"/>
                  <a:ext cx="22" cy="73"/>
                </a:xfrm>
                <a:custGeom>
                  <a:avLst/>
                  <a:gdLst>
                    <a:gd name="T0" fmla="*/ 1 w 22"/>
                    <a:gd name="T1" fmla="*/ 71 h 73"/>
                    <a:gd name="T2" fmla="*/ 2 w 22"/>
                    <a:gd name="T3" fmla="*/ 68 h 73"/>
                    <a:gd name="T4" fmla="*/ 4 w 22"/>
                    <a:gd name="T5" fmla="*/ 66 h 73"/>
                    <a:gd name="T6" fmla="*/ 5 w 22"/>
                    <a:gd name="T7" fmla="*/ 64 h 73"/>
                    <a:gd name="T8" fmla="*/ 6 w 22"/>
                    <a:gd name="T9" fmla="*/ 62 h 73"/>
                    <a:gd name="T10" fmla="*/ 8 w 22"/>
                    <a:gd name="T11" fmla="*/ 60 h 73"/>
                    <a:gd name="T12" fmla="*/ 9 w 22"/>
                    <a:gd name="T13" fmla="*/ 58 h 73"/>
                    <a:gd name="T14" fmla="*/ 10 w 22"/>
                    <a:gd name="T15" fmla="*/ 57 h 73"/>
                    <a:gd name="T16" fmla="*/ 11 w 22"/>
                    <a:gd name="T17" fmla="*/ 55 h 73"/>
                    <a:gd name="T18" fmla="*/ 13 w 22"/>
                    <a:gd name="T19" fmla="*/ 53 h 73"/>
                    <a:gd name="T20" fmla="*/ 13 w 22"/>
                    <a:gd name="T21" fmla="*/ 51 h 73"/>
                    <a:gd name="T22" fmla="*/ 15 w 22"/>
                    <a:gd name="T23" fmla="*/ 49 h 73"/>
                    <a:gd name="T24" fmla="*/ 16 w 22"/>
                    <a:gd name="T25" fmla="*/ 48 h 73"/>
                    <a:gd name="T26" fmla="*/ 17 w 22"/>
                    <a:gd name="T27" fmla="*/ 46 h 73"/>
                    <a:gd name="T28" fmla="*/ 17 w 22"/>
                    <a:gd name="T29" fmla="*/ 44 h 73"/>
                    <a:gd name="T30" fmla="*/ 18 w 22"/>
                    <a:gd name="T31" fmla="*/ 42 h 73"/>
                    <a:gd name="T32" fmla="*/ 19 w 22"/>
                    <a:gd name="T33" fmla="*/ 40 h 73"/>
                    <a:gd name="T34" fmla="*/ 19 w 22"/>
                    <a:gd name="T35" fmla="*/ 38 h 73"/>
                    <a:gd name="T36" fmla="*/ 20 w 22"/>
                    <a:gd name="T37" fmla="*/ 36 h 73"/>
                    <a:gd name="T38" fmla="*/ 20 w 22"/>
                    <a:gd name="T39" fmla="*/ 35 h 73"/>
                    <a:gd name="T40" fmla="*/ 21 w 22"/>
                    <a:gd name="T41" fmla="*/ 32 h 73"/>
                    <a:gd name="T42" fmla="*/ 21 w 22"/>
                    <a:gd name="T43" fmla="*/ 30 h 73"/>
                    <a:gd name="T44" fmla="*/ 21 w 22"/>
                    <a:gd name="T45" fmla="*/ 28 h 73"/>
                    <a:gd name="T46" fmla="*/ 21 w 22"/>
                    <a:gd name="T47" fmla="*/ 26 h 73"/>
                    <a:gd name="T48" fmla="*/ 21 w 22"/>
                    <a:gd name="T49" fmla="*/ 23 h 73"/>
                    <a:gd name="T50" fmla="*/ 21 w 22"/>
                    <a:gd name="T51" fmla="*/ 20 h 73"/>
                    <a:gd name="T52" fmla="*/ 21 w 22"/>
                    <a:gd name="T53" fmla="*/ 17 h 73"/>
                    <a:gd name="T54" fmla="*/ 21 w 22"/>
                    <a:gd name="T55" fmla="*/ 14 h 73"/>
                    <a:gd name="T56" fmla="*/ 21 w 22"/>
                    <a:gd name="T57" fmla="*/ 12 h 73"/>
                    <a:gd name="T58" fmla="*/ 21 w 22"/>
                    <a:gd name="T59" fmla="*/ 9 h 73"/>
                    <a:gd name="T60" fmla="*/ 20 w 22"/>
                    <a:gd name="T61" fmla="*/ 5 h 73"/>
                    <a:gd name="T62" fmla="*/ 19 w 22"/>
                    <a:gd name="T63" fmla="*/ 2 h 7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2"/>
                    <a:gd name="T97" fmla="*/ 0 h 73"/>
                    <a:gd name="T98" fmla="*/ 22 w 22"/>
                    <a:gd name="T99" fmla="*/ 73 h 7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2" h="73">
                      <a:moveTo>
                        <a:pt x="0" y="72"/>
                      </a:moveTo>
                      <a:lnTo>
                        <a:pt x="1" y="71"/>
                      </a:lnTo>
                      <a:lnTo>
                        <a:pt x="1" y="70"/>
                      </a:lnTo>
                      <a:lnTo>
                        <a:pt x="2" y="68"/>
                      </a:lnTo>
                      <a:lnTo>
                        <a:pt x="3" y="67"/>
                      </a:lnTo>
                      <a:lnTo>
                        <a:pt x="4" y="66"/>
                      </a:lnTo>
                      <a:lnTo>
                        <a:pt x="4" y="65"/>
                      </a:lnTo>
                      <a:lnTo>
                        <a:pt x="5" y="64"/>
                      </a:lnTo>
                      <a:lnTo>
                        <a:pt x="6" y="63"/>
                      </a:lnTo>
                      <a:lnTo>
                        <a:pt x="6" y="62"/>
                      </a:lnTo>
                      <a:lnTo>
                        <a:pt x="7" y="61"/>
                      </a:lnTo>
                      <a:lnTo>
                        <a:pt x="8" y="60"/>
                      </a:lnTo>
                      <a:lnTo>
                        <a:pt x="8" y="59"/>
                      </a:lnTo>
                      <a:lnTo>
                        <a:pt x="9" y="58"/>
                      </a:lnTo>
                      <a:lnTo>
                        <a:pt x="10" y="57"/>
                      </a:lnTo>
                      <a:lnTo>
                        <a:pt x="11" y="56"/>
                      </a:lnTo>
                      <a:lnTo>
                        <a:pt x="11" y="55"/>
                      </a:lnTo>
                      <a:lnTo>
                        <a:pt x="12" y="54"/>
                      </a:lnTo>
                      <a:lnTo>
                        <a:pt x="13" y="53"/>
                      </a:lnTo>
                      <a:lnTo>
                        <a:pt x="13" y="52"/>
                      </a:lnTo>
                      <a:lnTo>
                        <a:pt x="13" y="51"/>
                      </a:lnTo>
                      <a:lnTo>
                        <a:pt x="14" y="50"/>
                      </a:lnTo>
                      <a:lnTo>
                        <a:pt x="15" y="49"/>
                      </a:lnTo>
                      <a:lnTo>
                        <a:pt x="15" y="48"/>
                      </a:lnTo>
                      <a:lnTo>
                        <a:pt x="16" y="48"/>
                      </a:lnTo>
                      <a:lnTo>
                        <a:pt x="16" y="46"/>
                      </a:lnTo>
                      <a:lnTo>
                        <a:pt x="17" y="46"/>
                      </a:lnTo>
                      <a:lnTo>
                        <a:pt x="17" y="44"/>
                      </a:lnTo>
                      <a:lnTo>
                        <a:pt x="17" y="43"/>
                      </a:lnTo>
                      <a:lnTo>
                        <a:pt x="18" y="42"/>
                      </a:lnTo>
                      <a:lnTo>
                        <a:pt x="19" y="42"/>
                      </a:lnTo>
                      <a:lnTo>
                        <a:pt x="19" y="40"/>
                      </a:lnTo>
                      <a:lnTo>
                        <a:pt x="19" y="39"/>
                      </a:lnTo>
                      <a:lnTo>
                        <a:pt x="19" y="38"/>
                      </a:lnTo>
                      <a:lnTo>
                        <a:pt x="19" y="37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0" y="33"/>
                      </a:lnTo>
                      <a:lnTo>
                        <a:pt x="21" y="32"/>
                      </a:lnTo>
                      <a:lnTo>
                        <a:pt x="21" y="31"/>
                      </a:lnTo>
                      <a:lnTo>
                        <a:pt x="21" y="30"/>
                      </a:lnTo>
                      <a:lnTo>
                        <a:pt x="21" y="28"/>
                      </a:lnTo>
                      <a:lnTo>
                        <a:pt x="21" y="27"/>
                      </a:lnTo>
                      <a:lnTo>
                        <a:pt x="21" y="26"/>
                      </a:lnTo>
                      <a:lnTo>
                        <a:pt x="21" y="24"/>
                      </a:lnTo>
                      <a:lnTo>
                        <a:pt x="21" y="23"/>
                      </a:lnTo>
                      <a:lnTo>
                        <a:pt x="21" y="22"/>
                      </a:lnTo>
                      <a:lnTo>
                        <a:pt x="21" y="20"/>
                      </a:lnTo>
                      <a:lnTo>
                        <a:pt x="21" y="19"/>
                      </a:lnTo>
                      <a:lnTo>
                        <a:pt x="21" y="17"/>
                      </a:lnTo>
                      <a:lnTo>
                        <a:pt x="21" y="16"/>
                      </a:lnTo>
                      <a:lnTo>
                        <a:pt x="21" y="14"/>
                      </a:lnTo>
                      <a:lnTo>
                        <a:pt x="21" y="13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1" y="9"/>
                      </a:lnTo>
                      <a:lnTo>
                        <a:pt x="20" y="7"/>
                      </a:lnTo>
                      <a:lnTo>
                        <a:pt x="20" y="5"/>
                      </a:lnTo>
                      <a:lnTo>
                        <a:pt x="20" y="4"/>
                      </a:lnTo>
                      <a:lnTo>
                        <a:pt x="19" y="2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55" name="Oval 165">
                  <a:extLst>
                    <a:ext uri="{FF2B5EF4-FFF2-40B4-BE49-F238E27FC236}">
                      <a16:creationId xmlns:a16="http://schemas.microsoft.com/office/drawing/2014/main" id="{EECA6064-8103-4601-8B77-BC51A3EB0B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3" y="1660"/>
                  <a:ext cx="16" cy="20"/>
                </a:xfrm>
                <a:prstGeom prst="ellipse">
                  <a:avLst/>
                </a:prstGeom>
                <a:solidFill>
                  <a:srgbClr val="000000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US" altLang="da-DK" sz="1800"/>
                </a:p>
              </p:txBody>
            </p:sp>
            <p:sp>
              <p:nvSpPr>
                <p:cNvPr id="156" name="Freeform 166">
                  <a:extLst>
                    <a:ext uri="{FF2B5EF4-FFF2-40B4-BE49-F238E27FC236}">
                      <a16:creationId xmlns:a16="http://schemas.microsoft.com/office/drawing/2014/main" id="{ABF0A465-84D4-4F3F-88F2-7EA1786C23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0" y="1725"/>
                  <a:ext cx="35" cy="62"/>
                </a:xfrm>
                <a:custGeom>
                  <a:avLst/>
                  <a:gdLst>
                    <a:gd name="T0" fmla="*/ 10 w 35"/>
                    <a:gd name="T1" fmla="*/ 22 h 62"/>
                    <a:gd name="T2" fmla="*/ 10 w 35"/>
                    <a:gd name="T3" fmla="*/ 28 h 62"/>
                    <a:gd name="T4" fmla="*/ 11 w 35"/>
                    <a:gd name="T5" fmla="*/ 33 h 62"/>
                    <a:gd name="T6" fmla="*/ 13 w 35"/>
                    <a:gd name="T7" fmla="*/ 38 h 62"/>
                    <a:gd name="T8" fmla="*/ 17 w 35"/>
                    <a:gd name="T9" fmla="*/ 44 h 62"/>
                    <a:gd name="T10" fmla="*/ 23 w 35"/>
                    <a:gd name="T11" fmla="*/ 48 h 62"/>
                    <a:gd name="T12" fmla="*/ 28 w 35"/>
                    <a:gd name="T13" fmla="*/ 50 h 62"/>
                    <a:gd name="T14" fmla="*/ 34 w 35"/>
                    <a:gd name="T15" fmla="*/ 51 h 62"/>
                    <a:gd name="T16" fmla="*/ 20 w 35"/>
                    <a:gd name="T17" fmla="*/ 61 h 62"/>
                    <a:gd name="T18" fmla="*/ 14 w 35"/>
                    <a:gd name="T19" fmla="*/ 58 h 62"/>
                    <a:gd name="T20" fmla="*/ 9 w 35"/>
                    <a:gd name="T21" fmla="*/ 52 h 62"/>
                    <a:gd name="T22" fmla="*/ 4 w 35"/>
                    <a:gd name="T23" fmla="*/ 46 h 62"/>
                    <a:gd name="T24" fmla="*/ 2 w 35"/>
                    <a:gd name="T25" fmla="*/ 40 h 62"/>
                    <a:gd name="T26" fmla="*/ 1 w 35"/>
                    <a:gd name="T27" fmla="*/ 34 h 62"/>
                    <a:gd name="T28" fmla="*/ 0 w 35"/>
                    <a:gd name="T29" fmla="*/ 29 h 62"/>
                    <a:gd name="T30" fmla="*/ 0 w 35"/>
                    <a:gd name="T31" fmla="*/ 24 h 62"/>
                    <a:gd name="T32" fmla="*/ 1 w 35"/>
                    <a:gd name="T33" fmla="*/ 17 h 62"/>
                    <a:gd name="T34" fmla="*/ 2 w 35"/>
                    <a:gd name="T35" fmla="*/ 15 h 62"/>
                    <a:gd name="T36" fmla="*/ 2 w 35"/>
                    <a:gd name="T37" fmla="*/ 15 h 62"/>
                    <a:gd name="T38" fmla="*/ 2 w 35"/>
                    <a:gd name="T39" fmla="*/ 14 h 62"/>
                    <a:gd name="T40" fmla="*/ 2 w 35"/>
                    <a:gd name="T41" fmla="*/ 13 h 62"/>
                    <a:gd name="T42" fmla="*/ 2 w 35"/>
                    <a:gd name="T43" fmla="*/ 13 h 62"/>
                    <a:gd name="T44" fmla="*/ 3 w 35"/>
                    <a:gd name="T45" fmla="*/ 11 h 62"/>
                    <a:gd name="T46" fmla="*/ 4 w 35"/>
                    <a:gd name="T47" fmla="*/ 11 h 62"/>
                    <a:gd name="T48" fmla="*/ 4 w 35"/>
                    <a:gd name="T49" fmla="*/ 10 h 62"/>
                    <a:gd name="T50" fmla="*/ 4 w 35"/>
                    <a:gd name="T51" fmla="*/ 9 h 62"/>
                    <a:gd name="T52" fmla="*/ 4 w 35"/>
                    <a:gd name="T53" fmla="*/ 9 h 62"/>
                    <a:gd name="T54" fmla="*/ 5 w 35"/>
                    <a:gd name="T55" fmla="*/ 8 h 62"/>
                    <a:gd name="T56" fmla="*/ 5 w 35"/>
                    <a:gd name="T57" fmla="*/ 7 h 62"/>
                    <a:gd name="T58" fmla="*/ 5 w 35"/>
                    <a:gd name="T59" fmla="*/ 7 h 62"/>
                    <a:gd name="T60" fmla="*/ 6 w 35"/>
                    <a:gd name="T61" fmla="*/ 7 h 62"/>
                    <a:gd name="T62" fmla="*/ 6 w 35"/>
                    <a:gd name="T63" fmla="*/ 6 h 62"/>
                    <a:gd name="T64" fmla="*/ 6 w 35"/>
                    <a:gd name="T65" fmla="*/ 6 h 62"/>
                    <a:gd name="T66" fmla="*/ 7 w 35"/>
                    <a:gd name="T67" fmla="*/ 5 h 62"/>
                    <a:gd name="T68" fmla="*/ 7 w 35"/>
                    <a:gd name="T69" fmla="*/ 5 h 62"/>
                    <a:gd name="T70" fmla="*/ 7 w 35"/>
                    <a:gd name="T71" fmla="*/ 5 h 62"/>
                    <a:gd name="T72" fmla="*/ 7 w 35"/>
                    <a:gd name="T73" fmla="*/ 4 h 62"/>
                    <a:gd name="T74" fmla="*/ 8 w 35"/>
                    <a:gd name="T75" fmla="*/ 3 h 62"/>
                    <a:gd name="T76" fmla="*/ 8 w 35"/>
                    <a:gd name="T77" fmla="*/ 3 h 62"/>
                    <a:gd name="T78" fmla="*/ 9 w 35"/>
                    <a:gd name="T79" fmla="*/ 3 h 62"/>
                    <a:gd name="T80" fmla="*/ 9 w 35"/>
                    <a:gd name="T81" fmla="*/ 2 h 62"/>
                    <a:gd name="T82" fmla="*/ 10 w 35"/>
                    <a:gd name="T83" fmla="*/ 2 h 62"/>
                    <a:gd name="T84" fmla="*/ 10 w 35"/>
                    <a:gd name="T85" fmla="*/ 1 h 62"/>
                    <a:gd name="T86" fmla="*/ 10 w 35"/>
                    <a:gd name="T87" fmla="*/ 1 h 62"/>
                    <a:gd name="T88" fmla="*/ 10 w 35"/>
                    <a:gd name="T89" fmla="*/ 1 h 62"/>
                    <a:gd name="T90" fmla="*/ 11 w 35"/>
                    <a:gd name="T91" fmla="*/ 1 h 62"/>
                    <a:gd name="T92" fmla="*/ 11 w 35"/>
                    <a:gd name="T93" fmla="*/ 1 h 62"/>
                    <a:gd name="T94" fmla="*/ 12 w 35"/>
                    <a:gd name="T95" fmla="*/ 1 h 62"/>
                    <a:gd name="T96" fmla="*/ 12 w 35"/>
                    <a:gd name="T97" fmla="*/ 0 h 62"/>
                    <a:gd name="T98" fmla="*/ 13 w 35"/>
                    <a:gd name="T99" fmla="*/ 0 h 62"/>
                    <a:gd name="T100" fmla="*/ 11 w 35"/>
                    <a:gd name="T101" fmla="*/ 19 h 6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5"/>
                    <a:gd name="T154" fmla="*/ 0 h 62"/>
                    <a:gd name="T155" fmla="*/ 35 w 35"/>
                    <a:gd name="T156" fmla="*/ 62 h 6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5" h="62">
                      <a:moveTo>
                        <a:pt x="11" y="19"/>
                      </a:moveTo>
                      <a:lnTo>
                        <a:pt x="10" y="22"/>
                      </a:lnTo>
                      <a:lnTo>
                        <a:pt x="10" y="25"/>
                      </a:lnTo>
                      <a:lnTo>
                        <a:pt x="10" y="28"/>
                      </a:lnTo>
                      <a:lnTo>
                        <a:pt x="10" y="30"/>
                      </a:lnTo>
                      <a:lnTo>
                        <a:pt x="11" y="33"/>
                      </a:lnTo>
                      <a:lnTo>
                        <a:pt x="12" y="35"/>
                      </a:lnTo>
                      <a:lnTo>
                        <a:pt x="13" y="38"/>
                      </a:lnTo>
                      <a:lnTo>
                        <a:pt x="15" y="41"/>
                      </a:lnTo>
                      <a:lnTo>
                        <a:pt x="17" y="44"/>
                      </a:lnTo>
                      <a:lnTo>
                        <a:pt x="20" y="46"/>
                      </a:lnTo>
                      <a:lnTo>
                        <a:pt x="23" y="48"/>
                      </a:lnTo>
                      <a:lnTo>
                        <a:pt x="25" y="49"/>
                      </a:lnTo>
                      <a:lnTo>
                        <a:pt x="28" y="50"/>
                      </a:lnTo>
                      <a:lnTo>
                        <a:pt x="31" y="51"/>
                      </a:lnTo>
                      <a:lnTo>
                        <a:pt x="34" y="51"/>
                      </a:lnTo>
                      <a:lnTo>
                        <a:pt x="23" y="61"/>
                      </a:lnTo>
                      <a:lnTo>
                        <a:pt x="20" y="61"/>
                      </a:lnTo>
                      <a:lnTo>
                        <a:pt x="17" y="59"/>
                      </a:lnTo>
                      <a:lnTo>
                        <a:pt x="14" y="58"/>
                      </a:lnTo>
                      <a:lnTo>
                        <a:pt x="11" y="55"/>
                      </a:lnTo>
                      <a:lnTo>
                        <a:pt x="9" y="52"/>
                      </a:lnTo>
                      <a:lnTo>
                        <a:pt x="6" y="50"/>
                      </a:lnTo>
                      <a:lnTo>
                        <a:pt x="4" y="46"/>
                      </a:lnTo>
                      <a:lnTo>
                        <a:pt x="3" y="44"/>
                      </a:lnTo>
                      <a:lnTo>
                        <a:pt x="2" y="40"/>
                      </a:lnTo>
                      <a:lnTo>
                        <a:pt x="1" y="37"/>
                      </a:lnTo>
                      <a:lnTo>
                        <a:pt x="1" y="34"/>
                      </a:lnTo>
                      <a:lnTo>
                        <a:pt x="1" y="31"/>
                      </a:lnTo>
                      <a:lnTo>
                        <a:pt x="0" y="29"/>
                      </a:lnTo>
                      <a:lnTo>
                        <a:pt x="0" y="26"/>
                      </a:lnTo>
                      <a:lnTo>
                        <a:pt x="0" y="24"/>
                      </a:lnTo>
                      <a:lnTo>
                        <a:pt x="1" y="20"/>
                      </a:lnTo>
                      <a:lnTo>
                        <a:pt x="1" y="17"/>
                      </a:lnTo>
                      <a:lnTo>
                        <a:pt x="1" y="16"/>
                      </a:lnTo>
                      <a:lnTo>
                        <a:pt x="2" y="15"/>
                      </a:lnTo>
                      <a:lnTo>
                        <a:pt x="2" y="14"/>
                      </a:lnTo>
                      <a:lnTo>
                        <a:pt x="2" y="13"/>
                      </a:lnTo>
                      <a:lnTo>
                        <a:pt x="2" y="12"/>
                      </a:lnTo>
                      <a:lnTo>
                        <a:pt x="3" y="11"/>
                      </a:lnTo>
                      <a:lnTo>
                        <a:pt x="4" y="11"/>
                      </a:lnTo>
                      <a:lnTo>
                        <a:pt x="4" y="10"/>
                      </a:lnTo>
                      <a:lnTo>
                        <a:pt x="4" y="9"/>
                      </a:lnTo>
                      <a:lnTo>
                        <a:pt x="5" y="8"/>
                      </a:lnTo>
                      <a:lnTo>
                        <a:pt x="5" y="7"/>
                      </a:lnTo>
                      <a:lnTo>
                        <a:pt x="6" y="7"/>
                      </a:lnTo>
                      <a:lnTo>
                        <a:pt x="6" y="6"/>
                      </a:lnTo>
                      <a:lnTo>
                        <a:pt x="6" y="5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10" y="2"/>
                      </a:lnTo>
                      <a:lnTo>
                        <a:pt x="10" y="1"/>
                      </a:lnTo>
                      <a:lnTo>
                        <a:pt x="11" y="1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1" y="19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57" name="Freeform 167">
                  <a:extLst>
                    <a:ext uri="{FF2B5EF4-FFF2-40B4-BE49-F238E27FC236}">
                      <a16:creationId xmlns:a16="http://schemas.microsoft.com/office/drawing/2014/main" id="{5CC7E4DC-63E1-4A80-8B0F-02ECD99195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4" y="1895"/>
                  <a:ext cx="86" cy="194"/>
                </a:xfrm>
                <a:custGeom>
                  <a:avLst/>
                  <a:gdLst>
                    <a:gd name="T0" fmla="*/ 83 w 86"/>
                    <a:gd name="T1" fmla="*/ 4 h 194"/>
                    <a:gd name="T2" fmla="*/ 79 w 86"/>
                    <a:gd name="T3" fmla="*/ 9 h 194"/>
                    <a:gd name="T4" fmla="*/ 76 w 86"/>
                    <a:gd name="T5" fmla="*/ 16 h 194"/>
                    <a:gd name="T6" fmla="*/ 74 w 86"/>
                    <a:gd name="T7" fmla="*/ 22 h 194"/>
                    <a:gd name="T8" fmla="*/ 71 w 86"/>
                    <a:gd name="T9" fmla="*/ 28 h 194"/>
                    <a:gd name="T10" fmla="*/ 70 w 86"/>
                    <a:gd name="T11" fmla="*/ 34 h 194"/>
                    <a:gd name="T12" fmla="*/ 69 w 86"/>
                    <a:gd name="T13" fmla="*/ 39 h 194"/>
                    <a:gd name="T14" fmla="*/ 68 w 86"/>
                    <a:gd name="T15" fmla="*/ 44 h 194"/>
                    <a:gd name="T16" fmla="*/ 67 w 86"/>
                    <a:gd name="T17" fmla="*/ 51 h 194"/>
                    <a:gd name="T18" fmla="*/ 66 w 86"/>
                    <a:gd name="T19" fmla="*/ 58 h 194"/>
                    <a:gd name="T20" fmla="*/ 64 w 86"/>
                    <a:gd name="T21" fmla="*/ 65 h 194"/>
                    <a:gd name="T22" fmla="*/ 63 w 86"/>
                    <a:gd name="T23" fmla="*/ 71 h 194"/>
                    <a:gd name="T24" fmla="*/ 64 w 86"/>
                    <a:gd name="T25" fmla="*/ 76 h 194"/>
                    <a:gd name="T26" fmla="*/ 64 w 86"/>
                    <a:gd name="T27" fmla="*/ 82 h 194"/>
                    <a:gd name="T28" fmla="*/ 66 w 86"/>
                    <a:gd name="T29" fmla="*/ 88 h 194"/>
                    <a:gd name="T30" fmla="*/ 66 w 86"/>
                    <a:gd name="T31" fmla="*/ 94 h 194"/>
                    <a:gd name="T32" fmla="*/ 66 w 86"/>
                    <a:gd name="T33" fmla="*/ 98 h 194"/>
                    <a:gd name="T34" fmla="*/ 66 w 86"/>
                    <a:gd name="T35" fmla="*/ 104 h 194"/>
                    <a:gd name="T36" fmla="*/ 64 w 86"/>
                    <a:gd name="T37" fmla="*/ 111 h 194"/>
                    <a:gd name="T38" fmla="*/ 63 w 86"/>
                    <a:gd name="T39" fmla="*/ 119 h 194"/>
                    <a:gd name="T40" fmla="*/ 63 w 86"/>
                    <a:gd name="T41" fmla="*/ 126 h 194"/>
                    <a:gd name="T42" fmla="*/ 63 w 86"/>
                    <a:gd name="T43" fmla="*/ 132 h 194"/>
                    <a:gd name="T44" fmla="*/ 62 w 86"/>
                    <a:gd name="T45" fmla="*/ 139 h 194"/>
                    <a:gd name="T46" fmla="*/ 61 w 86"/>
                    <a:gd name="T47" fmla="*/ 144 h 194"/>
                    <a:gd name="T48" fmla="*/ 60 w 86"/>
                    <a:gd name="T49" fmla="*/ 150 h 194"/>
                    <a:gd name="T50" fmla="*/ 60 w 86"/>
                    <a:gd name="T51" fmla="*/ 156 h 194"/>
                    <a:gd name="T52" fmla="*/ 60 w 86"/>
                    <a:gd name="T53" fmla="*/ 162 h 194"/>
                    <a:gd name="T54" fmla="*/ 63 w 86"/>
                    <a:gd name="T55" fmla="*/ 168 h 194"/>
                    <a:gd name="T56" fmla="*/ 64 w 86"/>
                    <a:gd name="T57" fmla="*/ 174 h 194"/>
                    <a:gd name="T58" fmla="*/ 66 w 86"/>
                    <a:gd name="T59" fmla="*/ 179 h 194"/>
                    <a:gd name="T60" fmla="*/ 68 w 86"/>
                    <a:gd name="T61" fmla="*/ 185 h 194"/>
                    <a:gd name="T62" fmla="*/ 71 w 86"/>
                    <a:gd name="T63" fmla="*/ 190 h 194"/>
                    <a:gd name="T64" fmla="*/ 51 w 86"/>
                    <a:gd name="T65" fmla="*/ 185 h 194"/>
                    <a:gd name="T66" fmla="*/ 46 w 86"/>
                    <a:gd name="T67" fmla="*/ 187 h 194"/>
                    <a:gd name="T68" fmla="*/ 45 w 86"/>
                    <a:gd name="T69" fmla="*/ 182 h 194"/>
                    <a:gd name="T70" fmla="*/ 44 w 86"/>
                    <a:gd name="T71" fmla="*/ 176 h 194"/>
                    <a:gd name="T72" fmla="*/ 44 w 86"/>
                    <a:gd name="T73" fmla="*/ 171 h 194"/>
                    <a:gd name="T74" fmla="*/ 44 w 86"/>
                    <a:gd name="T75" fmla="*/ 165 h 194"/>
                    <a:gd name="T76" fmla="*/ 42 w 86"/>
                    <a:gd name="T77" fmla="*/ 160 h 194"/>
                    <a:gd name="T78" fmla="*/ 40 w 86"/>
                    <a:gd name="T79" fmla="*/ 155 h 194"/>
                    <a:gd name="T80" fmla="*/ 36 w 86"/>
                    <a:gd name="T81" fmla="*/ 148 h 194"/>
                    <a:gd name="T82" fmla="*/ 32 w 86"/>
                    <a:gd name="T83" fmla="*/ 142 h 194"/>
                    <a:gd name="T84" fmla="*/ 28 w 86"/>
                    <a:gd name="T85" fmla="*/ 134 h 194"/>
                    <a:gd name="T86" fmla="*/ 25 w 86"/>
                    <a:gd name="T87" fmla="*/ 129 h 194"/>
                    <a:gd name="T88" fmla="*/ 21 w 86"/>
                    <a:gd name="T89" fmla="*/ 123 h 194"/>
                    <a:gd name="T90" fmla="*/ 18 w 86"/>
                    <a:gd name="T91" fmla="*/ 116 h 194"/>
                    <a:gd name="T92" fmla="*/ 14 w 86"/>
                    <a:gd name="T93" fmla="*/ 109 h 194"/>
                    <a:gd name="T94" fmla="*/ 12 w 86"/>
                    <a:gd name="T95" fmla="*/ 101 h 194"/>
                    <a:gd name="T96" fmla="*/ 8 w 86"/>
                    <a:gd name="T97" fmla="*/ 93 h 194"/>
                    <a:gd name="T98" fmla="*/ 5 w 86"/>
                    <a:gd name="T99" fmla="*/ 84 h 194"/>
                    <a:gd name="T100" fmla="*/ 2 w 86"/>
                    <a:gd name="T101" fmla="*/ 75 h 194"/>
                    <a:gd name="T102" fmla="*/ 0 w 86"/>
                    <a:gd name="T103" fmla="*/ 65 h 194"/>
                    <a:gd name="T104" fmla="*/ 85 w 86"/>
                    <a:gd name="T105" fmla="*/ 0 h 19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86"/>
                    <a:gd name="T160" fmla="*/ 0 h 194"/>
                    <a:gd name="T161" fmla="*/ 86 w 86"/>
                    <a:gd name="T162" fmla="*/ 194 h 19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86" h="194">
                      <a:moveTo>
                        <a:pt x="85" y="0"/>
                      </a:moveTo>
                      <a:lnTo>
                        <a:pt x="83" y="4"/>
                      </a:lnTo>
                      <a:lnTo>
                        <a:pt x="81" y="6"/>
                      </a:lnTo>
                      <a:lnTo>
                        <a:pt x="79" y="9"/>
                      </a:lnTo>
                      <a:lnTo>
                        <a:pt x="78" y="13"/>
                      </a:lnTo>
                      <a:lnTo>
                        <a:pt x="76" y="16"/>
                      </a:lnTo>
                      <a:lnTo>
                        <a:pt x="75" y="20"/>
                      </a:lnTo>
                      <a:lnTo>
                        <a:pt x="74" y="22"/>
                      </a:lnTo>
                      <a:lnTo>
                        <a:pt x="73" y="24"/>
                      </a:lnTo>
                      <a:lnTo>
                        <a:pt x="71" y="28"/>
                      </a:lnTo>
                      <a:lnTo>
                        <a:pt x="71" y="30"/>
                      </a:lnTo>
                      <a:lnTo>
                        <a:pt x="70" y="34"/>
                      </a:lnTo>
                      <a:lnTo>
                        <a:pt x="70" y="36"/>
                      </a:lnTo>
                      <a:lnTo>
                        <a:pt x="69" y="39"/>
                      </a:lnTo>
                      <a:lnTo>
                        <a:pt x="68" y="41"/>
                      </a:lnTo>
                      <a:lnTo>
                        <a:pt x="68" y="44"/>
                      </a:lnTo>
                      <a:lnTo>
                        <a:pt x="68" y="47"/>
                      </a:lnTo>
                      <a:lnTo>
                        <a:pt x="67" y="51"/>
                      </a:lnTo>
                      <a:lnTo>
                        <a:pt x="66" y="55"/>
                      </a:lnTo>
                      <a:lnTo>
                        <a:pt x="66" y="58"/>
                      </a:lnTo>
                      <a:lnTo>
                        <a:pt x="66" y="61"/>
                      </a:lnTo>
                      <a:lnTo>
                        <a:pt x="64" y="65"/>
                      </a:lnTo>
                      <a:lnTo>
                        <a:pt x="64" y="67"/>
                      </a:lnTo>
                      <a:lnTo>
                        <a:pt x="63" y="71"/>
                      </a:lnTo>
                      <a:lnTo>
                        <a:pt x="63" y="74"/>
                      </a:lnTo>
                      <a:lnTo>
                        <a:pt x="64" y="76"/>
                      </a:lnTo>
                      <a:lnTo>
                        <a:pt x="64" y="79"/>
                      </a:lnTo>
                      <a:lnTo>
                        <a:pt x="64" y="82"/>
                      </a:lnTo>
                      <a:lnTo>
                        <a:pt x="65" y="86"/>
                      </a:lnTo>
                      <a:lnTo>
                        <a:pt x="66" y="88"/>
                      </a:lnTo>
                      <a:lnTo>
                        <a:pt x="66" y="91"/>
                      </a:lnTo>
                      <a:lnTo>
                        <a:pt x="66" y="94"/>
                      </a:lnTo>
                      <a:lnTo>
                        <a:pt x="66" y="96"/>
                      </a:lnTo>
                      <a:lnTo>
                        <a:pt x="66" y="98"/>
                      </a:lnTo>
                      <a:lnTo>
                        <a:pt x="66" y="102"/>
                      </a:lnTo>
                      <a:lnTo>
                        <a:pt x="66" y="104"/>
                      </a:lnTo>
                      <a:lnTo>
                        <a:pt x="65" y="108"/>
                      </a:lnTo>
                      <a:lnTo>
                        <a:pt x="64" y="111"/>
                      </a:lnTo>
                      <a:lnTo>
                        <a:pt x="64" y="115"/>
                      </a:lnTo>
                      <a:lnTo>
                        <a:pt x="63" y="119"/>
                      </a:lnTo>
                      <a:lnTo>
                        <a:pt x="63" y="123"/>
                      </a:lnTo>
                      <a:lnTo>
                        <a:pt x="63" y="126"/>
                      </a:lnTo>
                      <a:lnTo>
                        <a:pt x="63" y="129"/>
                      </a:lnTo>
                      <a:lnTo>
                        <a:pt x="63" y="132"/>
                      </a:lnTo>
                      <a:lnTo>
                        <a:pt x="62" y="135"/>
                      </a:lnTo>
                      <a:lnTo>
                        <a:pt x="62" y="139"/>
                      </a:lnTo>
                      <a:lnTo>
                        <a:pt x="61" y="141"/>
                      </a:lnTo>
                      <a:lnTo>
                        <a:pt x="61" y="144"/>
                      </a:lnTo>
                      <a:lnTo>
                        <a:pt x="60" y="147"/>
                      </a:lnTo>
                      <a:lnTo>
                        <a:pt x="60" y="150"/>
                      </a:lnTo>
                      <a:lnTo>
                        <a:pt x="60" y="153"/>
                      </a:lnTo>
                      <a:lnTo>
                        <a:pt x="60" y="156"/>
                      </a:lnTo>
                      <a:lnTo>
                        <a:pt x="60" y="159"/>
                      </a:lnTo>
                      <a:lnTo>
                        <a:pt x="60" y="162"/>
                      </a:lnTo>
                      <a:lnTo>
                        <a:pt x="62" y="164"/>
                      </a:lnTo>
                      <a:lnTo>
                        <a:pt x="63" y="168"/>
                      </a:lnTo>
                      <a:lnTo>
                        <a:pt x="63" y="171"/>
                      </a:lnTo>
                      <a:lnTo>
                        <a:pt x="64" y="174"/>
                      </a:lnTo>
                      <a:lnTo>
                        <a:pt x="66" y="176"/>
                      </a:lnTo>
                      <a:lnTo>
                        <a:pt x="66" y="179"/>
                      </a:lnTo>
                      <a:lnTo>
                        <a:pt x="67" y="182"/>
                      </a:lnTo>
                      <a:lnTo>
                        <a:pt x="68" y="185"/>
                      </a:lnTo>
                      <a:lnTo>
                        <a:pt x="70" y="187"/>
                      </a:lnTo>
                      <a:lnTo>
                        <a:pt x="71" y="190"/>
                      </a:lnTo>
                      <a:lnTo>
                        <a:pt x="58" y="193"/>
                      </a:lnTo>
                      <a:lnTo>
                        <a:pt x="51" y="185"/>
                      </a:lnTo>
                      <a:lnTo>
                        <a:pt x="48" y="186"/>
                      </a:lnTo>
                      <a:lnTo>
                        <a:pt x="46" y="187"/>
                      </a:lnTo>
                      <a:lnTo>
                        <a:pt x="45" y="185"/>
                      </a:lnTo>
                      <a:lnTo>
                        <a:pt x="45" y="182"/>
                      </a:lnTo>
                      <a:lnTo>
                        <a:pt x="45" y="179"/>
                      </a:lnTo>
                      <a:lnTo>
                        <a:pt x="44" y="176"/>
                      </a:lnTo>
                      <a:lnTo>
                        <a:pt x="44" y="174"/>
                      </a:lnTo>
                      <a:lnTo>
                        <a:pt x="44" y="171"/>
                      </a:lnTo>
                      <a:lnTo>
                        <a:pt x="44" y="168"/>
                      </a:lnTo>
                      <a:lnTo>
                        <a:pt x="44" y="165"/>
                      </a:lnTo>
                      <a:lnTo>
                        <a:pt x="43" y="163"/>
                      </a:lnTo>
                      <a:lnTo>
                        <a:pt x="42" y="160"/>
                      </a:lnTo>
                      <a:lnTo>
                        <a:pt x="41" y="158"/>
                      </a:lnTo>
                      <a:lnTo>
                        <a:pt x="40" y="155"/>
                      </a:lnTo>
                      <a:lnTo>
                        <a:pt x="37" y="152"/>
                      </a:lnTo>
                      <a:lnTo>
                        <a:pt x="36" y="148"/>
                      </a:lnTo>
                      <a:lnTo>
                        <a:pt x="34" y="145"/>
                      </a:lnTo>
                      <a:lnTo>
                        <a:pt x="32" y="142"/>
                      </a:lnTo>
                      <a:lnTo>
                        <a:pt x="30" y="139"/>
                      </a:lnTo>
                      <a:lnTo>
                        <a:pt x="28" y="134"/>
                      </a:lnTo>
                      <a:lnTo>
                        <a:pt x="26" y="132"/>
                      </a:lnTo>
                      <a:lnTo>
                        <a:pt x="25" y="129"/>
                      </a:lnTo>
                      <a:lnTo>
                        <a:pt x="23" y="126"/>
                      </a:lnTo>
                      <a:lnTo>
                        <a:pt x="21" y="123"/>
                      </a:lnTo>
                      <a:lnTo>
                        <a:pt x="20" y="119"/>
                      </a:lnTo>
                      <a:lnTo>
                        <a:pt x="18" y="116"/>
                      </a:lnTo>
                      <a:lnTo>
                        <a:pt x="16" y="113"/>
                      </a:lnTo>
                      <a:lnTo>
                        <a:pt x="14" y="109"/>
                      </a:lnTo>
                      <a:lnTo>
                        <a:pt x="13" y="105"/>
                      </a:lnTo>
                      <a:lnTo>
                        <a:pt x="12" y="101"/>
                      </a:lnTo>
                      <a:lnTo>
                        <a:pt x="10" y="97"/>
                      </a:lnTo>
                      <a:lnTo>
                        <a:pt x="8" y="93"/>
                      </a:lnTo>
                      <a:lnTo>
                        <a:pt x="7" y="89"/>
                      </a:lnTo>
                      <a:lnTo>
                        <a:pt x="5" y="84"/>
                      </a:lnTo>
                      <a:lnTo>
                        <a:pt x="4" y="79"/>
                      </a:lnTo>
                      <a:lnTo>
                        <a:pt x="2" y="75"/>
                      </a:lnTo>
                      <a:lnTo>
                        <a:pt x="1" y="71"/>
                      </a:lnTo>
                      <a:lnTo>
                        <a:pt x="0" y="65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58" name="Freeform 168">
                  <a:extLst>
                    <a:ext uri="{FF2B5EF4-FFF2-40B4-BE49-F238E27FC236}">
                      <a16:creationId xmlns:a16="http://schemas.microsoft.com/office/drawing/2014/main" id="{AD2387ED-E1F8-41B7-A3C9-DAC5A5AB87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6" y="1908"/>
                  <a:ext cx="51" cy="187"/>
                </a:xfrm>
                <a:custGeom>
                  <a:avLst/>
                  <a:gdLst>
                    <a:gd name="T0" fmla="*/ 1 w 51"/>
                    <a:gd name="T1" fmla="*/ 3 h 187"/>
                    <a:gd name="T2" fmla="*/ 3 w 51"/>
                    <a:gd name="T3" fmla="*/ 10 h 187"/>
                    <a:gd name="T4" fmla="*/ 4 w 51"/>
                    <a:gd name="T5" fmla="*/ 16 h 187"/>
                    <a:gd name="T6" fmla="*/ 6 w 51"/>
                    <a:gd name="T7" fmla="*/ 23 h 187"/>
                    <a:gd name="T8" fmla="*/ 8 w 51"/>
                    <a:gd name="T9" fmla="*/ 30 h 187"/>
                    <a:gd name="T10" fmla="*/ 9 w 51"/>
                    <a:gd name="T11" fmla="*/ 37 h 187"/>
                    <a:gd name="T12" fmla="*/ 10 w 51"/>
                    <a:gd name="T13" fmla="*/ 43 h 187"/>
                    <a:gd name="T14" fmla="*/ 11 w 51"/>
                    <a:gd name="T15" fmla="*/ 50 h 187"/>
                    <a:gd name="T16" fmla="*/ 12 w 51"/>
                    <a:gd name="T17" fmla="*/ 56 h 187"/>
                    <a:gd name="T18" fmla="*/ 11 w 51"/>
                    <a:gd name="T19" fmla="*/ 61 h 187"/>
                    <a:gd name="T20" fmla="*/ 9 w 51"/>
                    <a:gd name="T21" fmla="*/ 66 h 187"/>
                    <a:gd name="T22" fmla="*/ 6 w 51"/>
                    <a:gd name="T23" fmla="*/ 73 h 187"/>
                    <a:gd name="T24" fmla="*/ 5 w 51"/>
                    <a:gd name="T25" fmla="*/ 79 h 187"/>
                    <a:gd name="T26" fmla="*/ 5 w 51"/>
                    <a:gd name="T27" fmla="*/ 84 h 187"/>
                    <a:gd name="T28" fmla="*/ 6 w 51"/>
                    <a:gd name="T29" fmla="*/ 90 h 187"/>
                    <a:gd name="T30" fmla="*/ 8 w 51"/>
                    <a:gd name="T31" fmla="*/ 96 h 187"/>
                    <a:gd name="T32" fmla="*/ 10 w 51"/>
                    <a:gd name="T33" fmla="*/ 102 h 187"/>
                    <a:gd name="T34" fmla="*/ 12 w 51"/>
                    <a:gd name="T35" fmla="*/ 108 h 187"/>
                    <a:gd name="T36" fmla="*/ 14 w 51"/>
                    <a:gd name="T37" fmla="*/ 113 h 187"/>
                    <a:gd name="T38" fmla="*/ 16 w 51"/>
                    <a:gd name="T39" fmla="*/ 119 h 187"/>
                    <a:gd name="T40" fmla="*/ 17 w 51"/>
                    <a:gd name="T41" fmla="*/ 125 h 187"/>
                    <a:gd name="T42" fmla="*/ 17 w 51"/>
                    <a:gd name="T43" fmla="*/ 130 h 187"/>
                    <a:gd name="T44" fmla="*/ 18 w 51"/>
                    <a:gd name="T45" fmla="*/ 136 h 187"/>
                    <a:gd name="T46" fmla="*/ 19 w 51"/>
                    <a:gd name="T47" fmla="*/ 143 h 187"/>
                    <a:gd name="T48" fmla="*/ 19 w 51"/>
                    <a:gd name="T49" fmla="*/ 149 h 187"/>
                    <a:gd name="T50" fmla="*/ 21 w 51"/>
                    <a:gd name="T51" fmla="*/ 155 h 187"/>
                    <a:gd name="T52" fmla="*/ 22 w 51"/>
                    <a:gd name="T53" fmla="*/ 161 h 187"/>
                    <a:gd name="T54" fmla="*/ 23 w 51"/>
                    <a:gd name="T55" fmla="*/ 166 h 187"/>
                    <a:gd name="T56" fmla="*/ 25 w 51"/>
                    <a:gd name="T57" fmla="*/ 171 h 187"/>
                    <a:gd name="T58" fmla="*/ 27 w 51"/>
                    <a:gd name="T59" fmla="*/ 176 h 187"/>
                    <a:gd name="T60" fmla="*/ 31 w 51"/>
                    <a:gd name="T61" fmla="*/ 179 h 187"/>
                    <a:gd name="T62" fmla="*/ 35 w 51"/>
                    <a:gd name="T63" fmla="*/ 184 h 187"/>
                    <a:gd name="T64" fmla="*/ 45 w 51"/>
                    <a:gd name="T65" fmla="*/ 176 h 187"/>
                    <a:gd name="T66" fmla="*/ 43 w 51"/>
                    <a:gd name="T67" fmla="*/ 170 h 187"/>
                    <a:gd name="T68" fmla="*/ 41 w 51"/>
                    <a:gd name="T69" fmla="*/ 164 h 187"/>
                    <a:gd name="T70" fmla="*/ 40 w 51"/>
                    <a:gd name="T71" fmla="*/ 159 h 187"/>
                    <a:gd name="T72" fmla="*/ 40 w 51"/>
                    <a:gd name="T73" fmla="*/ 153 h 187"/>
                    <a:gd name="T74" fmla="*/ 40 w 51"/>
                    <a:gd name="T75" fmla="*/ 147 h 187"/>
                    <a:gd name="T76" fmla="*/ 40 w 51"/>
                    <a:gd name="T77" fmla="*/ 142 h 187"/>
                    <a:gd name="T78" fmla="*/ 41 w 51"/>
                    <a:gd name="T79" fmla="*/ 135 h 187"/>
                    <a:gd name="T80" fmla="*/ 42 w 51"/>
                    <a:gd name="T81" fmla="*/ 130 h 187"/>
                    <a:gd name="T82" fmla="*/ 43 w 51"/>
                    <a:gd name="T83" fmla="*/ 124 h 187"/>
                    <a:gd name="T84" fmla="*/ 45 w 51"/>
                    <a:gd name="T85" fmla="*/ 117 h 187"/>
                    <a:gd name="T86" fmla="*/ 46 w 51"/>
                    <a:gd name="T87" fmla="*/ 111 h 187"/>
                    <a:gd name="T88" fmla="*/ 47 w 51"/>
                    <a:gd name="T89" fmla="*/ 106 h 187"/>
                    <a:gd name="T90" fmla="*/ 48 w 51"/>
                    <a:gd name="T91" fmla="*/ 100 h 187"/>
                    <a:gd name="T92" fmla="*/ 49 w 51"/>
                    <a:gd name="T93" fmla="*/ 95 h 187"/>
                    <a:gd name="T94" fmla="*/ 50 w 51"/>
                    <a:gd name="T95" fmla="*/ 92 h 187"/>
                    <a:gd name="T96" fmla="*/ 50 w 51"/>
                    <a:gd name="T97" fmla="*/ 90 h 187"/>
                    <a:gd name="T98" fmla="*/ 50 w 51"/>
                    <a:gd name="T99" fmla="*/ 89 h 187"/>
                    <a:gd name="T100" fmla="*/ 0 w 51"/>
                    <a:gd name="T101" fmla="*/ 0 h 18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1"/>
                    <a:gd name="T154" fmla="*/ 0 h 187"/>
                    <a:gd name="T155" fmla="*/ 51 w 51"/>
                    <a:gd name="T156" fmla="*/ 187 h 18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1" h="187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2" y="7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4" y="16"/>
                      </a:lnTo>
                      <a:lnTo>
                        <a:pt x="5" y="19"/>
                      </a:lnTo>
                      <a:lnTo>
                        <a:pt x="6" y="23"/>
                      </a:lnTo>
                      <a:lnTo>
                        <a:pt x="6" y="26"/>
                      </a:lnTo>
                      <a:lnTo>
                        <a:pt x="8" y="30"/>
                      </a:lnTo>
                      <a:lnTo>
                        <a:pt x="8" y="33"/>
                      </a:lnTo>
                      <a:lnTo>
                        <a:pt x="9" y="37"/>
                      </a:lnTo>
                      <a:lnTo>
                        <a:pt x="10" y="40"/>
                      </a:lnTo>
                      <a:lnTo>
                        <a:pt x="10" y="43"/>
                      </a:lnTo>
                      <a:lnTo>
                        <a:pt x="11" y="46"/>
                      </a:lnTo>
                      <a:lnTo>
                        <a:pt x="11" y="50"/>
                      </a:lnTo>
                      <a:lnTo>
                        <a:pt x="12" y="53"/>
                      </a:lnTo>
                      <a:lnTo>
                        <a:pt x="12" y="56"/>
                      </a:lnTo>
                      <a:lnTo>
                        <a:pt x="12" y="58"/>
                      </a:lnTo>
                      <a:lnTo>
                        <a:pt x="11" y="61"/>
                      </a:lnTo>
                      <a:lnTo>
                        <a:pt x="10" y="64"/>
                      </a:lnTo>
                      <a:lnTo>
                        <a:pt x="9" y="66"/>
                      </a:lnTo>
                      <a:lnTo>
                        <a:pt x="8" y="70"/>
                      </a:lnTo>
                      <a:lnTo>
                        <a:pt x="6" y="73"/>
                      </a:lnTo>
                      <a:lnTo>
                        <a:pt x="5" y="76"/>
                      </a:lnTo>
                      <a:lnTo>
                        <a:pt x="5" y="79"/>
                      </a:lnTo>
                      <a:lnTo>
                        <a:pt x="5" y="81"/>
                      </a:lnTo>
                      <a:lnTo>
                        <a:pt x="5" y="84"/>
                      </a:lnTo>
                      <a:lnTo>
                        <a:pt x="6" y="87"/>
                      </a:lnTo>
                      <a:lnTo>
                        <a:pt x="6" y="90"/>
                      </a:lnTo>
                      <a:lnTo>
                        <a:pt x="7" y="93"/>
                      </a:lnTo>
                      <a:lnTo>
                        <a:pt x="8" y="96"/>
                      </a:lnTo>
                      <a:lnTo>
                        <a:pt x="9" y="99"/>
                      </a:lnTo>
                      <a:lnTo>
                        <a:pt x="10" y="102"/>
                      </a:lnTo>
                      <a:lnTo>
                        <a:pt x="11" y="105"/>
                      </a:lnTo>
                      <a:lnTo>
                        <a:pt x="12" y="108"/>
                      </a:lnTo>
                      <a:lnTo>
                        <a:pt x="14" y="111"/>
                      </a:lnTo>
                      <a:lnTo>
                        <a:pt x="14" y="113"/>
                      </a:lnTo>
                      <a:lnTo>
                        <a:pt x="15" y="116"/>
                      </a:lnTo>
                      <a:lnTo>
                        <a:pt x="16" y="119"/>
                      </a:lnTo>
                      <a:lnTo>
                        <a:pt x="17" y="122"/>
                      </a:lnTo>
                      <a:lnTo>
                        <a:pt x="17" y="125"/>
                      </a:lnTo>
                      <a:lnTo>
                        <a:pt x="17" y="127"/>
                      </a:lnTo>
                      <a:lnTo>
                        <a:pt x="17" y="130"/>
                      </a:lnTo>
                      <a:lnTo>
                        <a:pt x="18" y="133"/>
                      </a:lnTo>
                      <a:lnTo>
                        <a:pt x="18" y="136"/>
                      </a:lnTo>
                      <a:lnTo>
                        <a:pt x="18" y="140"/>
                      </a:lnTo>
                      <a:lnTo>
                        <a:pt x="19" y="143"/>
                      </a:lnTo>
                      <a:lnTo>
                        <a:pt x="19" y="146"/>
                      </a:lnTo>
                      <a:lnTo>
                        <a:pt x="19" y="149"/>
                      </a:lnTo>
                      <a:lnTo>
                        <a:pt x="19" y="151"/>
                      </a:lnTo>
                      <a:lnTo>
                        <a:pt x="21" y="155"/>
                      </a:lnTo>
                      <a:lnTo>
                        <a:pt x="21" y="158"/>
                      </a:lnTo>
                      <a:lnTo>
                        <a:pt x="22" y="161"/>
                      </a:lnTo>
                      <a:lnTo>
                        <a:pt x="23" y="163"/>
                      </a:lnTo>
                      <a:lnTo>
                        <a:pt x="23" y="166"/>
                      </a:lnTo>
                      <a:lnTo>
                        <a:pt x="24" y="169"/>
                      </a:lnTo>
                      <a:lnTo>
                        <a:pt x="25" y="171"/>
                      </a:lnTo>
                      <a:lnTo>
                        <a:pt x="25" y="174"/>
                      </a:lnTo>
                      <a:lnTo>
                        <a:pt x="27" y="176"/>
                      </a:lnTo>
                      <a:lnTo>
                        <a:pt x="30" y="176"/>
                      </a:lnTo>
                      <a:lnTo>
                        <a:pt x="31" y="179"/>
                      </a:lnTo>
                      <a:lnTo>
                        <a:pt x="32" y="181"/>
                      </a:lnTo>
                      <a:lnTo>
                        <a:pt x="35" y="184"/>
                      </a:lnTo>
                      <a:lnTo>
                        <a:pt x="50" y="186"/>
                      </a:lnTo>
                      <a:lnTo>
                        <a:pt x="45" y="176"/>
                      </a:lnTo>
                      <a:lnTo>
                        <a:pt x="43" y="173"/>
                      </a:lnTo>
                      <a:lnTo>
                        <a:pt x="43" y="170"/>
                      </a:lnTo>
                      <a:lnTo>
                        <a:pt x="42" y="167"/>
                      </a:lnTo>
                      <a:lnTo>
                        <a:pt x="41" y="164"/>
                      </a:lnTo>
                      <a:lnTo>
                        <a:pt x="40" y="161"/>
                      </a:lnTo>
                      <a:lnTo>
                        <a:pt x="40" y="159"/>
                      </a:lnTo>
                      <a:lnTo>
                        <a:pt x="40" y="156"/>
                      </a:lnTo>
                      <a:lnTo>
                        <a:pt x="40" y="153"/>
                      </a:lnTo>
                      <a:lnTo>
                        <a:pt x="40" y="150"/>
                      </a:lnTo>
                      <a:lnTo>
                        <a:pt x="40" y="147"/>
                      </a:lnTo>
                      <a:lnTo>
                        <a:pt x="40" y="145"/>
                      </a:lnTo>
                      <a:lnTo>
                        <a:pt x="40" y="142"/>
                      </a:lnTo>
                      <a:lnTo>
                        <a:pt x="40" y="140"/>
                      </a:lnTo>
                      <a:lnTo>
                        <a:pt x="41" y="135"/>
                      </a:lnTo>
                      <a:lnTo>
                        <a:pt x="42" y="132"/>
                      </a:lnTo>
                      <a:lnTo>
                        <a:pt x="42" y="130"/>
                      </a:lnTo>
                      <a:lnTo>
                        <a:pt x="42" y="127"/>
                      </a:lnTo>
                      <a:lnTo>
                        <a:pt x="43" y="124"/>
                      </a:lnTo>
                      <a:lnTo>
                        <a:pt x="43" y="120"/>
                      </a:lnTo>
                      <a:lnTo>
                        <a:pt x="45" y="117"/>
                      </a:lnTo>
                      <a:lnTo>
                        <a:pt x="45" y="113"/>
                      </a:lnTo>
                      <a:lnTo>
                        <a:pt x="46" y="111"/>
                      </a:lnTo>
                      <a:lnTo>
                        <a:pt x="46" y="108"/>
                      </a:lnTo>
                      <a:lnTo>
                        <a:pt x="47" y="106"/>
                      </a:lnTo>
                      <a:lnTo>
                        <a:pt x="48" y="103"/>
                      </a:lnTo>
                      <a:lnTo>
                        <a:pt x="48" y="100"/>
                      </a:lnTo>
                      <a:lnTo>
                        <a:pt x="49" y="97"/>
                      </a:lnTo>
                      <a:lnTo>
                        <a:pt x="49" y="95"/>
                      </a:lnTo>
                      <a:lnTo>
                        <a:pt x="49" y="93"/>
                      </a:lnTo>
                      <a:lnTo>
                        <a:pt x="50" y="92"/>
                      </a:lnTo>
                      <a:lnTo>
                        <a:pt x="50" y="91"/>
                      </a:lnTo>
                      <a:lnTo>
                        <a:pt x="50" y="90"/>
                      </a:lnTo>
                      <a:lnTo>
                        <a:pt x="50" y="8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59" name="Freeform 169">
                  <a:extLst>
                    <a:ext uri="{FF2B5EF4-FFF2-40B4-BE49-F238E27FC236}">
                      <a16:creationId xmlns:a16="http://schemas.microsoft.com/office/drawing/2014/main" id="{0E1B5031-8E36-4E0E-8A62-4A2CC1505A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8" y="1701"/>
                  <a:ext cx="669" cy="399"/>
                </a:xfrm>
                <a:custGeom>
                  <a:avLst/>
                  <a:gdLst>
                    <a:gd name="T0" fmla="*/ 655 w 669"/>
                    <a:gd name="T1" fmla="*/ 168 h 399"/>
                    <a:gd name="T2" fmla="*/ 668 w 669"/>
                    <a:gd name="T3" fmla="*/ 136 h 399"/>
                    <a:gd name="T4" fmla="*/ 658 w 669"/>
                    <a:gd name="T5" fmla="*/ 108 h 399"/>
                    <a:gd name="T6" fmla="*/ 622 w 669"/>
                    <a:gd name="T7" fmla="*/ 115 h 399"/>
                    <a:gd name="T8" fmla="*/ 593 w 669"/>
                    <a:gd name="T9" fmla="*/ 107 h 399"/>
                    <a:gd name="T10" fmla="*/ 561 w 669"/>
                    <a:gd name="T11" fmla="*/ 84 h 399"/>
                    <a:gd name="T12" fmla="*/ 559 w 669"/>
                    <a:gd name="T13" fmla="*/ 54 h 399"/>
                    <a:gd name="T14" fmla="*/ 567 w 669"/>
                    <a:gd name="T15" fmla="*/ 23 h 399"/>
                    <a:gd name="T16" fmla="*/ 556 w 669"/>
                    <a:gd name="T17" fmla="*/ 6 h 399"/>
                    <a:gd name="T18" fmla="*/ 518 w 669"/>
                    <a:gd name="T19" fmla="*/ 19 h 399"/>
                    <a:gd name="T20" fmla="*/ 486 w 669"/>
                    <a:gd name="T21" fmla="*/ 31 h 399"/>
                    <a:gd name="T22" fmla="*/ 458 w 669"/>
                    <a:gd name="T23" fmla="*/ 57 h 399"/>
                    <a:gd name="T24" fmla="*/ 428 w 669"/>
                    <a:gd name="T25" fmla="*/ 55 h 399"/>
                    <a:gd name="T26" fmla="*/ 392 w 669"/>
                    <a:gd name="T27" fmla="*/ 50 h 399"/>
                    <a:gd name="T28" fmla="*/ 354 w 669"/>
                    <a:gd name="T29" fmla="*/ 45 h 399"/>
                    <a:gd name="T30" fmla="*/ 319 w 669"/>
                    <a:gd name="T31" fmla="*/ 41 h 399"/>
                    <a:gd name="T32" fmla="*/ 286 w 669"/>
                    <a:gd name="T33" fmla="*/ 38 h 399"/>
                    <a:gd name="T34" fmla="*/ 256 w 669"/>
                    <a:gd name="T35" fmla="*/ 37 h 399"/>
                    <a:gd name="T36" fmla="*/ 229 w 669"/>
                    <a:gd name="T37" fmla="*/ 35 h 399"/>
                    <a:gd name="T38" fmla="*/ 185 w 669"/>
                    <a:gd name="T39" fmla="*/ 33 h 399"/>
                    <a:gd name="T40" fmla="*/ 135 w 669"/>
                    <a:gd name="T41" fmla="*/ 34 h 399"/>
                    <a:gd name="T42" fmla="*/ 92 w 669"/>
                    <a:gd name="T43" fmla="*/ 43 h 399"/>
                    <a:gd name="T44" fmla="*/ 64 w 669"/>
                    <a:gd name="T45" fmla="*/ 54 h 399"/>
                    <a:gd name="T46" fmla="*/ 35 w 669"/>
                    <a:gd name="T47" fmla="*/ 74 h 399"/>
                    <a:gd name="T48" fmla="*/ 12 w 669"/>
                    <a:gd name="T49" fmla="*/ 102 h 399"/>
                    <a:gd name="T50" fmla="*/ 1 w 669"/>
                    <a:gd name="T51" fmla="*/ 135 h 399"/>
                    <a:gd name="T52" fmla="*/ 0 w 669"/>
                    <a:gd name="T53" fmla="*/ 163 h 399"/>
                    <a:gd name="T54" fmla="*/ 1 w 669"/>
                    <a:gd name="T55" fmla="*/ 192 h 399"/>
                    <a:gd name="T56" fmla="*/ 14 w 669"/>
                    <a:gd name="T57" fmla="*/ 223 h 399"/>
                    <a:gd name="T58" fmla="*/ 32 w 669"/>
                    <a:gd name="T59" fmla="*/ 253 h 399"/>
                    <a:gd name="T60" fmla="*/ 37 w 669"/>
                    <a:gd name="T61" fmla="*/ 281 h 399"/>
                    <a:gd name="T62" fmla="*/ 52 w 669"/>
                    <a:gd name="T63" fmla="*/ 310 h 399"/>
                    <a:gd name="T64" fmla="*/ 66 w 669"/>
                    <a:gd name="T65" fmla="*/ 337 h 399"/>
                    <a:gd name="T66" fmla="*/ 74 w 669"/>
                    <a:gd name="T67" fmla="*/ 368 h 399"/>
                    <a:gd name="T68" fmla="*/ 92 w 669"/>
                    <a:gd name="T69" fmla="*/ 392 h 399"/>
                    <a:gd name="T70" fmla="*/ 98 w 669"/>
                    <a:gd name="T71" fmla="*/ 363 h 399"/>
                    <a:gd name="T72" fmla="*/ 90 w 669"/>
                    <a:gd name="T73" fmla="*/ 330 h 399"/>
                    <a:gd name="T74" fmla="*/ 88 w 669"/>
                    <a:gd name="T75" fmla="*/ 297 h 399"/>
                    <a:gd name="T76" fmla="*/ 109 w 669"/>
                    <a:gd name="T77" fmla="*/ 270 h 399"/>
                    <a:gd name="T78" fmla="*/ 140 w 669"/>
                    <a:gd name="T79" fmla="*/ 249 h 399"/>
                    <a:gd name="T80" fmla="*/ 168 w 669"/>
                    <a:gd name="T81" fmla="*/ 246 h 399"/>
                    <a:gd name="T82" fmla="*/ 201 w 669"/>
                    <a:gd name="T83" fmla="*/ 250 h 399"/>
                    <a:gd name="T84" fmla="*/ 240 w 669"/>
                    <a:gd name="T85" fmla="*/ 253 h 399"/>
                    <a:gd name="T86" fmla="*/ 279 w 669"/>
                    <a:gd name="T87" fmla="*/ 255 h 399"/>
                    <a:gd name="T88" fmla="*/ 310 w 669"/>
                    <a:gd name="T89" fmla="*/ 255 h 399"/>
                    <a:gd name="T90" fmla="*/ 349 w 669"/>
                    <a:gd name="T91" fmla="*/ 252 h 399"/>
                    <a:gd name="T92" fmla="*/ 380 w 669"/>
                    <a:gd name="T93" fmla="*/ 252 h 399"/>
                    <a:gd name="T94" fmla="*/ 391 w 669"/>
                    <a:gd name="T95" fmla="*/ 289 h 399"/>
                    <a:gd name="T96" fmla="*/ 403 w 669"/>
                    <a:gd name="T97" fmla="*/ 320 h 399"/>
                    <a:gd name="T98" fmla="*/ 412 w 669"/>
                    <a:gd name="T99" fmla="*/ 350 h 399"/>
                    <a:gd name="T100" fmla="*/ 413 w 669"/>
                    <a:gd name="T101" fmla="*/ 383 h 399"/>
                    <a:gd name="T102" fmla="*/ 439 w 669"/>
                    <a:gd name="T103" fmla="*/ 374 h 399"/>
                    <a:gd name="T104" fmla="*/ 438 w 669"/>
                    <a:gd name="T105" fmla="*/ 337 h 399"/>
                    <a:gd name="T106" fmla="*/ 451 w 669"/>
                    <a:gd name="T107" fmla="*/ 306 h 399"/>
                    <a:gd name="T108" fmla="*/ 455 w 669"/>
                    <a:gd name="T109" fmla="*/ 274 h 399"/>
                    <a:gd name="T110" fmla="*/ 465 w 669"/>
                    <a:gd name="T111" fmla="*/ 244 h 399"/>
                    <a:gd name="T112" fmla="*/ 499 w 669"/>
                    <a:gd name="T113" fmla="*/ 225 h 399"/>
                    <a:gd name="T114" fmla="*/ 527 w 669"/>
                    <a:gd name="T115" fmla="*/ 210 h 399"/>
                    <a:gd name="T116" fmla="*/ 561 w 669"/>
                    <a:gd name="T117" fmla="*/ 202 h 399"/>
                    <a:gd name="T118" fmla="*/ 594 w 669"/>
                    <a:gd name="T119" fmla="*/ 195 h 399"/>
                    <a:gd name="T120" fmla="*/ 624 w 669"/>
                    <a:gd name="T121" fmla="*/ 181 h 39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669"/>
                    <a:gd name="T184" fmla="*/ 0 h 399"/>
                    <a:gd name="T185" fmla="*/ 669 w 669"/>
                    <a:gd name="T186" fmla="*/ 399 h 39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669" h="399">
                      <a:moveTo>
                        <a:pt x="628" y="181"/>
                      </a:moveTo>
                      <a:lnTo>
                        <a:pt x="631" y="180"/>
                      </a:lnTo>
                      <a:lnTo>
                        <a:pt x="634" y="180"/>
                      </a:lnTo>
                      <a:lnTo>
                        <a:pt x="637" y="178"/>
                      </a:lnTo>
                      <a:lnTo>
                        <a:pt x="640" y="178"/>
                      </a:lnTo>
                      <a:lnTo>
                        <a:pt x="643" y="177"/>
                      </a:lnTo>
                      <a:lnTo>
                        <a:pt x="646" y="175"/>
                      </a:lnTo>
                      <a:lnTo>
                        <a:pt x="650" y="173"/>
                      </a:lnTo>
                      <a:lnTo>
                        <a:pt x="652" y="171"/>
                      </a:lnTo>
                      <a:lnTo>
                        <a:pt x="655" y="168"/>
                      </a:lnTo>
                      <a:lnTo>
                        <a:pt x="659" y="165"/>
                      </a:lnTo>
                      <a:lnTo>
                        <a:pt x="661" y="162"/>
                      </a:lnTo>
                      <a:lnTo>
                        <a:pt x="663" y="159"/>
                      </a:lnTo>
                      <a:lnTo>
                        <a:pt x="664" y="156"/>
                      </a:lnTo>
                      <a:lnTo>
                        <a:pt x="665" y="153"/>
                      </a:lnTo>
                      <a:lnTo>
                        <a:pt x="666" y="150"/>
                      </a:lnTo>
                      <a:lnTo>
                        <a:pt x="667" y="147"/>
                      </a:lnTo>
                      <a:lnTo>
                        <a:pt x="667" y="144"/>
                      </a:lnTo>
                      <a:lnTo>
                        <a:pt x="668" y="140"/>
                      </a:lnTo>
                      <a:lnTo>
                        <a:pt x="668" y="136"/>
                      </a:lnTo>
                      <a:lnTo>
                        <a:pt x="668" y="132"/>
                      </a:lnTo>
                      <a:lnTo>
                        <a:pt x="668" y="128"/>
                      </a:lnTo>
                      <a:lnTo>
                        <a:pt x="668" y="124"/>
                      </a:lnTo>
                      <a:lnTo>
                        <a:pt x="668" y="118"/>
                      </a:lnTo>
                      <a:lnTo>
                        <a:pt x="668" y="114"/>
                      </a:lnTo>
                      <a:lnTo>
                        <a:pt x="668" y="111"/>
                      </a:lnTo>
                      <a:lnTo>
                        <a:pt x="666" y="108"/>
                      </a:lnTo>
                      <a:lnTo>
                        <a:pt x="663" y="107"/>
                      </a:lnTo>
                      <a:lnTo>
                        <a:pt x="660" y="107"/>
                      </a:lnTo>
                      <a:lnTo>
                        <a:pt x="658" y="108"/>
                      </a:lnTo>
                      <a:lnTo>
                        <a:pt x="655" y="111"/>
                      </a:lnTo>
                      <a:lnTo>
                        <a:pt x="655" y="114"/>
                      </a:lnTo>
                      <a:lnTo>
                        <a:pt x="650" y="114"/>
                      </a:lnTo>
                      <a:lnTo>
                        <a:pt x="645" y="115"/>
                      </a:lnTo>
                      <a:lnTo>
                        <a:pt x="640" y="115"/>
                      </a:lnTo>
                      <a:lnTo>
                        <a:pt x="637" y="115"/>
                      </a:lnTo>
                      <a:lnTo>
                        <a:pt x="633" y="115"/>
                      </a:lnTo>
                      <a:lnTo>
                        <a:pt x="629" y="115"/>
                      </a:lnTo>
                      <a:lnTo>
                        <a:pt x="626" y="115"/>
                      </a:lnTo>
                      <a:lnTo>
                        <a:pt x="622" y="115"/>
                      </a:lnTo>
                      <a:lnTo>
                        <a:pt x="619" y="115"/>
                      </a:lnTo>
                      <a:lnTo>
                        <a:pt x="616" y="115"/>
                      </a:lnTo>
                      <a:lnTo>
                        <a:pt x="613" y="114"/>
                      </a:lnTo>
                      <a:lnTo>
                        <a:pt x="609" y="114"/>
                      </a:lnTo>
                      <a:lnTo>
                        <a:pt x="607" y="112"/>
                      </a:lnTo>
                      <a:lnTo>
                        <a:pt x="604" y="112"/>
                      </a:lnTo>
                      <a:lnTo>
                        <a:pt x="602" y="111"/>
                      </a:lnTo>
                      <a:lnTo>
                        <a:pt x="599" y="111"/>
                      </a:lnTo>
                      <a:lnTo>
                        <a:pt x="597" y="109"/>
                      </a:lnTo>
                      <a:lnTo>
                        <a:pt x="593" y="107"/>
                      </a:lnTo>
                      <a:lnTo>
                        <a:pt x="590" y="105"/>
                      </a:lnTo>
                      <a:lnTo>
                        <a:pt x="587" y="103"/>
                      </a:lnTo>
                      <a:lnTo>
                        <a:pt x="584" y="101"/>
                      </a:lnTo>
                      <a:lnTo>
                        <a:pt x="582" y="100"/>
                      </a:lnTo>
                      <a:lnTo>
                        <a:pt x="579" y="98"/>
                      </a:lnTo>
                      <a:lnTo>
                        <a:pt x="576" y="95"/>
                      </a:lnTo>
                      <a:lnTo>
                        <a:pt x="572" y="92"/>
                      </a:lnTo>
                      <a:lnTo>
                        <a:pt x="569" y="90"/>
                      </a:lnTo>
                      <a:lnTo>
                        <a:pt x="566" y="87"/>
                      </a:lnTo>
                      <a:lnTo>
                        <a:pt x="561" y="84"/>
                      </a:lnTo>
                      <a:lnTo>
                        <a:pt x="557" y="82"/>
                      </a:lnTo>
                      <a:lnTo>
                        <a:pt x="552" y="78"/>
                      </a:lnTo>
                      <a:lnTo>
                        <a:pt x="549" y="74"/>
                      </a:lnTo>
                      <a:lnTo>
                        <a:pt x="547" y="71"/>
                      </a:lnTo>
                      <a:lnTo>
                        <a:pt x="549" y="68"/>
                      </a:lnTo>
                      <a:lnTo>
                        <a:pt x="552" y="65"/>
                      </a:lnTo>
                      <a:lnTo>
                        <a:pt x="554" y="62"/>
                      </a:lnTo>
                      <a:lnTo>
                        <a:pt x="556" y="59"/>
                      </a:lnTo>
                      <a:lnTo>
                        <a:pt x="557" y="56"/>
                      </a:lnTo>
                      <a:lnTo>
                        <a:pt x="559" y="54"/>
                      </a:lnTo>
                      <a:lnTo>
                        <a:pt x="560" y="50"/>
                      </a:lnTo>
                      <a:lnTo>
                        <a:pt x="561" y="48"/>
                      </a:lnTo>
                      <a:lnTo>
                        <a:pt x="563" y="44"/>
                      </a:lnTo>
                      <a:lnTo>
                        <a:pt x="564" y="40"/>
                      </a:lnTo>
                      <a:lnTo>
                        <a:pt x="565" y="37"/>
                      </a:lnTo>
                      <a:lnTo>
                        <a:pt x="566" y="33"/>
                      </a:lnTo>
                      <a:lnTo>
                        <a:pt x="567" y="31"/>
                      </a:lnTo>
                      <a:lnTo>
                        <a:pt x="567" y="28"/>
                      </a:lnTo>
                      <a:lnTo>
                        <a:pt x="567" y="25"/>
                      </a:lnTo>
                      <a:lnTo>
                        <a:pt x="567" y="23"/>
                      </a:lnTo>
                      <a:lnTo>
                        <a:pt x="568" y="19"/>
                      </a:lnTo>
                      <a:lnTo>
                        <a:pt x="568" y="16"/>
                      </a:lnTo>
                      <a:lnTo>
                        <a:pt x="569" y="13"/>
                      </a:lnTo>
                      <a:lnTo>
                        <a:pt x="569" y="10"/>
                      </a:lnTo>
                      <a:lnTo>
                        <a:pt x="569" y="6"/>
                      </a:lnTo>
                      <a:lnTo>
                        <a:pt x="569" y="3"/>
                      </a:lnTo>
                      <a:lnTo>
                        <a:pt x="569" y="0"/>
                      </a:lnTo>
                      <a:lnTo>
                        <a:pt x="565" y="1"/>
                      </a:lnTo>
                      <a:lnTo>
                        <a:pt x="561" y="4"/>
                      </a:lnTo>
                      <a:lnTo>
                        <a:pt x="556" y="6"/>
                      </a:lnTo>
                      <a:lnTo>
                        <a:pt x="552" y="9"/>
                      </a:lnTo>
                      <a:lnTo>
                        <a:pt x="549" y="10"/>
                      </a:lnTo>
                      <a:lnTo>
                        <a:pt x="545" y="11"/>
                      </a:lnTo>
                      <a:lnTo>
                        <a:pt x="541" y="12"/>
                      </a:lnTo>
                      <a:lnTo>
                        <a:pt x="537" y="14"/>
                      </a:lnTo>
                      <a:lnTo>
                        <a:pt x="533" y="15"/>
                      </a:lnTo>
                      <a:lnTo>
                        <a:pt x="529" y="16"/>
                      </a:lnTo>
                      <a:lnTo>
                        <a:pt x="526" y="17"/>
                      </a:lnTo>
                      <a:lnTo>
                        <a:pt x="522" y="18"/>
                      </a:lnTo>
                      <a:lnTo>
                        <a:pt x="518" y="19"/>
                      </a:lnTo>
                      <a:lnTo>
                        <a:pt x="515" y="20"/>
                      </a:lnTo>
                      <a:lnTo>
                        <a:pt x="511" y="21"/>
                      </a:lnTo>
                      <a:lnTo>
                        <a:pt x="508" y="22"/>
                      </a:lnTo>
                      <a:lnTo>
                        <a:pt x="504" y="23"/>
                      </a:lnTo>
                      <a:lnTo>
                        <a:pt x="501" y="24"/>
                      </a:lnTo>
                      <a:lnTo>
                        <a:pt x="498" y="25"/>
                      </a:lnTo>
                      <a:lnTo>
                        <a:pt x="495" y="27"/>
                      </a:lnTo>
                      <a:lnTo>
                        <a:pt x="492" y="27"/>
                      </a:lnTo>
                      <a:lnTo>
                        <a:pt x="489" y="29"/>
                      </a:lnTo>
                      <a:lnTo>
                        <a:pt x="486" y="31"/>
                      </a:lnTo>
                      <a:lnTo>
                        <a:pt x="483" y="33"/>
                      </a:lnTo>
                      <a:lnTo>
                        <a:pt x="480" y="35"/>
                      </a:lnTo>
                      <a:lnTo>
                        <a:pt x="478" y="38"/>
                      </a:lnTo>
                      <a:lnTo>
                        <a:pt x="474" y="40"/>
                      </a:lnTo>
                      <a:lnTo>
                        <a:pt x="472" y="43"/>
                      </a:lnTo>
                      <a:lnTo>
                        <a:pt x="470" y="46"/>
                      </a:lnTo>
                      <a:lnTo>
                        <a:pt x="467" y="49"/>
                      </a:lnTo>
                      <a:lnTo>
                        <a:pt x="464" y="53"/>
                      </a:lnTo>
                      <a:lnTo>
                        <a:pt x="462" y="56"/>
                      </a:lnTo>
                      <a:lnTo>
                        <a:pt x="458" y="57"/>
                      </a:lnTo>
                      <a:lnTo>
                        <a:pt x="455" y="57"/>
                      </a:lnTo>
                      <a:lnTo>
                        <a:pt x="452" y="57"/>
                      </a:lnTo>
                      <a:lnTo>
                        <a:pt x="449" y="58"/>
                      </a:lnTo>
                      <a:lnTo>
                        <a:pt x="445" y="58"/>
                      </a:lnTo>
                      <a:lnTo>
                        <a:pt x="442" y="58"/>
                      </a:lnTo>
                      <a:lnTo>
                        <a:pt x="439" y="58"/>
                      </a:lnTo>
                      <a:lnTo>
                        <a:pt x="436" y="58"/>
                      </a:lnTo>
                      <a:lnTo>
                        <a:pt x="434" y="57"/>
                      </a:lnTo>
                      <a:lnTo>
                        <a:pt x="430" y="56"/>
                      </a:lnTo>
                      <a:lnTo>
                        <a:pt x="428" y="55"/>
                      </a:lnTo>
                      <a:lnTo>
                        <a:pt x="424" y="55"/>
                      </a:lnTo>
                      <a:lnTo>
                        <a:pt x="421" y="54"/>
                      </a:lnTo>
                      <a:lnTo>
                        <a:pt x="418" y="54"/>
                      </a:lnTo>
                      <a:lnTo>
                        <a:pt x="415" y="54"/>
                      </a:lnTo>
                      <a:lnTo>
                        <a:pt x="412" y="54"/>
                      </a:lnTo>
                      <a:lnTo>
                        <a:pt x="407" y="53"/>
                      </a:lnTo>
                      <a:lnTo>
                        <a:pt x="403" y="52"/>
                      </a:lnTo>
                      <a:lnTo>
                        <a:pt x="399" y="52"/>
                      </a:lnTo>
                      <a:lnTo>
                        <a:pt x="395" y="50"/>
                      </a:lnTo>
                      <a:lnTo>
                        <a:pt x="392" y="50"/>
                      </a:lnTo>
                      <a:lnTo>
                        <a:pt x="387" y="50"/>
                      </a:lnTo>
                      <a:lnTo>
                        <a:pt x="384" y="49"/>
                      </a:lnTo>
                      <a:lnTo>
                        <a:pt x="380" y="48"/>
                      </a:lnTo>
                      <a:lnTo>
                        <a:pt x="376" y="48"/>
                      </a:lnTo>
                      <a:lnTo>
                        <a:pt x="373" y="47"/>
                      </a:lnTo>
                      <a:lnTo>
                        <a:pt x="369" y="46"/>
                      </a:lnTo>
                      <a:lnTo>
                        <a:pt x="365" y="46"/>
                      </a:lnTo>
                      <a:lnTo>
                        <a:pt x="361" y="46"/>
                      </a:lnTo>
                      <a:lnTo>
                        <a:pt x="358" y="45"/>
                      </a:lnTo>
                      <a:lnTo>
                        <a:pt x="354" y="45"/>
                      </a:lnTo>
                      <a:lnTo>
                        <a:pt x="350" y="44"/>
                      </a:lnTo>
                      <a:lnTo>
                        <a:pt x="347" y="44"/>
                      </a:lnTo>
                      <a:lnTo>
                        <a:pt x="344" y="43"/>
                      </a:lnTo>
                      <a:lnTo>
                        <a:pt x="340" y="43"/>
                      </a:lnTo>
                      <a:lnTo>
                        <a:pt x="336" y="42"/>
                      </a:lnTo>
                      <a:lnTo>
                        <a:pt x="332" y="42"/>
                      </a:lnTo>
                      <a:lnTo>
                        <a:pt x="329" y="42"/>
                      </a:lnTo>
                      <a:lnTo>
                        <a:pt x="326" y="41"/>
                      </a:lnTo>
                      <a:lnTo>
                        <a:pt x="322" y="41"/>
                      </a:lnTo>
                      <a:lnTo>
                        <a:pt x="319" y="41"/>
                      </a:lnTo>
                      <a:lnTo>
                        <a:pt x="315" y="40"/>
                      </a:lnTo>
                      <a:lnTo>
                        <a:pt x="312" y="40"/>
                      </a:lnTo>
                      <a:lnTo>
                        <a:pt x="309" y="40"/>
                      </a:lnTo>
                      <a:lnTo>
                        <a:pt x="305" y="40"/>
                      </a:lnTo>
                      <a:lnTo>
                        <a:pt x="302" y="39"/>
                      </a:lnTo>
                      <a:lnTo>
                        <a:pt x="299" y="39"/>
                      </a:lnTo>
                      <a:lnTo>
                        <a:pt x="295" y="39"/>
                      </a:lnTo>
                      <a:lnTo>
                        <a:pt x="293" y="39"/>
                      </a:lnTo>
                      <a:lnTo>
                        <a:pt x="289" y="39"/>
                      </a:lnTo>
                      <a:lnTo>
                        <a:pt x="286" y="38"/>
                      </a:lnTo>
                      <a:lnTo>
                        <a:pt x="283" y="38"/>
                      </a:lnTo>
                      <a:lnTo>
                        <a:pt x="280" y="38"/>
                      </a:lnTo>
                      <a:lnTo>
                        <a:pt x="277" y="38"/>
                      </a:lnTo>
                      <a:lnTo>
                        <a:pt x="273" y="38"/>
                      </a:lnTo>
                      <a:lnTo>
                        <a:pt x="270" y="37"/>
                      </a:lnTo>
                      <a:lnTo>
                        <a:pt x="267" y="37"/>
                      </a:lnTo>
                      <a:lnTo>
                        <a:pt x="264" y="37"/>
                      </a:lnTo>
                      <a:lnTo>
                        <a:pt x="262" y="37"/>
                      </a:lnTo>
                      <a:lnTo>
                        <a:pt x="259" y="37"/>
                      </a:lnTo>
                      <a:lnTo>
                        <a:pt x="256" y="37"/>
                      </a:lnTo>
                      <a:lnTo>
                        <a:pt x="253" y="37"/>
                      </a:lnTo>
                      <a:lnTo>
                        <a:pt x="250" y="37"/>
                      </a:lnTo>
                      <a:lnTo>
                        <a:pt x="247" y="36"/>
                      </a:lnTo>
                      <a:lnTo>
                        <a:pt x="245" y="36"/>
                      </a:lnTo>
                      <a:lnTo>
                        <a:pt x="242" y="36"/>
                      </a:lnTo>
                      <a:lnTo>
                        <a:pt x="239" y="36"/>
                      </a:lnTo>
                      <a:lnTo>
                        <a:pt x="236" y="36"/>
                      </a:lnTo>
                      <a:lnTo>
                        <a:pt x="233" y="35"/>
                      </a:lnTo>
                      <a:lnTo>
                        <a:pt x="230" y="35"/>
                      </a:lnTo>
                      <a:lnTo>
                        <a:pt x="229" y="35"/>
                      </a:lnTo>
                      <a:lnTo>
                        <a:pt x="225" y="35"/>
                      </a:lnTo>
                      <a:lnTo>
                        <a:pt x="221" y="35"/>
                      </a:lnTo>
                      <a:lnTo>
                        <a:pt x="217" y="35"/>
                      </a:lnTo>
                      <a:lnTo>
                        <a:pt x="213" y="35"/>
                      </a:lnTo>
                      <a:lnTo>
                        <a:pt x="210" y="35"/>
                      </a:lnTo>
                      <a:lnTo>
                        <a:pt x="205" y="35"/>
                      </a:lnTo>
                      <a:lnTo>
                        <a:pt x="199" y="34"/>
                      </a:lnTo>
                      <a:lnTo>
                        <a:pt x="195" y="34"/>
                      </a:lnTo>
                      <a:lnTo>
                        <a:pt x="190" y="33"/>
                      </a:lnTo>
                      <a:lnTo>
                        <a:pt x="185" y="33"/>
                      </a:lnTo>
                      <a:lnTo>
                        <a:pt x="180" y="33"/>
                      </a:lnTo>
                      <a:lnTo>
                        <a:pt x="175" y="33"/>
                      </a:lnTo>
                      <a:lnTo>
                        <a:pt x="170" y="33"/>
                      </a:lnTo>
                      <a:lnTo>
                        <a:pt x="165" y="33"/>
                      </a:lnTo>
                      <a:lnTo>
                        <a:pt x="160" y="33"/>
                      </a:lnTo>
                      <a:lnTo>
                        <a:pt x="155" y="33"/>
                      </a:lnTo>
                      <a:lnTo>
                        <a:pt x="150" y="33"/>
                      </a:lnTo>
                      <a:lnTo>
                        <a:pt x="145" y="33"/>
                      </a:lnTo>
                      <a:lnTo>
                        <a:pt x="140" y="33"/>
                      </a:lnTo>
                      <a:lnTo>
                        <a:pt x="135" y="34"/>
                      </a:lnTo>
                      <a:lnTo>
                        <a:pt x="130" y="34"/>
                      </a:lnTo>
                      <a:lnTo>
                        <a:pt x="125" y="35"/>
                      </a:lnTo>
                      <a:lnTo>
                        <a:pt x="120" y="36"/>
                      </a:lnTo>
                      <a:lnTo>
                        <a:pt x="116" y="37"/>
                      </a:lnTo>
                      <a:lnTo>
                        <a:pt x="110" y="38"/>
                      </a:lnTo>
                      <a:lnTo>
                        <a:pt x="105" y="39"/>
                      </a:lnTo>
                      <a:lnTo>
                        <a:pt x="99" y="41"/>
                      </a:lnTo>
                      <a:lnTo>
                        <a:pt x="97" y="41"/>
                      </a:lnTo>
                      <a:lnTo>
                        <a:pt x="95" y="42"/>
                      </a:lnTo>
                      <a:lnTo>
                        <a:pt x="92" y="43"/>
                      </a:lnTo>
                      <a:lnTo>
                        <a:pt x="90" y="44"/>
                      </a:lnTo>
                      <a:lnTo>
                        <a:pt x="87" y="45"/>
                      </a:lnTo>
                      <a:lnTo>
                        <a:pt x="84" y="46"/>
                      </a:lnTo>
                      <a:lnTo>
                        <a:pt x="81" y="47"/>
                      </a:lnTo>
                      <a:lnTo>
                        <a:pt x="79" y="48"/>
                      </a:lnTo>
                      <a:lnTo>
                        <a:pt x="76" y="49"/>
                      </a:lnTo>
                      <a:lnTo>
                        <a:pt x="73" y="50"/>
                      </a:lnTo>
                      <a:lnTo>
                        <a:pt x="70" y="52"/>
                      </a:lnTo>
                      <a:lnTo>
                        <a:pt x="67" y="53"/>
                      </a:lnTo>
                      <a:lnTo>
                        <a:pt x="64" y="54"/>
                      </a:lnTo>
                      <a:lnTo>
                        <a:pt x="62" y="55"/>
                      </a:lnTo>
                      <a:lnTo>
                        <a:pt x="59" y="57"/>
                      </a:lnTo>
                      <a:lnTo>
                        <a:pt x="56" y="58"/>
                      </a:lnTo>
                      <a:lnTo>
                        <a:pt x="53" y="59"/>
                      </a:lnTo>
                      <a:lnTo>
                        <a:pt x="51" y="61"/>
                      </a:lnTo>
                      <a:lnTo>
                        <a:pt x="48" y="62"/>
                      </a:lnTo>
                      <a:lnTo>
                        <a:pt x="44" y="65"/>
                      </a:lnTo>
                      <a:lnTo>
                        <a:pt x="41" y="68"/>
                      </a:lnTo>
                      <a:lnTo>
                        <a:pt x="38" y="70"/>
                      </a:lnTo>
                      <a:lnTo>
                        <a:pt x="35" y="74"/>
                      </a:lnTo>
                      <a:lnTo>
                        <a:pt x="31" y="77"/>
                      </a:lnTo>
                      <a:lnTo>
                        <a:pt x="29" y="79"/>
                      </a:lnTo>
                      <a:lnTo>
                        <a:pt x="26" y="83"/>
                      </a:lnTo>
                      <a:lnTo>
                        <a:pt x="23" y="85"/>
                      </a:lnTo>
                      <a:lnTo>
                        <a:pt x="22" y="88"/>
                      </a:lnTo>
                      <a:lnTo>
                        <a:pt x="19" y="91"/>
                      </a:lnTo>
                      <a:lnTo>
                        <a:pt x="17" y="94"/>
                      </a:lnTo>
                      <a:lnTo>
                        <a:pt x="16" y="98"/>
                      </a:lnTo>
                      <a:lnTo>
                        <a:pt x="14" y="100"/>
                      </a:lnTo>
                      <a:lnTo>
                        <a:pt x="12" y="102"/>
                      </a:lnTo>
                      <a:lnTo>
                        <a:pt x="11" y="105"/>
                      </a:lnTo>
                      <a:lnTo>
                        <a:pt x="9" y="108"/>
                      </a:lnTo>
                      <a:lnTo>
                        <a:pt x="8" y="111"/>
                      </a:lnTo>
                      <a:lnTo>
                        <a:pt x="7" y="113"/>
                      </a:lnTo>
                      <a:lnTo>
                        <a:pt x="6" y="117"/>
                      </a:lnTo>
                      <a:lnTo>
                        <a:pt x="4" y="120"/>
                      </a:lnTo>
                      <a:lnTo>
                        <a:pt x="3" y="124"/>
                      </a:lnTo>
                      <a:lnTo>
                        <a:pt x="3" y="128"/>
                      </a:lnTo>
                      <a:lnTo>
                        <a:pt x="1" y="131"/>
                      </a:lnTo>
                      <a:lnTo>
                        <a:pt x="1" y="135"/>
                      </a:lnTo>
                      <a:lnTo>
                        <a:pt x="1" y="138"/>
                      </a:lnTo>
                      <a:lnTo>
                        <a:pt x="0" y="141"/>
                      </a:lnTo>
                      <a:lnTo>
                        <a:pt x="0" y="144"/>
                      </a:lnTo>
                      <a:lnTo>
                        <a:pt x="0" y="147"/>
                      </a:lnTo>
                      <a:lnTo>
                        <a:pt x="0" y="150"/>
                      </a:lnTo>
                      <a:lnTo>
                        <a:pt x="0" y="152"/>
                      </a:lnTo>
                      <a:lnTo>
                        <a:pt x="0" y="156"/>
                      </a:lnTo>
                      <a:lnTo>
                        <a:pt x="0" y="157"/>
                      </a:lnTo>
                      <a:lnTo>
                        <a:pt x="0" y="161"/>
                      </a:lnTo>
                      <a:lnTo>
                        <a:pt x="0" y="163"/>
                      </a:lnTo>
                      <a:lnTo>
                        <a:pt x="0" y="166"/>
                      </a:lnTo>
                      <a:lnTo>
                        <a:pt x="0" y="168"/>
                      </a:lnTo>
                      <a:lnTo>
                        <a:pt x="0" y="171"/>
                      </a:lnTo>
                      <a:lnTo>
                        <a:pt x="0" y="173"/>
                      </a:lnTo>
                      <a:lnTo>
                        <a:pt x="0" y="178"/>
                      </a:lnTo>
                      <a:lnTo>
                        <a:pt x="0" y="181"/>
                      </a:lnTo>
                      <a:lnTo>
                        <a:pt x="1" y="185"/>
                      </a:lnTo>
                      <a:lnTo>
                        <a:pt x="1" y="187"/>
                      </a:lnTo>
                      <a:lnTo>
                        <a:pt x="1" y="190"/>
                      </a:lnTo>
                      <a:lnTo>
                        <a:pt x="1" y="192"/>
                      </a:lnTo>
                      <a:lnTo>
                        <a:pt x="2" y="196"/>
                      </a:lnTo>
                      <a:lnTo>
                        <a:pt x="3" y="200"/>
                      </a:lnTo>
                      <a:lnTo>
                        <a:pt x="4" y="203"/>
                      </a:lnTo>
                      <a:lnTo>
                        <a:pt x="5" y="205"/>
                      </a:lnTo>
                      <a:lnTo>
                        <a:pt x="6" y="209"/>
                      </a:lnTo>
                      <a:lnTo>
                        <a:pt x="7" y="212"/>
                      </a:lnTo>
                      <a:lnTo>
                        <a:pt x="8" y="215"/>
                      </a:lnTo>
                      <a:lnTo>
                        <a:pt x="10" y="218"/>
                      </a:lnTo>
                      <a:lnTo>
                        <a:pt x="12" y="220"/>
                      </a:lnTo>
                      <a:lnTo>
                        <a:pt x="14" y="223"/>
                      </a:lnTo>
                      <a:lnTo>
                        <a:pt x="16" y="225"/>
                      </a:lnTo>
                      <a:lnTo>
                        <a:pt x="18" y="230"/>
                      </a:lnTo>
                      <a:lnTo>
                        <a:pt x="21" y="233"/>
                      </a:lnTo>
                      <a:lnTo>
                        <a:pt x="22" y="235"/>
                      </a:lnTo>
                      <a:lnTo>
                        <a:pt x="24" y="238"/>
                      </a:lnTo>
                      <a:lnTo>
                        <a:pt x="25" y="241"/>
                      </a:lnTo>
                      <a:lnTo>
                        <a:pt x="27" y="244"/>
                      </a:lnTo>
                      <a:lnTo>
                        <a:pt x="29" y="247"/>
                      </a:lnTo>
                      <a:lnTo>
                        <a:pt x="30" y="250"/>
                      </a:lnTo>
                      <a:lnTo>
                        <a:pt x="32" y="253"/>
                      </a:lnTo>
                      <a:lnTo>
                        <a:pt x="33" y="256"/>
                      </a:lnTo>
                      <a:lnTo>
                        <a:pt x="35" y="259"/>
                      </a:lnTo>
                      <a:lnTo>
                        <a:pt x="36" y="262"/>
                      </a:lnTo>
                      <a:lnTo>
                        <a:pt x="37" y="265"/>
                      </a:lnTo>
                      <a:lnTo>
                        <a:pt x="37" y="268"/>
                      </a:lnTo>
                      <a:lnTo>
                        <a:pt x="38" y="270"/>
                      </a:lnTo>
                      <a:lnTo>
                        <a:pt x="37" y="273"/>
                      </a:lnTo>
                      <a:lnTo>
                        <a:pt x="37" y="276"/>
                      </a:lnTo>
                      <a:lnTo>
                        <a:pt x="37" y="279"/>
                      </a:lnTo>
                      <a:lnTo>
                        <a:pt x="37" y="281"/>
                      </a:lnTo>
                      <a:lnTo>
                        <a:pt x="37" y="284"/>
                      </a:lnTo>
                      <a:lnTo>
                        <a:pt x="38" y="287"/>
                      </a:lnTo>
                      <a:lnTo>
                        <a:pt x="38" y="290"/>
                      </a:lnTo>
                      <a:lnTo>
                        <a:pt x="40" y="292"/>
                      </a:lnTo>
                      <a:lnTo>
                        <a:pt x="42" y="296"/>
                      </a:lnTo>
                      <a:lnTo>
                        <a:pt x="45" y="299"/>
                      </a:lnTo>
                      <a:lnTo>
                        <a:pt x="46" y="302"/>
                      </a:lnTo>
                      <a:lnTo>
                        <a:pt x="49" y="304"/>
                      </a:lnTo>
                      <a:lnTo>
                        <a:pt x="51" y="307"/>
                      </a:lnTo>
                      <a:lnTo>
                        <a:pt x="52" y="310"/>
                      </a:lnTo>
                      <a:lnTo>
                        <a:pt x="54" y="313"/>
                      </a:lnTo>
                      <a:lnTo>
                        <a:pt x="55" y="315"/>
                      </a:lnTo>
                      <a:lnTo>
                        <a:pt x="57" y="318"/>
                      </a:lnTo>
                      <a:lnTo>
                        <a:pt x="58" y="320"/>
                      </a:lnTo>
                      <a:lnTo>
                        <a:pt x="60" y="323"/>
                      </a:lnTo>
                      <a:lnTo>
                        <a:pt x="61" y="326"/>
                      </a:lnTo>
                      <a:lnTo>
                        <a:pt x="62" y="329"/>
                      </a:lnTo>
                      <a:lnTo>
                        <a:pt x="64" y="332"/>
                      </a:lnTo>
                      <a:lnTo>
                        <a:pt x="65" y="335"/>
                      </a:lnTo>
                      <a:lnTo>
                        <a:pt x="66" y="337"/>
                      </a:lnTo>
                      <a:lnTo>
                        <a:pt x="66" y="341"/>
                      </a:lnTo>
                      <a:lnTo>
                        <a:pt x="67" y="343"/>
                      </a:lnTo>
                      <a:lnTo>
                        <a:pt x="68" y="347"/>
                      </a:lnTo>
                      <a:lnTo>
                        <a:pt x="69" y="350"/>
                      </a:lnTo>
                      <a:lnTo>
                        <a:pt x="70" y="353"/>
                      </a:lnTo>
                      <a:lnTo>
                        <a:pt x="71" y="356"/>
                      </a:lnTo>
                      <a:lnTo>
                        <a:pt x="72" y="359"/>
                      </a:lnTo>
                      <a:lnTo>
                        <a:pt x="72" y="362"/>
                      </a:lnTo>
                      <a:lnTo>
                        <a:pt x="73" y="365"/>
                      </a:lnTo>
                      <a:lnTo>
                        <a:pt x="74" y="368"/>
                      </a:lnTo>
                      <a:lnTo>
                        <a:pt x="75" y="372"/>
                      </a:lnTo>
                      <a:lnTo>
                        <a:pt x="76" y="376"/>
                      </a:lnTo>
                      <a:lnTo>
                        <a:pt x="77" y="379"/>
                      </a:lnTo>
                      <a:lnTo>
                        <a:pt x="79" y="383"/>
                      </a:lnTo>
                      <a:lnTo>
                        <a:pt x="80" y="385"/>
                      </a:lnTo>
                      <a:lnTo>
                        <a:pt x="83" y="387"/>
                      </a:lnTo>
                      <a:lnTo>
                        <a:pt x="85" y="387"/>
                      </a:lnTo>
                      <a:lnTo>
                        <a:pt x="88" y="387"/>
                      </a:lnTo>
                      <a:lnTo>
                        <a:pt x="91" y="390"/>
                      </a:lnTo>
                      <a:lnTo>
                        <a:pt x="92" y="392"/>
                      </a:lnTo>
                      <a:lnTo>
                        <a:pt x="93" y="394"/>
                      </a:lnTo>
                      <a:lnTo>
                        <a:pt x="114" y="398"/>
                      </a:lnTo>
                      <a:lnTo>
                        <a:pt x="105" y="386"/>
                      </a:lnTo>
                      <a:lnTo>
                        <a:pt x="104" y="383"/>
                      </a:lnTo>
                      <a:lnTo>
                        <a:pt x="103" y="381"/>
                      </a:lnTo>
                      <a:lnTo>
                        <a:pt x="102" y="378"/>
                      </a:lnTo>
                      <a:lnTo>
                        <a:pt x="101" y="376"/>
                      </a:lnTo>
                      <a:lnTo>
                        <a:pt x="99" y="371"/>
                      </a:lnTo>
                      <a:lnTo>
                        <a:pt x="98" y="368"/>
                      </a:lnTo>
                      <a:lnTo>
                        <a:pt x="98" y="363"/>
                      </a:lnTo>
                      <a:lnTo>
                        <a:pt x="96" y="360"/>
                      </a:lnTo>
                      <a:lnTo>
                        <a:pt x="95" y="357"/>
                      </a:lnTo>
                      <a:lnTo>
                        <a:pt x="94" y="353"/>
                      </a:lnTo>
                      <a:lnTo>
                        <a:pt x="93" y="350"/>
                      </a:lnTo>
                      <a:lnTo>
                        <a:pt x="92" y="347"/>
                      </a:lnTo>
                      <a:lnTo>
                        <a:pt x="92" y="343"/>
                      </a:lnTo>
                      <a:lnTo>
                        <a:pt x="91" y="339"/>
                      </a:lnTo>
                      <a:lnTo>
                        <a:pt x="91" y="337"/>
                      </a:lnTo>
                      <a:lnTo>
                        <a:pt x="90" y="333"/>
                      </a:lnTo>
                      <a:lnTo>
                        <a:pt x="90" y="330"/>
                      </a:lnTo>
                      <a:lnTo>
                        <a:pt x="90" y="326"/>
                      </a:lnTo>
                      <a:lnTo>
                        <a:pt x="89" y="323"/>
                      </a:lnTo>
                      <a:lnTo>
                        <a:pt x="89" y="320"/>
                      </a:lnTo>
                      <a:lnTo>
                        <a:pt x="88" y="317"/>
                      </a:lnTo>
                      <a:lnTo>
                        <a:pt x="88" y="313"/>
                      </a:lnTo>
                      <a:lnTo>
                        <a:pt x="88" y="309"/>
                      </a:lnTo>
                      <a:lnTo>
                        <a:pt x="88" y="306"/>
                      </a:lnTo>
                      <a:lnTo>
                        <a:pt x="88" y="303"/>
                      </a:lnTo>
                      <a:lnTo>
                        <a:pt x="88" y="300"/>
                      </a:lnTo>
                      <a:lnTo>
                        <a:pt x="88" y="297"/>
                      </a:lnTo>
                      <a:lnTo>
                        <a:pt x="88" y="294"/>
                      </a:lnTo>
                      <a:lnTo>
                        <a:pt x="89" y="291"/>
                      </a:lnTo>
                      <a:lnTo>
                        <a:pt x="90" y="288"/>
                      </a:lnTo>
                      <a:lnTo>
                        <a:pt x="91" y="285"/>
                      </a:lnTo>
                      <a:lnTo>
                        <a:pt x="93" y="283"/>
                      </a:lnTo>
                      <a:lnTo>
                        <a:pt x="96" y="280"/>
                      </a:lnTo>
                      <a:lnTo>
                        <a:pt x="99" y="277"/>
                      </a:lnTo>
                      <a:lnTo>
                        <a:pt x="103" y="275"/>
                      </a:lnTo>
                      <a:lnTo>
                        <a:pt x="106" y="273"/>
                      </a:lnTo>
                      <a:lnTo>
                        <a:pt x="109" y="270"/>
                      </a:lnTo>
                      <a:lnTo>
                        <a:pt x="112" y="268"/>
                      </a:lnTo>
                      <a:lnTo>
                        <a:pt x="114" y="267"/>
                      </a:lnTo>
                      <a:lnTo>
                        <a:pt x="118" y="265"/>
                      </a:lnTo>
                      <a:lnTo>
                        <a:pt x="121" y="262"/>
                      </a:lnTo>
                      <a:lnTo>
                        <a:pt x="124" y="260"/>
                      </a:lnTo>
                      <a:lnTo>
                        <a:pt x="127" y="259"/>
                      </a:lnTo>
                      <a:lnTo>
                        <a:pt x="130" y="256"/>
                      </a:lnTo>
                      <a:lnTo>
                        <a:pt x="133" y="253"/>
                      </a:lnTo>
                      <a:lnTo>
                        <a:pt x="136" y="251"/>
                      </a:lnTo>
                      <a:lnTo>
                        <a:pt x="140" y="249"/>
                      </a:lnTo>
                      <a:lnTo>
                        <a:pt x="142" y="247"/>
                      </a:lnTo>
                      <a:lnTo>
                        <a:pt x="145" y="244"/>
                      </a:lnTo>
                      <a:lnTo>
                        <a:pt x="147" y="243"/>
                      </a:lnTo>
                      <a:lnTo>
                        <a:pt x="150" y="241"/>
                      </a:lnTo>
                      <a:lnTo>
                        <a:pt x="153" y="243"/>
                      </a:lnTo>
                      <a:lnTo>
                        <a:pt x="156" y="243"/>
                      </a:lnTo>
                      <a:lnTo>
                        <a:pt x="159" y="244"/>
                      </a:lnTo>
                      <a:lnTo>
                        <a:pt x="162" y="244"/>
                      </a:lnTo>
                      <a:lnTo>
                        <a:pt x="165" y="245"/>
                      </a:lnTo>
                      <a:lnTo>
                        <a:pt x="168" y="246"/>
                      </a:lnTo>
                      <a:lnTo>
                        <a:pt x="171" y="246"/>
                      </a:lnTo>
                      <a:lnTo>
                        <a:pt x="175" y="247"/>
                      </a:lnTo>
                      <a:lnTo>
                        <a:pt x="178" y="247"/>
                      </a:lnTo>
                      <a:lnTo>
                        <a:pt x="180" y="248"/>
                      </a:lnTo>
                      <a:lnTo>
                        <a:pt x="184" y="248"/>
                      </a:lnTo>
                      <a:lnTo>
                        <a:pt x="187" y="249"/>
                      </a:lnTo>
                      <a:lnTo>
                        <a:pt x="190" y="249"/>
                      </a:lnTo>
                      <a:lnTo>
                        <a:pt x="194" y="250"/>
                      </a:lnTo>
                      <a:lnTo>
                        <a:pt x="197" y="250"/>
                      </a:lnTo>
                      <a:lnTo>
                        <a:pt x="201" y="250"/>
                      </a:lnTo>
                      <a:lnTo>
                        <a:pt x="206" y="250"/>
                      </a:lnTo>
                      <a:lnTo>
                        <a:pt x="210" y="251"/>
                      </a:lnTo>
                      <a:lnTo>
                        <a:pt x="214" y="252"/>
                      </a:lnTo>
                      <a:lnTo>
                        <a:pt x="219" y="252"/>
                      </a:lnTo>
                      <a:lnTo>
                        <a:pt x="224" y="252"/>
                      </a:lnTo>
                      <a:lnTo>
                        <a:pt x="229" y="252"/>
                      </a:lnTo>
                      <a:lnTo>
                        <a:pt x="231" y="253"/>
                      </a:lnTo>
                      <a:lnTo>
                        <a:pt x="234" y="253"/>
                      </a:lnTo>
                      <a:lnTo>
                        <a:pt x="238" y="253"/>
                      </a:lnTo>
                      <a:lnTo>
                        <a:pt x="240" y="253"/>
                      </a:lnTo>
                      <a:lnTo>
                        <a:pt x="243" y="253"/>
                      </a:lnTo>
                      <a:lnTo>
                        <a:pt x="245" y="253"/>
                      </a:lnTo>
                      <a:lnTo>
                        <a:pt x="251" y="253"/>
                      </a:lnTo>
                      <a:lnTo>
                        <a:pt x="255" y="254"/>
                      </a:lnTo>
                      <a:lnTo>
                        <a:pt x="260" y="254"/>
                      </a:lnTo>
                      <a:lnTo>
                        <a:pt x="264" y="254"/>
                      </a:lnTo>
                      <a:lnTo>
                        <a:pt x="267" y="255"/>
                      </a:lnTo>
                      <a:lnTo>
                        <a:pt x="272" y="255"/>
                      </a:lnTo>
                      <a:lnTo>
                        <a:pt x="275" y="255"/>
                      </a:lnTo>
                      <a:lnTo>
                        <a:pt x="279" y="255"/>
                      </a:lnTo>
                      <a:lnTo>
                        <a:pt x="281" y="256"/>
                      </a:lnTo>
                      <a:lnTo>
                        <a:pt x="284" y="256"/>
                      </a:lnTo>
                      <a:lnTo>
                        <a:pt x="288" y="256"/>
                      </a:lnTo>
                      <a:lnTo>
                        <a:pt x="291" y="256"/>
                      </a:lnTo>
                      <a:lnTo>
                        <a:pt x="294" y="256"/>
                      </a:lnTo>
                      <a:lnTo>
                        <a:pt x="297" y="256"/>
                      </a:lnTo>
                      <a:lnTo>
                        <a:pt x="301" y="256"/>
                      </a:lnTo>
                      <a:lnTo>
                        <a:pt x="304" y="255"/>
                      </a:lnTo>
                      <a:lnTo>
                        <a:pt x="307" y="255"/>
                      </a:lnTo>
                      <a:lnTo>
                        <a:pt x="310" y="255"/>
                      </a:lnTo>
                      <a:lnTo>
                        <a:pt x="314" y="255"/>
                      </a:lnTo>
                      <a:lnTo>
                        <a:pt x="317" y="255"/>
                      </a:lnTo>
                      <a:lnTo>
                        <a:pt x="321" y="254"/>
                      </a:lnTo>
                      <a:lnTo>
                        <a:pt x="326" y="254"/>
                      </a:lnTo>
                      <a:lnTo>
                        <a:pt x="330" y="253"/>
                      </a:lnTo>
                      <a:lnTo>
                        <a:pt x="335" y="253"/>
                      </a:lnTo>
                      <a:lnTo>
                        <a:pt x="341" y="253"/>
                      </a:lnTo>
                      <a:lnTo>
                        <a:pt x="343" y="252"/>
                      </a:lnTo>
                      <a:lnTo>
                        <a:pt x="345" y="252"/>
                      </a:lnTo>
                      <a:lnTo>
                        <a:pt x="349" y="252"/>
                      </a:lnTo>
                      <a:lnTo>
                        <a:pt x="352" y="252"/>
                      </a:lnTo>
                      <a:lnTo>
                        <a:pt x="354" y="252"/>
                      </a:lnTo>
                      <a:lnTo>
                        <a:pt x="358" y="251"/>
                      </a:lnTo>
                      <a:lnTo>
                        <a:pt x="361" y="250"/>
                      </a:lnTo>
                      <a:lnTo>
                        <a:pt x="364" y="250"/>
                      </a:lnTo>
                      <a:lnTo>
                        <a:pt x="368" y="250"/>
                      </a:lnTo>
                      <a:lnTo>
                        <a:pt x="371" y="250"/>
                      </a:lnTo>
                      <a:lnTo>
                        <a:pt x="375" y="249"/>
                      </a:lnTo>
                      <a:lnTo>
                        <a:pt x="379" y="249"/>
                      </a:lnTo>
                      <a:lnTo>
                        <a:pt x="380" y="252"/>
                      </a:lnTo>
                      <a:lnTo>
                        <a:pt x="380" y="254"/>
                      </a:lnTo>
                      <a:lnTo>
                        <a:pt x="382" y="259"/>
                      </a:lnTo>
                      <a:lnTo>
                        <a:pt x="383" y="264"/>
                      </a:lnTo>
                      <a:lnTo>
                        <a:pt x="384" y="268"/>
                      </a:lnTo>
                      <a:lnTo>
                        <a:pt x="385" y="273"/>
                      </a:lnTo>
                      <a:lnTo>
                        <a:pt x="386" y="276"/>
                      </a:lnTo>
                      <a:lnTo>
                        <a:pt x="387" y="280"/>
                      </a:lnTo>
                      <a:lnTo>
                        <a:pt x="388" y="283"/>
                      </a:lnTo>
                      <a:lnTo>
                        <a:pt x="389" y="287"/>
                      </a:lnTo>
                      <a:lnTo>
                        <a:pt x="391" y="289"/>
                      </a:lnTo>
                      <a:lnTo>
                        <a:pt x="392" y="292"/>
                      </a:lnTo>
                      <a:lnTo>
                        <a:pt x="392" y="296"/>
                      </a:lnTo>
                      <a:lnTo>
                        <a:pt x="394" y="299"/>
                      </a:lnTo>
                      <a:lnTo>
                        <a:pt x="395" y="303"/>
                      </a:lnTo>
                      <a:lnTo>
                        <a:pt x="396" y="305"/>
                      </a:lnTo>
                      <a:lnTo>
                        <a:pt x="397" y="308"/>
                      </a:lnTo>
                      <a:lnTo>
                        <a:pt x="399" y="311"/>
                      </a:lnTo>
                      <a:lnTo>
                        <a:pt x="400" y="314"/>
                      </a:lnTo>
                      <a:lnTo>
                        <a:pt x="402" y="318"/>
                      </a:lnTo>
                      <a:lnTo>
                        <a:pt x="403" y="320"/>
                      </a:lnTo>
                      <a:lnTo>
                        <a:pt x="404" y="323"/>
                      </a:lnTo>
                      <a:lnTo>
                        <a:pt x="406" y="326"/>
                      </a:lnTo>
                      <a:lnTo>
                        <a:pt x="408" y="329"/>
                      </a:lnTo>
                      <a:lnTo>
                        <a:pt x="408" y="332"/>
                      </a:lnTo>
                      <a:lnTo>
                        <a:pt x="410" y="335"/>
                      </a:lnTo>
                      <a:lnTo>
                        <a:pt x="410" y="338"/>
                      </a:lnTo>
                      <a:lnTo>
                        <a:pt x="411" y="341"/>
                      </a:lnTo>
                      <a:lnTo>
                        <a:pt x="412" y="344"/>
                      </a:lnTo>
                      <a:lnTo>
                        <a:pt x="412" y="347"/>
                      </a:lnTo>
                      <a:lnTo>
                        <a:pt x="412" y="350"/>
                      </a:lnTo>
                      <a:lnTo>
                        <a:pt x="413" y="353"/>
                      </a:lnTo>
                      <a:lnTo>
                        <a:pt x="413" y="356"/>
                      </a:lnTo>
                      <a:lnTo>
                        <a:pt x="414" y="360"/>
                      </a:lnTo>
                      <a:lnTo>
                        <a:pt x="414" y="363"/>
                      </a:lnTo>
                      <a:lnTo>
                        <a:pt x="414" y="366"/>
                      </a:lnTo>
                      <a:lnTo>
                        <a:pt x="414" y="370"/>
                      </a:lnTo>
                      <a:lnTo>
                        <a:pt x="414" y="373"/>
                      </a:lnTo>
                      <a:lnTo>
                        <a:pt x="414" y="376"/>
                      </a:lnTo>
                      <a:lnTo>
                        <a:pt x="414" y="379"/>
                      </a:lnTo>
                      <a:lnTo>
                        <a:pt x="413" y="383"/>
                      </a:lnTo>
                      <a:lnTo>
                        <a:pt x="413" y="386"/>
                      </a:lnTo>
                      <a:lnTo>
                        <a:pt x="412" y="390"/>
                      </a:lnTo>
                      <a:lnTo>
                        <a:pt x="415" y="388"/>
                      </a:lnTo>
                      <a:lnTo>
                        <a:pt x="417" y="387"/>
                      </a:lnTo>
                      <a:lnTo>
                        <a:pt x="420" y="386"/>
                      </a:lnTo>
                      <a:lnTo>
                        <a:pt x="423" y="390"/>
                      </a:lnTo>
                      <a:lnTo>
                        <a:pt x="424" y="392"/>
                      </a:lnTo>
                      <a:lnTo>
                        <a:pt x="426" y="394"/>
                      </a:lnTo>
                      <a:lnTo>
                        <a:pt x="449" y="397"/>
                      </a:lnTo>
                      <a:lnTo>
                        <a:pt x="439" y="374"/>
                      </a:lnTo>
                      <a:lnTo>
                        <a:pt x="437" y="370"/>
                      </a:lnTo>
                      <a:lnTo>
                        <a:pt x="436" y="366"/>
                      </a:lnTo>
                      <a:lnTo>
                        <a:pt x="436" y="364"/>
                      </a:lnTo>
                      <a:lnTo>
                        <a:pt x="436" y="360"/>
                      </a:lnTo>
                      <a:lnTo>
                        <a:pt x="436" y="356"/>
                      </a:lnTo>
                      <a:lnTo>
                        <a:pt x="436" y="352"/>
                      </a:lnTo>
                      <a:lnTo>
                        <a:pt x="436" y="349"/>
                      </a:lnTo>
                      <a:lnTo>
                        <a:pt x="436" y="344"/>
                      </a:lnTo>
                      <a:lnTo>
                        <a:pt x="437" y="341"/>
                      </a:lnTo>
                      <a:lnTo>
                        <a:pt x="438" y="337"/>
                      </a:lnTo>
                      <a:lnTo>
                        <a:pt x="439" y="334"/>
                      </a:lnTo>
                      <a:lnTo>
                        <a:pt x="441" y="330"/>
                      </a:lnTo>
                      <a:lnTo>
                        <a:pt x="442" y="327"/>
                      </a:lnTo>
                      <a:lnTo>
                        <a:pt x="444" y="323"/>
                      </a:lnTo>
                      <a:lnTo>
                        <a:pt x="445" y="320"/>
                      </a:lnTo>
                      <a:lnTo>
                        <a:pt x="447" y="318"/>
                      </a:lnTo>
                      <a:lnTo>
                        <a:pt x="448" y="314"/>
                      </a:lnTo>
                      <a:lnTo>
                        <a:pt x="449" y="311"/>
                      </a:lnTo>
                      <a:lnTo>
                        <a:pt x="450" y="308"/>
                      </a:lnTo>
                      <a:lnTo>
                        <a:pt x="451" y="306"/>
                      </a:lnTo>
                      <a:lnTo>
                        <a:pt x="452" y="303"/>
                      </a:lnTo>
                      <a:lnTo>
                        <a:pt x="453" y="299"/>
                      </a:lnTo>
                      <a:lnTo>
                        <a:pt x="453" y="296"/>
                      </a:lnTo>
                      <a:lnTo>
                        <a:pt x="453" y="293"/>
                      </a:lnTo>
                      <a:lnTo>
                        <a:pt x="453" y="289"/>
                      </a:lnTo>
                      <a:lnTo>
                        <a:pt x="454" y="286"/>
                      </a:lnTo>
                      <a:lnTo>
                        <a:pt x="454" y="283"/>
                      </a:lnTo>
                      <a:lnTo>
                        <a:pt x="454" y="280"/>
                      </a:lnTo>
                      <a:lnTo>
                        <a:pt x="454" y="278"/>
                      </a:lnTo>
                      <a:lnTo>
                        <a:pt x="455" y="274"/>
                      </a:lnTo>
                      <a:lnTo>
                        <a:pt x="455" y="271"/>
                      </a:lnTo>
                      <a:lnTo>
                        <a:pt x="456" y="268"/>
                      </a:lnTo>
                      <a:lnTo>
                        <a:pt x="456" y="265"/>
                      </a:lnTo>
                      <a:lnTo>
                        <a:pt x="457" y="262"/>
                      </a:lnTo>
                      <a:lnTo>
                        <a:pt x="458" y="259"/>
                      </a:lnTo>
                      <a:lnTo>
                        <a:pt x="459" y="255"/>
                      </a:lnTo>
                      <a:lnTo>
                        <a:pt x="460" y="252"/>
                      </a:lnTo>
                      <a:lnTo>
                        <a:pt x="462" y="250"/>
                      </a:lnTo>
                      <a:lnTo>
                        <a:pt x="464" y="246"/>
                      </a:lnTo>
                      <a:lnTo>
                        <a:pt x="465" y="244"/>
                      </a:lnTo>
                      <a:lnTo>
                        <a:pt x="467" y="241"/>
                      </a:lnTo>
                      <a:lnTo>
                        <a:pt x="471" y="237"/>
                      </a:lnTo>
                      <a:lnTo>
                        <a:pt x="473" y="235"/>
                      </a:lnTo>
                      <a:lnTo>
                        <a:pt x="476" y="233"/>
                      </a:lnTo>
                      <a:lnTo>
                        <a:pt x="479" y="231"/>
                      </a:lnTo>
                      <a:lnTo>
                        <a:pt x="483" y="230"/>
                      </a:lnTo>
                      <a:lnTo>
                        <a:pt x="487" y="228"/>
                      </a:lnTo>
                      <a:lnTo>
                        <a:pt x="491" y="227"/>
                      </a:lnTo>
                      <a:lnTo>
                        <a:pt x="495" y="225"/>
                      </a:lnTo>
                      <a:lnTo>
                        <a:pt x="499" y="225"/>
                      </a:lnTo>
                      <a:lnTo>
                        <a:pt x="501" y="223"/>
                      </a:lnTo>
                      <a:lnTo>
                        <a:pt x="504" y="222"/>
                      </a:lnTo>
                      <a:lnTo>
                        <a:pt x="507" y="220"/>
                      </a:lnTo>
                      <a:lnTo>
                        <a:pt x="510" y="219"/>
                      </a:lnTo>
                      <a:lnTo>
                        <a:pt x="513" y="218"/>
                      </a:lnTo>
                      <a:lnTo>
                        <a:pt x="516" y="216"/>
                      </a:lnTo>
                      <a:lnTo>
                        <a:pt x="519" y="215"/>
                      </a:lnTo>
                      <a:lnTo>
                        <a:pt x="522" y="214"/>
                      </a:lnTo>
                      <a:lnTo>
                        <a:pt x="524" y="212"/>
                      </a:lnTo>
                      <a:lnTo>
                        <a:pt x="527" y="210"/>
                      </a:lnTo>
                      <a:lnTo>
                        <a:pt x="531" y="209"/>
                      </a:lnTo>
                      <a:lnTo>
                        <a:pt x="534" y="207"/>
                      </a:lnTo>
                      <a:lnTo>
                        <a:pt x="537" y="206"/>
                      </a:lnTo>
                      <a:lnTo>
                        <a:pt x="540" y="205"/>
                      </a:lnTo>
                      <a:lnTo>
                        <a:pt x="543" y="204"/>
                      </a:lnTo>
                      <a:lnTo>
                        <a:pt x="547" y="204"/>
                      </a:lnTo>
                      <a:lnTo>
                        <a:pt x="549" y="203"/>
                      </a:lnTo>
                      <a:lnTo>
                        <a:pt x="552" y="202"/>
                      </a:lnTo>
                      <a:lnTo>
                        <a:pt x="556" y="202"/>
                      </a:lnTo>
                      <a:lnTo>
                        <a:pt x="561" y="202"/>
                      </a:lnTo>
                      <a:lnTo>
                        <a:pt x="566" y="201"/>
                      </a:lnTo>
                      <a:lnTo>
                        <a:pt x="569" y="200"/>
                      </a:lnTo>
                      <a:lnTo>
                        <a:pt x="572" y="200"/>
                      </a:lnTo>
                      <a:lnTo>
                        <a:pt x="576" y="200"/>
                      </a:lnTo>
                      <a:lnTo>
                        <a:pt x="579" y="200"/>
                      </a:lnTo>
                      <a:lnTo>
                        <a:pt x="582" y="199"/>
                      </a:lnTo>
                      <a:lnTo>
                        <a:pt x="585" y="199"/>
                      </a:lnTo>
                      <a:lnTo>
                        <a:pt x="588" y="197"/>
                      </a:lnTo>
                      <a:lnTo>
                        <a:pt x="591" y="196"/>
                      </a:lnTo>
                      <a:lnTo>
                        <a:pt x="594" y="195"/>
                      </a:lnTo>
                      <a:lnTo>
                        <a:pt x="597" y="194"/>
                      </a:lnTo>
                      <a:lnTo>
                        <a:pt x="600" y="192"/>
                      </a:lnTo>
                      <a:lnTo>
                        <a:pt x="603" y="190"/>
                      </a:lnTo>
                      <a:lnTo>
                        <a:pt x="606" y="189"/>
                      </a:lnTo>
                      <a:lnTo>
                        <a:pt x="609" y="187"/>
                      </a:lnTo>
                      <a:lnTo>
                        <a:pt x="613" y="186"/>
                      </a:lnTo>
                      <a:lnTo>
                        <a:pt x="615" y="185"/>
                      </a:lnTo>
                      <a:lnTo>
                        <a:pt x="618" y="184"/>
                      </a:lnTo>
                      <a:lnTo>
                        <a:pt x="622" y="183"/>
                      </a:lnTo>
                      <a:lnTo>
                        <a:pt x="624" y="181"/>
                      </a:lnTo>
                      <a:lnTo>
                        <a:pt x="628" y="181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60" name="Line 170">
                  <a:extLst>
                    <a:ext uri="{FF2B5EF4-FFF2-40B4-BE49-F238E27FC236}">
                      <a16:creationId xmlns:a16="http://schemas.microsoft.com/office/drawing/2014/main" id="{15DA4332-8867-4AF6-8C05-333D49BDFE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992" y="1817"/>
                  <a:ext cx="1" cy="11"/>
                </a:xfrm>
                <a:prstGeom prst="line">
                  <a:avLst/>
                </a:pr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61" name="Freeform 171">
                  <a:extLst>
                    <a:ext uri="{FF2B5EF4-FFF2-40B4-BE49-F238E27FC236}">
                      <a16:creationId xmlns:a16="http://schemas.microsoft.com/office/drawing/2014/main" id="{5A4B726E-D717-4721-AF70-8778CC910D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8" y="1704"/>
                  <a:ext cx="45" cy="63"/>
                </a:xfrm>
                <a:custGeom>
                  <a:avLst/>
                  <a:gdLst>
                    <a:gd name="T0" fmla="*/ 10 w 45"/>
                    <a:gd name="T1" fmla="*/ 29 h 63"/>
                    <a:gd name="T2" fmla="*/ 16 w 45"/>
                    <a:gd name="T3" fmla="*/ 26 h 63"/>
                    <a:gd name="T4" fmla="*/ 21 w 45"/>
                    <a:gd name="T5" fmla="*/ 26 h 63"/>
                    <a:gd name="T6" fmla="*/ 26 w 45"/>
                    <a:gd name="T7" fmla="*/ 27 h 63"/>
                    <a:gd name="T8" fmla="*/ 31 w 45"/>
                    <a:gd name="T9" fmla="*/ 31 h 63"/>
                    <a:gd name="T10" fmla="*/ 33 w 45"/>
                    <a:gd name="T11" fmla="*/ 37 h 63"/>
                    <a:gd name="T12" fmla="*/ 32 w 45"/>
                    <a:gd name="T13" fmla="*/ 43 h 63"/>
                    <a:gd name="T14" fmla="*/ 28 w 45"/>
                    <a:gd name="T15" fmla="*/ 48 h 63"/>
                    <a:gd name="T16" fmla="*/ 22 w 45"/>
                    <a:gd name="T17" fmla="*/ 51 h 63"/>
                    <a:gd name="T18" fmla="*/ 17 w 45"/>
                    <a:gd name="T19" fmla="*/ 50 h 63"/>
                    <a:gd name="T20" fmla="*/ 12 w 45"/>
                    <a:gd name="T21" fmla="*/ 46 h 63"/>
                    <a:gd name="T22" fmla="*/ 9 w 45"/>
                    <a:gd name="T23" fmla="*/ 41 h 63"/>
                    <a:gd name="T24" fmla="*/ 7 w 45"/>
                    <a:gd name="T25" fmla="*/ 35 h 63"/>
                    <a:gd name="T26" fmla="*/ 7 w 45"/>
                    <a:gd name="T27" fmla="*/ 30 h 63"/>
                    <a:gd name="T28" fmla="*/ 8 w 45"/>
                    <a:gd name="T29" fmla="*/ 24 h 63"/>
                    <a:gd name="T30" fmla="*/ 9 w 45"/>
                    <a:gd name="T31" fmla="*/ 18 h 63"/>
                    <a:gd name="T32" fmla="*/ 10 w 45"/>
                    <a:gd name="T33" fmla="*/ 12 h 63"/>
                    <a:gd name="T34" fmla="*/ 11 w 45"/>
                    <a:gd name="T35" fmla="*/ 6 h 63"/>
                    <a:gd name="T36" fmla="*/ 11 w 45"/>
                    <a:gd name="T37" fmla="*/ 0 h 63"/>
                    <a:gd name="T38" fmla="*/ 7 w 45"/>
                    <a:gd name="T39" fmla="*/ 7 h 63"/>
                    <a:gd name="T40" fmla="*/ 3 w 45"/>
                    <a:gd name="T41" fmla="*/ 13 h 63"/>
                    <a:gd name="T42" fmla="*/ 2 w 45"/>
                    <a:gd name="T43" fmla="*/ 19 h 63"/>
                    <a:gd name="T44" fmla="*/ 0 w 45"/>
                    <a:gd name="T45" fmla="*/ 24 h 63"/>
                    <a:gd name="T46" fmla="*/ 0 w 45"/>
                    <a:gd name="T47" fmla="*/ 31 h 63"/>
                    <a:gd name="T48" fmla="*/ 0 w 45"/>
                    <a:gd name="T49" fmla="*/ 37 h 63"/>
                    <a:gd name="T50" fmla="*/ 1 w 45"/>
                    <a:gd name="T51" fmla="*/ 43 h 63"/>
                    <a:gd name="T52" fmla="*/ 2 w 45"/>
                    <a:gd name="T53" fmla="*/ 50 h 63"/>
                    <a:gd name="T54" fmla="*/ 5 w 45"/>
                    <a:gd name="T55" fmla="*/ 55 h 63"/>
                    <a:gd name="T56" fmla="*/ 11 w 45"/>
                    <a:gd name="T57" fmla="*/ 59 h 63"/>
                    <a:gd name="T58" fmla="*/ 17 w 45"/>
                    <a:gd name="T59" fmla="*/ 62 h 63"/>
                    <a:gd name="T60" fmla="*/ 23 w 45"/>
                    <a:gd name="T61" fmla="*/ 62 h 63"/>
                    <a:gd name="T62" fmla="*/ 30 w 45"/>
                    <a:gd name="T63" fmla="*/ 60 h 63"/>
                    <a:gd name="T64" fmla="*/ 35 w 45"/>
                    <a:gd name="T65" fmla="*/ 57 h 63"/>
                    <a:gd name="T66" fmla="*/ 40 w 45"/>
                    <a:gd name="T67" fmla="*/ 51 h 63"/>
                    <a:gd name="T68" fmla="*/ 43 w 45"/>
                    <a:gd name="T69" fmla="*/ 45 h 63"/>
                    <a:gd name="T70" fmla="*/ 44 w 45"/>
                    <a:gd name="T71" fmla="*/ 40 h 63"/>
                    <a:gd name="T72" fmla="*/ 44 w 45"/>
                    <a:gd name="T73" fmla="*/ 34 h 63"/>
                    <a:gd name="T74" fmla="*/ 42 w 45"/>
                    <a:gd name="T75" fmla="*/ 28 h 63"/>
                    <a:gd name="T76" fmla="*/ 40 w 45"/>
                    <a:gd name="T77" fmla="*/ 23 h 63"/>
                    <a:gd name="T78" fmla="*/ 34 w 45"/>
                    <a:gd name="T79" fmla="*/ 18 h 63"/>
                    <a:gd name="T80" fmla="*/ 28 w 45"/>
                    <a:gd name="T81" fmla="*/ 16 h 63"/>
                    <a:gd name="T82" fmla="*/ 23 w 45"/>
                    <a:gd name="T83" fmla="*/ 15 h 63"/>
                    <a:gd name="T84" fmla="*/ 17 w 45"/>
                    <a:gd name="T85" fmla="*/ 15 h 63"/>
                    <a:gd name="T86" fmla="*/ 12 w 45"/>
                    <a:gd name="T87" fmla="*/ 17 h 63"/>
                    <a:gd name="T88" fmla="*/ 8 w 45"/>
                    <a:gd name="T89" fmla="*/ 21 h 63"/>
                    <a:gd name="T90" fmla="*/ 7 w 45"/>
                    <a:gd name="T91" fmla="*/ 26 h 63"/>
                    <a:gd name="T92" fmla="*/ 7 w 45"/>
                    <a:gd name="T93" fmla="*/ 30 h 63"/>
                    <a:gd name="T94" fmla="*/ 7 w 45"/>
                    <a:gd name="T95" fmla="*/ 31 h 63"/>
                    <a:gd name="T96" fmla="*/ 7 w 45"/>
                    <a:gd name="T97" fmla="*/ 31 h 63"/>
                    <a:gd name="T98" fmla="*/ 7 w 45"/>
                    <a:gd name="T99" fmla="*/ 32 h 6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45"/>
                    <a:gd name="T151" fmla="*/ 0 h 63"/>
                    <a:gd name="T152" fmla="*/ 45 w 45"/>
                    <a:gd name="T153" fmla="*/ 63 h 6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45" h="63">
                      <a:moveTo>
                        <a:pt x="7" y="32"/>
                      </a:moveTo>
                      <a:lnTo>
                        <a:pt x="10" y="29"/>
                      </a:lnTo>
                      <a:lnTo>
                        <a:pt x="13" y="27"/>
                      </a:lnTo>
                      <a:lnTo>
                        <a:pt x="16" y="26"/>
                      </a:lnTo>
                      <a:lnTo>
                        <a:pt x="18" y="26"/>
                      </a:lnTo>
                      <a:lnTo>
                        <a:pt x="21" y="26"/>
                      </a:lnTo>
                      <a:lnTo>
                        <a:pt x="23" y="26"/>
                      </a:lnTo>
                      <a:lnTo>
                        <a:pt x="26" y="27"/>
                      </a:lnTo>
                      <a:lnTo>
                        <a:pt x="30" y="28"/>
                      </a:lnTo>
                      <a:lnTo>
                        <a:pt x="31" y="31"/>
                      </a:lnTo>
                      <a:lnTo>
                        <a:pt x="33" y="34"/>
                      </a:lnTo>
                      <a:lnTo>
                        <a:pt x="33" y="37"/>
                      </a:lnTo>
                      <a:lnTo>
                        <a:pt x="33" y="40"/>
                      </a:lnTo>
                      <a:lnTo>
                        <a:pt x="32" y="43"/>
                      </a:lnTo>
                      <a:lnTo>
                        <a:pt x="30" y="45"/>
                      </a:lnTo>
                      <a:lnTo>
                        <a:pt x="28" y="48"/>
                      </a:lnTo>
                      <a:lnTo>
                        <a:pt x="25" y="50"/>
                      </a:lnTo>
                      <a:lnTo>
                        <a:pt x="22" y="51"/>
                      </a:lnTo>
                      <a:lnTo>
                        <a:pt x="20" y="51"/>
                      </a:lnTo>
                      <a:lnTo>
                        <a:pt x="17" y="50"/>
                      </a:lnTo>
                      <a:lnTo>
                        <a:pt x="15" y="49"/>
                      </a:lnTo>
                      <a:lnTo>
                        <a:pt x="12" y="46"/>
                      </a:lnTo>
                      <a:lnTo>
                        <a:pt x="10" y="43"/>
                      </a:lnTo>
                      <a:lnTo>
                        <a:pt x="9" y="41"/>
                      </a:lnTo>
                      <a:lnTo>
                        <a:pt x="8" y="38"/>
                      </a:lnTo>
                      <a:lnTo>
                        <a:pt x="7" y="35"/>
                      </a:lnTo>
                      <a:lnTo>
                        <a:pt x="7" y="32"/>
                      </a:lnTo>
                      <a:lnTo>
                        <a:pt x="7" y="30"/>
                      </a:lnTo>
                      <a:lnTo>
                        <a:pt x="7" y="26"/>
                      </a:lnTo>
                      <a:lnTo>
                        <a:pt x="8" y="24"/>
                      </a:lnTo>
                      <a:lnTo>
                        <a:pt x="9" y="21"/>
                      </a:lnTo>
                      <a:lnTo>
                        <a:pt x="9" y="18"/>
                      </a:lnTo>
                      <a:lnTo>
                        <a:pt x="10" y="15"/>
                      </a:lnTo>
                      <a:lnTo>
                        <a:pt x="10" y="12"/>
                      </a:lnTo>
                      <a:lnTo>
                        <a:pt x="11" y="9"/>
                      </a:lnTo>
                      <a:lnTo>
                        <a:pt x="11" y="6"/>
                      </a:lnTo>
                      <a:lnTo>
                        <a:pt x="11" y="3"/>
                      </a:lnTo>
                      <a:lnTo>
                        <a:pt x="11" y="0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5" y="10"/>
                      </a:lnTo>
                      <a:lnTo>
                        <a:pt x="3" y="13"/>
                      </a:lnTo>
                      <a:lnTo>
                        <a:pt x="2" y="16"/>
                      </a:lnTo>
                      <a:lnTo>
                        <a:pt x="2" y="19"/>
                      </a:lnTo>
                      <a:lnTo>
                        <a:pt x="1" y="22"/>
                      </a:ln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4"/>
                      </a:lnTo>
                      <a:lnTo>
                        <a:pt x="0" y="37"/>
                      </a:lnTo>
                      <a:lnTo>
                        <a:pt x="0" y="40"/>
                      </a:lnTo>
                      <a:lnTo>
                        <a:pt x="1" y="43"/>
                      </a:lnTo>
                      <a:lnTo>
                        <a:pt x="1" y="46"/>
                      </a:lnTo>
                      <a:lnTo>
                        <a:pt x="2" y="50"/>
                      </a:lnTo>
                      <a:lnTo>
                        <a:pt x="3" y="52"/>
                      </a:lnTo>
                      <a:lnTo>
                        <a:pt x="5" y="55"/>
                      </a:lnTo>
                      <a:lnTo>
                        <a:pt x="7" y="58"/>
                      </a:lnTo>
                      <a:lnTo>
                        <a:pt x="11" y="59"/>
                      </a:lnTo>
                      <a:lnTo>
                        <a:pt x="14" y="61"/>
                      </a:lnTo>
                      <a:lnTo>
                        <a:pt x="17" y="62"/>
                      </a:lnTo>
                      <a:lnTo>
                        <a:pt x="20" y="62"/>
                      </a:lnTo>
                      <a:lnTo>
                        <a:pt x="23" y="62"/>
                      </a:lnTo>
                      <a:lnTo>
                        <a:pt x="26" y="62"/>
                      </a:lnTo>
                      <a:lnTo>
                        <a:pt x="30" y="60"/>
                      </a:lnTo>
                      <a:lnTo>
                        <a:pt x="32" y="59"/>
                      </a:lnTo>
                      <a:lnTo>
                        <a:pt x="35" y="57"/>
                      </a:lnTo>
                      <a:lnTo>
                        <a:pt x="38" y="54"/>
                      </a:lnTo>
                      <a:lnTo>
                        <a:pt x="40" y="51"/>
                      </a:lnTo>
                      <a:lnTo>
                        <a:pt x="42" y="49"/>
                      </a:lnTo>
                      <a:lnTo>
                        <a:pt x="43" y="45"/>
                      </a:lnTo>
                      <a:lnTo>
                        <a:pt x="44" y="43"/>
                      </a:lnTo>
                      <a:lnTo>
                        <a:pt x="44" y="40"/>
                      </a:lnTo>
                      <a:lnTo>
                        <a:pt x="44" y="37"/>
                      </a:lnTo>
                      <a:lnTo>
                        <a:pt x="44" y="34"/>
                      </a:lnTo>
                      <a:lnTo>
                        <a:pt x="43" y="31"/>
                      </a:lnTo>
                      <a:lnTo>
                        <a:pt x="42" y="28"/>
                      </a:lnTo>
                      <a:lnTo>
                        <a:pt x="41" y="26"/>
                      </a:lnTo>
                      <a:lnTo>
                        <a:pt x="40" y="23"/>
                      </a:lnTo>
                      <a:lnTo>
                        <a:pt x="37" y="21"/>
                      </a:lnTo>
                      <a:lnTo>
                        <a:pt x="34" y="18"/>
                      </a:lnTo>
                      <a:lnTo>
                        <a:pt x="31" y="17"/>
                      </a:lnTo>
                      <a:lnTo>
                        <a:pt x="28" y="16"/>
                      </a:lnTo>
                      <a:lnTo>
                        <a:pt x="26" y="15"/>
                      </a:lnTo>
                      <a:lnTo>
                        <a:pt x="23" y="15"/>
                      </a:lnTo>
                      <a:lnTo>
                        <a:pt x="20" y="15"/>
                      </a:lnTo>
                      <a:lnTo>
                        <a:pt x="17" y="15"/>
                      </a:lnTo>
                      <a:lnTo>
                        <a:pt x="15" y="15"/>
                      </a:lnTo>
                      <a:lnTo>
                        <a:pt x="12" y="17"/>
                      </a:lnTo>
                      <a:lnTo>
                        <a:pt x="9" y="18"/>
                      </a:lnTo>
                      <a:lnTo>
                        <a:pt x="8" y="21"/>
                      </a:lnTo>
                      <a:lnTo>
                        <a:pt x="7" y="24"/>
                      </a:lnTo>
                      <a:lnTo>
                        <a:pt x="7" y="26"/>
                      </a:lnTo>
                      <a:lnTo>
                        <a:pt x="7" y="29"/>
                      </a:lnTo>
                      <a:lnTo>
                        <a:pt x="7" y="30"/>
                      </a:lnTo>
                      <a:lnTo>
                        <a:pt x="7" y="31"/>
                      </a:lnTo>
                      <a:lnTo>
                        <a:pt x="7" y="32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62" name="Freeform 172">
                  <a:extLst>
                    <a:ext uri="{FF2B5EF4-FFF2-40B4-BE49-F238E27FC236}">
                      <a16:creationId xmlns:a16="http://schemas.microsoft.com/office/drawing/2014/main" id="{63FDEF36-07D2-485B-B7C1-7AD63A196F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9" y="1743"/>
                  <a:ext cx="508" cy="227"/>
                </a:xfrm>
                <a:custGeom>
                  <a:avLst/>
                  <a:gdLst>
                    <a:gd name="T0" fmla="*/ 277 w 508"/>
                    <a:gd name="T1" fmla="*/ 6 h 227"/>
                    <a:gd name="T2" fmla="*/ 317 w 508"/>
                    <a:gd name="T3" fmla="*/ 9 h 227"/>
                    <a:gd name="T4" fmla="*/ 352 w 508"/>
                    <a:gd name="T5" fmla="*/ 13 h 227"/>
                    <a:gd name="T6" fmla="*/ 384 w 508"/>
                    <a:gd name="T7" fmla="*/ 19 h 227"/>
                    <a:gd name="T8" fmla="*/ 411 w 508"/>
                    <a:gd name="T9" fmla="*/ 26 h 227"/>
                    <a:gd name="T10" fmla="*/ 434 w 508"/>
                    <a:gd name="T11" fmla="*/ 33 h 227"/>
                    <a:gd name="T12" fmla="*/ 454 w 508"/>
                    <a:gd name="T13" fmla="*/ 41 h 227"/>
                    <a:gd name="T14" fmla="*/ 471 w 508"/>
                    <a:gd name="T15" fmla="*/ 51 h 227"/>
                    <a:gd name="T16" fmla="*/ 489 w 508"/>
                    <a:gd name="T17" fmla="*/ 65 h 227"/>
                    <a:gd name="T18" fmla="*/ 504 w 508"/>
                    <a:gd name="T19" fmla="*/ 89 h 227"/>
                    <a:gd name="T20" fmla="*/ 507 w 508"/>
                    <a:gd name="T21" fmla="*/ 110 h 227"/>
                    <a:gd name="T22" fmla="*/ 503 w 508"/>
                    <a:gd name="T23" fmla="*/ 131 h 227"/>
                    <a:gd name="T24" fmla="*/ 488 w 508"/>
                    <a:gd name="T25" fmla="*/ 153 h 227"/>
                    <a:gd name="T26" fmla="*/ 468 w 508"/>
                    <a:gd name="T27" fmla="*/ 167 h 227"/>
                    <a:gd name="T28" fmla="*/ 453 w 508"/>
                    <a:gd name="T29" fmla="*/ 175 h 227"/>
                    <a:gd name="T30" fmla="*/ 436 w 508"/>
                    <a:gd name="T31" fmla="*/ 181 h 227"/>
                    <a:gd name="T32" fmla="*/ 415 w 508"/>
                    <a:gd name="T33" fmla="*/ 188 h 227"/>
                    <a:gd name="T34" fmla="*/ 393 w 508"/>
                    <a:gd name="T35" fmla="*/ 193 h 227"/>
                    <a:gd name="T36" fmla="*/ 368 w 508"/>
                    <a:gd name="T37" fmla="*/ 197 h 227"/>
                    <a:gd name="T38" fmla="*/ 340 w 508"/>
                    <a:gd name="T39" fmla="*/ 202 h 227"/>
                    <a:gd name="T40" fmla="*/ 310 w 508"/>
                    <a:gd name="T41" fmla="*/ 205 h 227"/>
                    <a:gd name="T42" fmla="*/ 281 w 508"/>
                    <a:gd name="T43" fmla="*/ 206 h 227"/>
                    <a:gd name="T44" fmla="*/ 256 w 508"/>
                    <a:gd name="T45" fmla="*/ 204 h 227"/>
                    <a:gd name="T46" fmla="*/ 234 w 508"/>
                    <a:gd name="T47" fmla="*/ 203 h 227"/>
                    <a:gd name="T48" fmla="*/ 216 w 508"/>
                    <a:gd name="T49" fmla="*/ 202 h 227"/>
                    <a:gd name="T50" fmla="*/ 201 w 508"/>
                    <a:gd name="T51" fmla="*/ 201 h 227"/>
                    <a:gd name="T52" fmla="*/ 180 w 508"/>
                    <a:gd name="T53" fmla="*/ 196 h 227"/>
                    <a:gd name="T54" fmla="*/ 164 w 508"/>
                    <a:gd name="T55" fmla="*/ 194 h 227"/>
                    <a:gd name="T56" fmla="*/ 149 w 508"/>
                    <a:gd name="T57" fmla="*/ 193 h 227"/>
                    <a:gd name="T58" fmla="*/ 133 w 508"/>
                    <a:gd name="T59" fmla="*/ 196 h 227"/>
                    <a:gd name="T60" fmla="*/ 117 w 508"/>
                    <a:gd name="T61" fmla="*/ 204 h 227"/>
                    <a:gd name="T62" fmla="*/ 101 w 508"/>
                    <a:gd name="T63" fmla="*/ 216 h 227"/>
                    <a:gd name="T64" fmla="*/ 86 w 508"/>
                    <a:gd name="T65" fmla="*/ 225 h 227"/>
                    <a:gd name="T66" fmla="*/ 69 w 508"/>
                    <a:gd name="T67" fmla="*/ 225 h 227"/>
                    <a:gd name="T68" fmla="*/ 51 w 508"/>
                    <a:gd name="T69" fmla="*/ 215 h 227"/>
                    <a:gd name="T70" fmla="*/ 33 w 508"/>
                    <a:gd name="T71" fmla="*/ 203 h 227"/>
                    <a:gd name="T72" fmla="*/ 19 w 508"/>
                    <a:gd name="T73" fmla="*/ 188 h 227"/>
                    <a:gd name="T74" fmla="*/ 11 w 508"/>
                    <a:gd name="T75" fmla="*/ 170 h 227"/>
                    <a:gd name="T76" fmla="*/ 4 w 508"/>
                    <a:gd name="T77" fmla="*/ 148 h 227"/>
                    <a:gd name="T78" fmla="*/ 2 w 508"/>
                    <a:gd name="T79" fmla="*/ 131 h 227"/>
                    <a:gd name="T80" fmla="*/ 0 w 508"/>
                    <a:gd name="T81" fmla="*/ 117 h 227"/>
                    <a:gd name="T82" fmla="*/ 1 w 508"/>
                    <a:gd name="T83" fmla="*/ 101 h 227"/>
                    <a:gd name="T84" fmla="*/ 3 w 508"/>
                    <a:gd name="T85" fmla="*/ 85 h 227"/>
                    <a:gd name="T86" fmla="*/ 10 w 508"/>
                    <a:gd name="T87" fmla="*/ 70 h 227"/>
                    <a:gd name="T88" fmla="*/ 18 w 508"/>
                    <a:gd name="T89" fmla="*/ 55 h 227"/>
                    <a:gd name="T90" fmla="*/ 30 w 508"/>
                    <a:gd name="T91" fmla="*/ 41 h 227"/>
                    <a:gd name="T92" fmla="*/ 46 w 508"/>
                    <a:gd name="T93" fmla="*/ 28 h 227"/>
                    <a:gd name="T94" fmla="*/ 66 w 508"/>
                    <a:gd name="T95" fmla="*/ 18 h 227"/>
                    <a:gd name="T96" fmla="*/ 90 w 508"/>
                    <a:gd name="T97" fmla="*/ 10 h 227"/>
                    <a:gd name="T98" fmla="*/ 119 w 508"/>
                    <a:gd name="T99" fmla="*/ 4 h 227"/>
                    <a:gd name="T100" fmla="*/ 155 w 508"/>
                    <a:gd name="T101" fmla="*/ 0 h 227"/>
                    <a:gd name="T102" fmla="*/ 196 w 508"/>
                    <a:gd name="T103" fmla="*/ 0 h 227"/>
                    <a:gd name="T104" fmla="*/ 243 w 508"/>
                    <a:gd name="T105" fmla="*/ 4 h 22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08"/>
                    <a:gd name="T160" fmla="*/ 0 h 227"/>
                    <a:gd name="T161" fmla="*/ 508 w 508"/>
                    <a:gd name="T162" fmla="*/ 227 h 227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08" h="227">
                      <a:moveTo>
                        <a:pt x="243" y="4"/>
                      </a:moveTo>
                      <a:lnTo>
                        <a:pt x="252" y="4"/>
                      </a:lnTo>
                      <a:lnTo>
                        <a:pt x="261" y="4"/>
                      </a:lnTo>
                      <a:lnTo>
                        <a:pt x="269" y="5"/>
                      </a:lnTo>
                      <a:lnTo>
                        <a:pt x="277" y="6"/>
                      </a:lnTo>
                      <a:lnTo>
                        <a:pt x="285" y="6"/>
                      </a:lnTo>
                      <a:lnTo>
                        <a:pt x="294" y="7"/>
                      </a:lnTo>
                      <a:lnTo>
                        <a:pt x="302" y="8"/>
                      </a:lnTo>
                      <a:lnTo>
                        <a:pt x="309" y="8"/>
                      </a:lnTo>
                      <a:lnTo>
                        <a:pt x="317" y="9"/>
                      </a:lnTo>
                      <a:lnTo>
                        <a:pt x="324" y="10"/>
                      </a:lnTo>
                      <a:lnTo>
                        <a:pt x="332" y="11"/>
                      </a:lnTo>
                      <a:lnTo>
                        <a:pt x="338" y="12"/>
                      </a:lnTo>
                      <a:lnTo>
                        <a:pt x="345" y="12"/>
                      </a:lnTo>
                      <a:lnTo>
                        <a:pt x="352" y="13"/>
                      </a:lnTo>
                      <a:lnTo>
                        <a:pt x="359" y="14"/>
                      </a:lnTo>
                      <a:lnTo>
                        <a:pt x="365" y="15"/>
                      </a:lnTo>
                      <a:lnTo>
                        <a:pt x="371" y="17"/>
                      </a:lnTo>
                      <a:lnTo>
                        <a:pt x="378" y="17"/>
                      </a:lnTo>
                      <a:lnTo>
                        <a:pt x="384" y="19"/>
                      </a:lnTo>
                      <a:lnTo>
                        <a:pt x="389" y="20"/>
                      </a:lnTo>
                      <a:lnTo>
                        <a:pt x="395" y="22"/>
                      </a:lnTo>
                      <a:lnTo>
                        <a:pt x="401" y="23"/>
                      </a:lnTo>
                      <a:lnTo>
                        <a:pt x="406" y="25"/>
                      </a:lnTo>
                      <a:lnTo>
                        <a:pt x="411" y="26"/>
                      </a:lnTo>
                      <a:lnTo>
                        <a:pt x="416" y="27"/>
                      </a:lnTo>
                      <a:lnTo>
                        <a:pt x="421" y="28"/>
                      </a:lnTo>
                      <a:lnTo>
                        <a:pt x="425" y="30"/>
                      </a:lnTo>
                      <a:lnTo>
                        <a:pt x="430" y="32"/>
                      </a:lnTo>
                      <a:lnTo>
                        <a:pt x="434" y="33"/>
                      </a:lnTo>
                      <a:lnTo>
                        <a:pt x="439" y="35"/>
                      </a:lnTo>
                      <a:lnTo>
                        <a:pt x="443" y="36"/>
                      </a:lnTo>
                      <a:lnTo>
                        <a:pt x="447" y="38"/>
                      </a:lnTo>
                      <a:lnTo>
                        <a:pt x="451" y="41"/>
                      </a:lnTo>
                      <a:lnTo>
                        <a:pt x="454" y="41"/>
                      </a:lnTo>
                      <a:lnTo>
                        <a:pt x="458" y="43"/>
                      </a:lnTo>
                      <a:lnTo>
                        <a:pt x="462" y="45"/>
                      </a:lnTo>
                      <a:lnTo>
                        <a:pt x="465" y="47"/>
                      </a:lnTo>
                      <a:lnTo>
                        <a:pt x="468" y="49"/>
                      </a:lnTo>
                      <a:lnTo>
                        <a:pt x="471" y="51"/>
                      </a:lnTo>
                      <a:lnTo>
                        <a:pt x="475" y="53"/>
                      </a:lnTo>
                      <a:lnTo>
                        <a:pt x="477" y="56"/>
                      </a:lnTo>
                      <a:lnTo>
                        <a:pt x="480" y="57"/>
                      </a:lnTo>
                      <a:lnTo>
                        <a:pt x="485" y="61"/>
                      </a:lnTo>
                      <a:lnTo>
                        <a:pt x="489" y="65"/>
                      </a:lnTo>
                      <a:lnTo>
                        <a:pt x="493" y="70"/>
                      </a:lnTo>
                      <a:lnTo>
                        <a:pt x="497" y="74"/>
                      </a:lnTo>
                      <a:lnTo>
                        <a:pt x="499" y="79"/>
                      </a:lnTo>
                      <a:lnTo>
                        <a:pt x="502" y="85"/>
                      </a:lnTo>
                      <a:lnTo>
                        <a:pt x="504" y="89"/>
                      </a:lnTo>
                      <a:lnTo>
                        <a:pt x="506" y="94"/>
                      </a:lnTo>
                      <a:lnTo>
                        <a:pt x="506" y="99"/>
                      </a:lnTo>
                      <a:lnTo>
                        <a:pt x="507" y="104"/>
                      </a:lnTo>
                      <a:lnTo>
                        <a:pt x="507" y="107"/>
                      </a:lnTo>
                      <a:lnTo>
                        <a:pt x="507" y="110"/>
                      </a:lnTo>
                      <a:lnTo>
                        <a:pt x="507" y="112"/>
                      </a:lnTo>
                      <a:lnTo>
                        <a:pt x="507" y="117"/>
                      </a:lnTo>
                      <a:lnTo>
                        <a:pt x="506" y="123"/>
                      </a:lnTo>
                      <a:lnTo>
                        <a:pt x="505" y="128"/>
                      </a:lnTo>
                      <a:lnTo>
                        <a:pt x="503" y="131"/>
                      </a:lnTo>
                      <a:lnTo>
                        <a:pt x="500" y="136"/>
                      </a:lnTo>
                      <a:lnTo>
                        <a:pt x="499" y="141"/>
                      </a:lnTo>
                      <a:lnTo>
                        <a:pt x="495" y="145"/>
                      </a:lnTo>
                      <a:lnTo>
                        <a:pt x="491" y="149"/>
                      </a:lnTo>
                      <a:lnTo>
                        <a:pt x="488" y="153"/>
                      </a:lnTo>
                      <a:lnTo>
                        <a:pt x="484" y="157"/>
                      </a:lnTo>
                      <a:lnTo>
                        <a:pt x="479" y="160"/>
                      </a:lnTo>
                      <a:lnTo>
                        <a:pt x="474" y="164"/>
                      </a:lnTo>
                      <a:lnTo>
                        <a:pt x="471" y="165"/>
                      </a:lnTo>
                      <a:lnTo>
                        <a:pt x="468" y="167"/>
                      </a:lnTo>
                      <a:lnTo>
                        <a:pt x="465" y="169"/>
                      </a:lnTo>
                      <a:lnTo>
                        <a:pt x="463" y="172"/>
                      </a:lnTo>
                      <a:lnTo>
                        <a:pt x="460" y="173"/>
                      </a:lnTo>
                      <a:lnTo>
                        <a:pt x="456" y="173"/>
                      </a:lnTo>
                      <a:lnTo>
                        <a:pt x="453" y="175"/>
                      </a:lnTo>
                      <a:lnTo>
                        <a:pt x="450" y="176"/>
                      </a:lnTo>
                      <a:lnTo>
                        <a:pt x="446" y="178"/>
                      </a:lnTo>
                      <a:lnTo>
                        <a:pt x="443" y="179"/>
                      </a:lnTo>
                      <a:lnTo>
                        <a:pt x="439" y="180"/>
                      </a:lnTo>
                      <a:lnTo>
                        <a:pt x="436" y="181"/>
                      </a:lnTo>
                      <a:lnTo>
                        <a:pt x="431" y="183"/>
                      </a:lnTo>
                      <a:lnTo>
                        <a:pt x="427" y="184"/>
                      </a:lnTo>
                      <a:lnTo>
                        <a:pt x="423" y="186"/>
                      </a:lnTo>
                      <a:lnTo>
                        <a:pt x="419" y="188"/>
                      </a:lnTo>
                      <a:lnTo>
                        <a:pt x="415" y="188"/>
                      </a:lnTo>
                      <a:lnTo>
                        <a:pt x="410" y="189"/>
                      </a:lnTo>
                      <a:lnTo>
                        <a:pt x="406" y="190"/>
                      </a:lnTo>
                      <a:lnTo>
                        <a:pt x="402" y="191"/>
                      </a:lnTo>
                      <a:lnTo>
                        <a:pt x="397" y="192"/>
                      </a:lnTo>
                      <a:lnTo>
                        <a:pt x="393" y="193"/>
                      </a:lnTo>
                      <a:lnTo>
                        <a:pt x="388" y="194"/>
                      </a:lnTo>
                      <a:lnTo>
                        <a:pt x="383" y="195"/>
                      </a:lnTo>
                      <a:lnTo>
                        <a:pt x="378" y="196"/>
                      </a:lnTo>
                      <a:lnTo>
                        <a:pt x="373" y="196"/>
                      </a:lnTo>
                      <a:lnTo>
                        <a:pt x="368" y="197"/>
                      </a:lnTo>
                      <a:lnTo>
                        <a:pt x="362" y="198"/>
                      </a:lnTo>
                      <a:lnTo>
                        <a:pt x="357" y="199"/>
                      </a:lnTo>
                      <a:lnTo>
                        <a:pt x="350" y="201"/>
                      </a:lnTo>
                      <a:lnTo>
                        <a:pt x="346" y="201"/>
                      </a:lnTo>
                      <a:lnTo>
                        <a:pt x="340" y="202"/>
                      </a:lnTo>
                      <a:lnTo>
                        <a:pt x="334" y="202"/>
                      </a:lnTo>
                      <a:lnTo>
                        <a:pt x="329" y="203"/>
                      </a:lnTo>
                      <a:lnTo>
                        <a:pt x="323" y="204"/>
                      </a:lnTo>
                      <a:lnTo>
                        <a:pt x="317" y="204"/>
                      </a:lnTo>
                      <a:lnTo>
                        <a:pt x="310" y="205"/>
                      </a:lnTo>
                      <a:lnTo>
                        <a:pt x="304" y="205"/>
                      </a:lnTo>
                      <a:lnTo>
                        <a:pt x="298" y="206"/>
                      </a:lnTo>
                      <a:lnTo>
                        <a:pt x="292" y="206"/>
                      </a:lnTo>
                      <a:lnTo>
                        <a:pt x="286" y="206"/>
                      </a:lnTo>
                      <a:lnTo>
                        <a:pt x="281" y="206"/>
                      </a:lnTo>
                      <a:lnTo>
                        <a:pt x="275" y="205"/>
                      </a:lnTo>
                      <a:lnTo>
                        <a:pt x="270" y="205"/>
                      </a:lnTo>
                      <a:lnTo>
                        <a:pt x="265" y="205"/>
                      </a:lnTo>
                      <a:lnTo>
                        <a:pt x="261" y="205"/>
                      </a:lnTo>
                      <a:lnTo>
                        <a:pt x="256" y="204"/>
                      </a:lnTo>
                      <a:lnTo>
                        <a:pt x="251" y="204"/>
                      </a:lnTo>
                      <a:lnTo>
                        <a:pt x="247" y="204"/>
                      </a:lnTo>
                      <a:lnTo>
                        <a:pt x="242" y="204"/>
                      </a:lnTo>
                      <a:lnTo>
                        <a:pt x="238" y="204"/>
                      </a:lnTo>
                      <a:lnTo>
                        <a:pt x="234" y="203"/>
                      </a:lnTo>
                      <a:lnTo>
                        <a:pt x="230" y="203"/>
                      </a:lnTo>
                      <a:lnTo>
                        <a:pt x="227" y="202"/>
                      </a:lnTo>
                      <a:lnTo>
                        <a:pt x="223" y="202"/>
                      </a:lnTo>
                      <a:lnTo>
                        <a:pt x="219" y="202"/>
                      </a:lnTo>
                      <a:lnTo>
                        <a:pt x="216" y="202"/>
                      </a:lnTo>
                      <a:lnTo>
                        <a:pt x="213" y="202"/>
                      </a:lnTo>
                      <a:lnTo>
                        <a:pt x="210" y="201"/>
                      </a:lnTo>
                      <a:lnTo>
                        <a:pt x="206" y="201"/>
                      </a:lnTo>
                      <a:lnTo>
                        <a:pt x="204" y="201"/>
                      </a:lnTo>
                      <a:lnTo>
                        <a:pt x="201" y="201"/>
                      </a:lnTo>
                      <a:lnTo>
                        <a:pt x="199" y="199"/>
                      </a:lnTo>
                      <a:lnTo>
                        <a:pt x="193" y="199"/>
                      </a:lnTo>
                      <a:lnTo>
                        <a:pt x="188" y="198"/>
                      </a:lnTo>
                      <a:lnTo>
                        <a:pt x="184" y="197"/>
                      </a:lnTo>
                      <a:lnTo>
                        <a:pt x="180" y="196"/>
                      </a:lnTo>
                      <a:lnTo>
                        <a:pt x="177" y="196"/>
                      </a:lnTo>
                      <a:lnTo>
                        <a:pt x="173" y="196"/>
                      </a:lnTo>
                      <a:lnTo>
                        <a:pt x="169" y="195"/>
                      </a:lnTo>
                      <a:lnTo>
                        <a:pt x="166" y="195"/>
                      </a:lnTo>
                      <a:lnTo>
                        <a:pt x="164" y="194"/>
                      </a:lnTo>
                      <a:lnTo>
                        <a:pt x="161" y="193"/>
                      </a:lnTo>
                      <a:lnTo>
                        <a:pt x="159" y="193"/>
                      </a:lnTo>
                      <a:lnTo>
                        <a:pt x="156" y="193"/>
                      </a:lnTo>
                      <a:lnTo>
                        <a:pt x="152" y="193"/>
                      </a:lnTo>
                      <a:lnTo>
                        <a:pt x="149" y="193"/>
                      </a:lnTo>
                      <a:lnTo>
                        <a:pt x="145" y="193"/>
                      </a:lnTo>
                      <a:lnTo>
                        <a:pt x="141" y="194"/>
                      </a:lnTo>
                      <a:lnTo>
                        <a:pt x="138" y="195"/>
                      </a:lnTo>
                      <a:lnTo>
                        <a:pt x="135" y="195"/>
                      </a:lnTo>
                      <a:lnTo>
                        <a:pt x="133" y="196"/>
                      </a:lnTo>
                      <a:lnTo>
                        <a:pt x="129" y="196"/>
                      </a:lnTo>
                      <a:lnTo>
                        <a:pt x="127" y="198"/>
                      </a:lnTo>
                      <a:lnTo>
                        <a:pt x="124" y="199"/>
                      </a:lnTo>
                      <a:lnTo>
                        <a:pt x="120" y="202"/>
                      </a:lnTo>
                      <a:lnTo>
                        <a:pt x="117" y="204"/>
                      </a:lnTo>
                      <a:lnTo>
                        <a:pt x="114" y="206"/>
                      </a:lnTo>
                      <a:lnTo>
                        <a:pt x="110" y="208"/>
                      </a:lnTo>
                      <a:lnTo>
                        <a:pt x="107" y="211"/>
                      </a:lnTo>
                      <a:lnTo>
                        <a:pt x="104" y="213"/>
                      </a:lnTo>
                      <a:lnTo>
                        <a:pt x="101" y="216"/>
                      </a:lnTo>
                      <a:lnTo>
                        <a:pt x="98" y="218"/>
                      </a:lnTo>
                      <a:lnTo>
                        <a:pt x="95" y="220"/>
                      </a:lnTo>
                      <a:lnTo>
                        <a:pt x="92" y="222"/>
                      </a:lnTo>
                      <a:lnTo>
                        <a:pt x="89" y="224"/>
                      </a:lnTo>
                      <a:lnTo>
                        <a:pt x="86" y="225"/>
                      </a:lnTo>
                      <a:lnTo>
                        <a:pt x="82" y="226"/>
                      </a:lnTo>
                      <a:lnTo>
                        <a:pt x="80" y="226"/>
                      </a:lnTo>
                      <a:lnTo>
                        <a:pt x="76" y="226"/>
                      </a:lnTo>
                      <a:lnTo>
                        <a:pt x="72" y="226"/>
                      </a:lnTo>
                      <a:lnTo>
                        <a:pt x="69" y="225"/>
                      </a:lnTo>
                      <a:lnTo>
                        <a:pt x="65" y="223"/>
                      </a:lnTo>
                      <a:lnTo>
                        <a:pt x="62" y="221"/>
                      </a:lnTo>
                      <a:lnTo>
                        <a:pt x="59" y="219"/>
                      </a:lnTo>
                      <a:lnTo>
                        <a:pt x="55" y="217"/>
                      </a:lnTo>
                      <a:lnTo>
                        <a:pt x="51" y="215"/>
                      </a:lnTo>
                      <a:lnTo>
                        <a:pt x="47" y="213"/>
                      </a:lnTo>
                      <a:lnTo>
                        <a:pt x="44" y="211"/>
                      </a:lnTo>
                      <a:lnTo>
                        <a:pt x="40" y="208"/>
                      </a:lnTo>
                      <a:lnTo>
                        <a:pt x="37" y="206"/>
                      </a:lnTo>
                      <a:lnTo>
                        <a:pt x="33" y="203"/>
                      </a:lnTo>
                      <a:lnTo>
                        <a:pt x="30" y="201"/>
                      </a:lnTo>
                      <a:lnTo>
                        <a:pt x="27" y="196"/>
                      </a:lnTo>
                      <a:lnTo>
                        <a:pt x="24" y="193"/>
                      </a:lnTo>
                      <a:lnTo>
                        <a:pt x="22" y="190"/>
                      </a:lnTo>
                      <a:lnTo>
                        <a:pt x="19" y="188"/>
                      </a:lnTo>
                      <a:lnTo>
                        <a:pt x="18" y="184"/>
                      </a:lnTo>
                      <a:lnTo>
                        <a:pt x="16" y="181"/>
                      </a:lnTo>
                      <a:lnTo>
                        <a:pt x="14" y="177"/>
                      </a:lnTo>
                      <a:lnTo>
                        <a:pt x="12" y="174"/>
                      </a:lnTo>
                      <a:lnTo>
                        <a:pt x="11" y="170"/>
                      </a:lnTo>
                      <a:lnTo>
                        <a:pt x="9" y="166"/>
                      </a:lnTo>
                      <a:lnTo>
                        <a:pt x="8" y="162"/>
                      </a:lnTo>
                      <a:lnTo>
                        <a:pt x="6" y="158"/>
                      </a:lnTo>
                      <a:lnTo>
                        <a:pt x="5" y="153"/>
                      </a:lnTo>
                      <a:lnTo>
                        <a:pt x="4" y="148"/>
                      </a:lnTo>
                      <a:lnTo>
                        <a:pt x="3" y="143"/>
                      </a:lnTo>
                      <a:lnTo>
                        <a:pt x="3" y="141"/>
                      </a:lnTo>
                      <a:lnTo>
                        <a:pt x="2" y="138"/>
                      </a:lnTo>
                      <a:lnTo>
                        <a:pt x="2" y="135"/>
                      </a:lnTo>
                      <a:lnTo>
                        <a:pt x="2" y="131"/>
                      </a:lnTo>
                      <a:lnTo>
                        <a:pt x="1" y="129"/>
                      </a:lnTo>
                      <a:lnTo>
                        <a:pt x="1" y="126"/>
                      </a:lnTo>
                      <a:lnTo>
                        <a:pt x="0" y="123"/>
                      </a:lnTo>
                      <a:lnTo>
                        <a:pt x="0" y="120"/>
                      </a:lnTo>
                      <a:lnTo>
                        <a:pt x="0" y="117"/>
                      </a:lnTo>
                      <a:lnTo>
                        <a:pt x="0" y="114"/>
                      </a:lnTo>
                      <a:lnTo>
                        <a:pt x="0" y="110"/>
                      </a:lnTo>
                      <a:lnTo>
                        <a:pt x="0" y="107"/>
                      </a:lnTo>
                      <a:lnTo>
                        <a:pt x="0" y="104"/>
                      </a:lnTo>
                      <a:lnTo>
                        <a:pt x="1" y="101"/>
                      </a:lnTo>
                      <a:lnTo>
                        <a:pt x="2" y="97"/>
                      </a:lnTo>
                      <a:lnTo>
                        <a:pt x="2" y="95"/>
                      </a:lnTo>
                      <a:lnTo>
                        <a:pt x="2" y="91"/>
                      </a:lnTo>
                      <a:lnTo>
                        <a:pt x="3" y="88"/>
                      </a:lnTo>
                      <a:lnTo>
                        <a:pt x="3" y="85"/>
                      </a:lnTo>
                      <a:lnTo>
                        <a:pt x="5" y="82"/>
                      </a:lnTo>
                      <a:lnTo>
                        <a:pt x="5" y="78"/>
                      </a:lnTo>
                      <a:lnTo>
                        <a:pt x="7" y="75"/>
                      </a:lnTo>
                      <a:lnTo>
                        <a:pt x="8" y="73"/>
                      </a:lnTo>
                      <a:lnTo>
                        <a:pt x="10" y="70"/>
                      </a:lnTo>
                      <a:lnTo>
                        <a:pt x="11" y="66"/>
                      </a:lnTo>
                      <a:lnTo>
                        <a:pt x="12" y="63"/>
                      </a:lnTo>
                      <a:lnTo>
                        <a:pt x="14" y="60"/>
                      </a:lnTo>
                      <a:lnTo>
                        <a:pt x="16" y="57"/>
                      </a:lnTo>
                      <a:lnTo>
                        <a:pt x="18" y="55"/>
                      </a:lnTo>
                      <a:lnTo>
                        <a:pt x="20" y="52"/>
                      </a:lnTo>
                      <a:lnTo>
                        <a:pt x="22" y="48"/>
                      </a:lnTo>
                      <a:lnTo>
                        <a:pt x="24" y="46"/>
                      </a:lnTo>
                      <a:lnTo>
                        <a:pt x="27" y="43"/>
                      </a:lnTo>
                      <a:lnTo>
                        <a:pt x="30" y="41"/>
                      </a:lnTo>
                      <a:lnTo>
                        <a:pt x="32" y="38"/>
                      </a:lnTo>
                      <a:lnTo>
                        <a:pt x="35" y="35"/>
                      </a:lnTo>
                      <a:lnTo>
                        <a:pt x="39" y="33"/>
                      </a:lnTo>
                      <a:lnTo>
                        <a:pt x="42" y="30"/>
                      </a:lnTo>
                      <a:lnTo>
                        <a:pt x="46" y="28"/>
                      </a:lnTo>
                      <a:lnTo>
                        <a:pt x="49" y="26"/>
                      </a:lnTo>
                      <a:lnTo>
                        <a:pt x="53" y="24"/>
                      </a:lnTo>
                      <a:lnTo>
                        <a:pt x="57" y="22"/>
                      </a:lnTo>
                      <a:lnTo>
                        <a:pt x="61" y="20"/>
                      </a:lnTo>
                      <a:lnTo>
                        <a:pt x="66" y="18"/>
                      </a:lnTo>
                      <a:lnTo>
                        <a:pt x="70" y="16"/>
                      </a:lnTo>
                      <a:lnTo>
                        <a:pt x="76" y="14"/>
                      </a:lnTo>
                      <a:lnTo>
                        <a:pt x="80" y="12"/>
                      </a:lnTo>
                      <a:lnTo>
                        <a:pt x="85" y="12"/>
                      </a:lnTo>
                      <a:lnTo>
                        <a:pt x="90" y="10"/>
                      </a:lnTo>
                      <a:lnTo>
                        <a:pt x="96" y="8"/>
                      </a:lnTo>
                      <a:lnTo>
                        <a:pt x="101" y="7"/>
                      </a:lnTo>
                      <a:lnTo>
                        <a:pt x="108" y="6"/>
                      </a:lnTo>
                      <a:lnTo>
                        <a:pt x="114" y="4"/>
                      </a:lnTo>
                      <a:lnTo>
                        <a:pt x="119" y="4"/>
                      </a:lnTo>
                      <a:lnTo>
                        <a:pt x="127" y="3"/>
                      </a:lnTo>
                      <a:lnTo>
                        <a:pt x="133" y="2"/>
                      </a:lnTo>
                      <a:lnTo>
                        <a:pt x="140" y="1"/>
                      </a:lnTo>
                      <a:lnTo>
                        <a:pt x="148" y="1"/>
                      </a:lnTo>
                      <a:lnTo>
                        <a:pt x="155" y="0"/>
                      </a:lnTo>
                      <a:lnTo>
                        <a:pt x="162" y="0"/>
                      </a:lnTo>
                      <a:lnTo>
                        <a:pt x="171" y="0"/>
                      </a:lnTo>
                      <a:lnTo>
                        <a:pt x="179" y="0"/>
                      </a:lnTo>
                      <a:lnTo>
                        <a:pt x="187" y="0"/>
                      </a:lnTo>
                      <a:lnTo>
                        <a:pt x="196" y="0"/>
                      </a:lnTo>
                      <a:lnTo>
                        <a:pt x="204" y="1"/>
                      </a:lnTo>
                      <a:lnTo>
                        <a:pt x="214" y="1"/>
                      </a:lnTo>
                      <a:lnTo>
                        <a:pt x="223" y="2"/>
                      </a:lnTo>
                      <a:lnTo>
                        <a:pt x="233" y="3"/>
                      </a:lnTo>
                      <a:lnTo>
                        <a:pt x="243" y="4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63" name="Freeform 173">
                  <a:extLst>
                    <a:ext uri="{FF2B5EF4-FFF2-40B4-BE49-F238E27FC236}">
                      <a16:creationId xmlns:a16="http://schemas.microsoft.com/office/drawing/2014/main" id="{2A49B465-3F87-4E19-9F95-24D75D6B29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3" y="1744"/>
                  <a:ext cx="499" cy="223"/>
                </a:xfrm>
                <a:custGeom>
                  <a:avLst/>
                  <a:gdLst>
                    <a:gd name="T0" fmla="*/ 272 w 499"/>
                    <a:gd name="T1" fmla="*/ 6 h 223"/>
                    <a:gd name="T2" fmla="*/ 311 w 499"/>
                    <a:gd name="T3" fmla="*/ 10 h 223"/>
                    <a:gd name="T4" fmla="*/ 346 w 499"/>
                    <a:gd name="T5" fmla="*/ 14 h 223"/>
                    <a:gd name="T6" fmla="*/ 377 w 499"/>
                    <a:gd name="T7" fmla="*/ 19 h 223"/>
                    <a:gd name="T8" fmla="*/ 404 w 499"/>
                    <a:gd name="T9" fmla="*/ 26 h 223"/>
                    <a:gd name="T10" fmla="*/ 427 w 499"/>
                    <a:gd name="T11" fmla="*/ 34 h 223"/>
                    <a:gd name="T12" fmla="*/ 447 w 499"/>
                    <a:gd name="T13" fmla="*/ 42 h 223"/>
                    <a:gd name="T14" fmla="*/ 463 w 499"/>
                    <a:gd name="T15" fmla="*/ 51 h 223"/>
                    <a:gd name="T16" fmla="*/ 482 w 499"/>
                    <a:gd name="T17" fmla="*/ 68 h 223"/>
                    <a:gd name="T18" fmla="*/ 495 w 499"/>
                    <a:gd name="T19" fmla="*/ 91 h 223"/>
                    <a:gd name="T20" fmla="*/ 497 w 499"/>
                    <a:gd name="T21" fmla="*/ 116 h 223"/>
                    <a:gd name="T22" fmla="*/ 488 w 499"/>
                    <a:gd name="T23" fmla="*/ 139 h 223"/>
                    <a:gd name="T24" fmla="*/ 469 w 499"/>
                    <a:gd name="T25" fmla="*/ 159 h 223"/>
                    <a:gd name="T26" fmla="*/ 453 w 499"/>
                    <a:gd name="T27" fmla="*/ 168 h 223"/>
                    <a:gd name="T28" fmla="*/ 437 w 499"/>
                    <a:gd name="T29" fmla="*/ 175 h 223"/>
                    <a:gd name="T30" fmla="*/ 419 w 499"/>
                    <a:gd name="T31" fmla="*/ 182 h 223"/>
                    <a:gd name="T32" fmla="*/ 398 w 499"/>
                    <a:gd name="T33" fmla="*/ 188 h 223"/>
                    <a:gd name="T34" fmla="*/ 374 w 499"/>
                    <a:gd name="T35" fmla="*/ 192 h 223"/>
                    <a:gd name="T36" fmla="*/ 349 w 499"/>
                    <a:gd name="T37" fmla="*/ 196 h 223"/>
                    <a:gd name="T38" fmla="*/ 321 w 499"/>
                    <a:gd name="T39" fmla="*/ 200 h 223"/>
                    <a:gd name="T40" fmla="*/ 292 w 499"/>
                    <a:gd name="T41" fmla="*/ 203 h 223"/>
                    <a:gd name="T42" fmla="*/ 264 w 499"/>
                    <a:gd name="T43" fmla="*/ 202 h 223"/>
                    <a:gd name="T44" fmla="*/ 241 w 499"/>
                    <a:gd name="T45" fmla="*/ 201 h 223"/>
                    <a:gd name="T46" fmla="*/ 221 w 499"/>
                    <a:gd name="T47" fmla="*/ 200 h 223"/>
                    <a:gd name="T48" fmla="*/ 205 w 499"/>
                    <a:gd name="T49" fmla="*/ 198 h 223"/>
                    <a:gd name="T50" fmla="*/ 189 w 499"/>
                    <a:gd name="T51" fmla="*/ 195 h 223"/>
                    <a:gd name="T52" fmla="*/ 170 w 499"/>
                    <a:gd name="T53" fmla="*/ 192 h 223"/>
                    <a:gd name="T54" fmla="*/ 154 w 499"/>
                    <a:gd name="T55" fmla="*/ 190 h 223"/>
                    <a:gd name="T56" fmla="*/ 136 w 499"/>
                    <a:gd name="T57" fmla="*/ 191 h 223"/>
                    <a:gd name="T58" fmla="*/ 123 w 499"/>
                    <a:gd name="T59" fmla="*/ 195 h 223"/>
                    <a:gd name="T60" fmla="*/ 105 w 499"/>
                    <a:gd name="T61" fmla="*/ 207 h 223"/>
                    <a:gd name="T62" fmla="*/ 91 w 499"/>
                    <a:gd name="T63" fmla="*/ 218 h 223"/>
                    <a:gd name="T64" fmla="*/ 76 w 499"/>
                    <a:gd name="T65" fmla="*/ 222 h 223"/>
                    <a:gd name="T66" fmla="*/ 60 w 499"/>
                    <a:gd name="T67" fmla="*/ 216 h 223"/>
                    <a:gd name="T68" fmla="*/ 42 w 499"/>
                    <a:gd name="T69" fmla="*/ 207 h 223"/>
                    <a:gd name="T70" fmla="*/ 25 w 499"/>
                    <a:gd name="T71" fmla="*/ 192 h 223"/>
                    <a:gd name="T72" fmla="*/ 14 w 499"/>
                    <a:gd name="T73" fmla="*/ 176 h 223"/>
                    <a:gd name="T74" fmla="*/ 7 w 499"/>
                    <a:gd name="T75" fmla="*/ 157 h 223"/>
                    <a:gd name="T76" fmla="*/ 2 w 499"/>
                    <a:gd name="T77" fmla="*/ 136 h 223"/>
                    <a:gd name="T78" fmla="*/ 1 w 499"/>
                    <a:gd name="T79" fmla="*/ 121 h 223"/>
                    <a:gd name="T80" fmla="*/ 1 w 499"/>
                    <a:gd name="T81" fmla="*/ 106 h 223"/>
                    <a:gd name="T82" fmla="*/ 2 w 499"/>
                    <a:gd name="T83" fmla="*/ 90 h 223"/>
                    <a:gd name="T84" fmla="*/ 7 w 499"/>
                    <a:gd name="T85" fmla="*/ 75 h 223"/>
                    <a:gd name="T86" fmla="*/ 14 w 499"/>
                    <a:gd name="T87" fmla="*/ 60 h 223"/>
                    <a:gd name="T88" fmla="*/ 23 w 499"/>
                    <a:gd name="T89" fmla="*/ 45 h 223"/>
                    <a:gd name="T90" fmla="*/ 38 w 499"/>
                    <a:gd name="T91" fmla="*/ 33 h 223"/>
                    <a:gd name="T92" fmla="*/ 55 w 499"/>
                    <a:gd name="T93" fmla="*/ 22 h 223"/>
                    <a:gd name="T94" fmla="*/ 77 w 499"/>
                    <a:gd name="T95" fmla="*/ 13 h 223"/>
                    <a:gd name="T96" fmla="*/ 105 w 499"/>
                    <a:gd name="T97" fmla="*/ 6 h 223"/>
                    <a:gd name="T98" fmla="*/ 137 w 499"/>
                    <a:gd name="T99" fmla="*/ 2 h 223"/>
                    <a:gd name="T100" fmla="*/ 175 w 499"/>
                    <a:gd name="T101" fmla="*/ 1 h 223"/>
                    <a:gd name="T102" fmla="*/ 218 w 499"/>
                    <a:gd name="T103" fmla="*/ 3 h 22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99"/>
                    <a:gd name="T157" fmla="*/ 0 h 223"/>
                    <a:gd name="T158" fmla="*/ 499 w 499"/>
                    <a:gd name="T159" fmla="*/ 223 h 223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99" h="223">
                      <a:moveTo>
                        <a:pt x="237" y="5"/>
                      </a:moveTo>
                      <a:lnTo>
                        <a:pt x="246" y="5"/>
                      </a:lnTo>
                      <a:lnTo>
                        <a:pt x="255" y="5"/>
                      </a:lnTo>
                      <a:lnTo>
                        <a:pt x="264" y="6"/>
                      </a:lnTo>
                      <a:lnTo>
                        <a:pt x="272" y="6"/>
                      </a:lnTo>
                      <a:lnTo>
                        <a:pt x="280" y="7"/>
                      </a:lnTo>
                      <a:lnTo>
                        <a:pt x="288" y="7"/>
                      </a:lnTo>
                      <a:lnTo>
                        <a:pt x="296" y="9"/>
                      </a:lnTo>
                      <a:lnTo>
                        <a:pt x="303" y="9"/>
                      </a:lnTo>
                      <a:lnTo>
                        <a:pt x="311" y="10"/>
                      </a:lnTo>
                      <a:lnTo>
                        <a:pt x="318" y="11"/>
                      </a:lnTo>
                      <a:lnTo>
                        <a:pt x="326" y="11"/>
                      </a:lnTo>
                      <a:lnTo>
                        <a:pt x="333" y="12"/>
                      </a:lnTo>
                      <a:lnTo>
                        <a:pt x="339" y="13"/>
                      </a:lnTo>
                      <a:lnTo>
                        <a:pt x="346" y="14"/>
                      </a:lnTo>
                      <a:lnTo>
                        <a:pt x="352" y="15"/>
                      </a:lnTo>
                      <a:lnTo>
                        <a:pt x="359" y="16"/>
                      </a:lnTo>
                      <a:lnTo>
                        <a:pt x="365" y="18"/>
                      </a:lnTo>
                      <a:lnTo>
                        <a:pt x="371" y="18"/>
                      </a:lnTo>
                      <a:lnTo>
                        <a:pt x="377" y="19"/>
                      </a:lnTo>
                      <a:lnTo>
                        <a:pt x="383" y="21"/>
                      </a:lnTo>
                      <a:lnTo>
                        <a:pt x="388" y="22"/>
                      </a:lnTo>
                      <a:lnTo>
                        <a:pt x="393" y="24"/>
                      </a:lnTo>
                      <a:lnTo>
                        <a:pt x="399" y="25"/>
                      </a:lnTo>
                      <a:lnTo>
                        <a:pt x="404" y="26"/>
                      </a:lnTo>
                      <a:lnTo>
                        <a:pt x="409" y="27"/>
                      </a:lnTo>
                      <a:lnTo>
                        <a:pt x="414" y="29"/>
                      </a:lnTo>
                      <a:lnTo>
                        <a:pt x="418" y="31"/>
                      </a:lnTo>
                      <a:lnTo>
                        <a:pt x="422" y="32"/>
                      </a:lnTo>
                      <a:lnTo>
                        <a:pt x="427" y="34"/>
                      </a:lnTo>
                      <a:lnTo>
                        <a:pt x="432" y="35"/>
                      </a:lnTo>
                      <a:lnTo>
                        <a:pt x="435" y="37"/>
                      </a:lnTo>
                      <a:lnTo>
                        <a:pt x="439" y="39"/>
                      </a:lnTo>
                      <a:lnTo>
                        <a:pt x="443" y="40"/>
                      </a:lnTo>
                      <a:lnTo>
                        <a:pt x="447" y="42"/>
                      </a:lnTo>
                      <a:lnTo>
                        <a:pt x="450" y="44"/>
                      </a:lnTo>
                      <a:lnTo>
                        <a:pt x="453" y="45"/>
                      </a:lnTo>
                      <a:lnTo>
                        <a:pt x="457" y="47"/>
                      </a:lnTo>
                      <a:lnTo>
                        <a:pt x="460" y="49"/>
                      </a:lnTo>
                      <a:lnTo>
                        <a:pt x="463" y="51"/>
                      </a:lnTo>
                      <a:lnTo>
                        <a:pt x="465" y="54"/>
                      </a:lnTo>
                      <a:lnTo>
                        <a:pt x="468" y="55"/>
                      </a:lnTo>
                      <a:lnTo>
                        <a:pt x="474" y="59"/>
                      </a:lnTo>
                      <a:lnTo>
                        <a:pt x="478" y="63"/>
                      </a:lnTo>
                      <a:lnTo>
                        <a:pt x="482" y="68"/>
                      </a:lnTo>
                      <a:lnTo>
                        <a:pt x="486" y="72"/>
                      </a:lnTo>
                      <a:lnTo>
                        <a:pt x="488" y="77"/>
                      </a:lnTo>
                      <a:lnTo>
                        <a:pt x="491" y="81"/>
                      </a:lnTo>
                      <a:lnTo>
                        <a:pt x="493" y="87"/>
                      </a:lnTo>
                      <a:lnTo>
                        <a:pt x="495" y="91"/>
                      </a:lnTo>
                      <a:lnTo>
                        <a:pt x="496" y="95"/>
                      </a:lnTo>
                      <a:lnTo>
                        <a:pt x="497" y="101"/>
                      </a:lnTo>
                      <a:lnTo>
                        <a:pt x="498" y="106"/>
                      </a:lnTo>
                      <a:lnTo>
                        <a:pt x="498" y="111"/>
                      </a:lnTo>
                      <a:lnTo>
                        <a:pt x="497" y="116"/>
                      </a:lnTo>
                      <a:lnTo>
                        <a:pt x="496" y="122"/>
                      </a:lnTo>
                      <a:lnTo>
                        <a:pt x="495" y="126"/>
                      </a:lnTo>
                      <a:lnTo>
                        <a:pt x="493" y="130"/>
                      </a:lnTo>
                      <a:lnTo>
                        <a:pt x="491" y="135"/>
                      </a:lnTo>
                      <a:lnTo>
                        <a:pt x="488" y="139"/>
                      </a:lnTo>
                      <a:lnTo>
                        <a:pt x="486" y="143"/>
                      </a:lnTo>
                      <a:lnTo>
                        <a:pt x="482" y="147"/>
                      </a:lnTo>
                      <a:lnTo>
                        <a:pt x="478" y="151"/>
                      </a:lnTo>
                      <a:lnTo>
                        <a:pt x="474" y="156"/>
                      </a:lnTo>
                      <a:lnTo>
                        <a:pt x="469" y="159"/>
                      </a:lnTo>
                      <a:lnTo>
                        <a:pt x="464" y="161"/>
                      </a:lnTo>
                      <a:lnTo>
                        <a:pt x="462" y="163"/>
                      </a:lnTo>
                      <a:lnTo>
                        <a:pt x="459" y="165"/>
                      </a:lnTo>
                      <a:lnTo>
                        <a:pt x="456" y="166"/>
                      </a:lnTo>
                      <a:lnTo>
                        <a:pt x="453" y="168"/>
                      </a:lnTo>
                      <a:lnTo>
                        <a:pt x="450" y="171"/>
                      </a:lnTo>
                      <a:lnTo>
                        <a:pt x="447" y="172"/>
                      </a:lnTo>
                      <a:lnTo>
                        <a:pt x="444" y="172"/>
                      </a:lnTo>
                      <a:lnTo>
                        <a:pt x="441" y="174"/>
                      </a:lnTo>
                      <a:lnTo>
                        <a:pt x="437" y="175"/>
                      </a:lnTo>
                      <a:lnTo>
                        <a:pt x="434" y="177"/>
                      </a:lnTo>
                      <a:lnTo>
                        <a:pt x="430" y="178"/>
                      </a:lnTo>
                      <a:lnTo>
                        <a:pt x="426" y="179"/>
                      </a:lnTo>
                      <a:lnTo>
                        <a:pt x="422" y="180"/>
                      </a:lnTo>
                      <a:lnTo>
                        <a:pt x="419" y="182"/>
                      </a:lnTo>
                      <a:lnTo>
                        <a:pt x="415" y="182"/>
                      </a:lnTo>
                      <a:lnTo>
                        <a:pt x="411" y="184"/>
                      </a:lnTo>
                      <a:lnTo>
                        <a:pt x="406" y="186"/>
                      </a:lnTo>
                      <a:lnTo>
                        <a:pt x="402" y="187"/>
                      </a:lnTo>
                      <a:lnTo>
                        <a:pt x="398" y="188"/>
                      </a:lnTo>
                      <a:lnTo>
                        <a:pt x="393" y="188"/>
                      </a:lnTo>
                      <a:lnTo>
                        <a:pt x="389" y="190"/>
                      </a:lnTo>
                      <a:lnTo>
                        <a:pt x="384" y="190"/>
                      </a:lnTo>
                      <a:lnTo>
                        <a:pt x="380" y="191"/>
                      </a:lnTo>
                      <a:lnTo>
                        <a:pt x="374" y="192"/>
                      </a:lnTo>
                      <a:lnTo>
                        <a:pt x="369" y="193"/>
                      </a:lnTo>
                      <a:lnTo>
                        <a:pt x="365" y="194"/>
                      </a:lnTo>
                      <a:lnTo>
                        <a:pt x="360" y="195"/>
                      </a:lnTo>
                      <a:lnTo>
                        <a:pt x="354" y="195"/>
                      </a:lnTo>
                      <a:lnTo>
                        <a:pt x="349" y="196"/>
                      </a:lnTo>
                      <a:lnTo>
                        <a:pt x="344" y="197"/>
                      </a:lnTo>
                      <a:lnTo>
                        <a:pt x="338" y="198"/>
                      </a:lnTo>
                      <a:lnTo>
                        <a:pt x="333" y="198"/>
                      </a:lnTo>
                      <a:lnTo>
                        <a:pt x="327" y="200"/>
                      </a:lnTo>
                      <a:lnTo>
                        <a:pt x="321" y="200"/>
                      </a:lnTo>
                      <a:lnTo>
                        <a:pt x="315" y="201"/>
                      </a:lnTo>
                      <a:lnTo>
                        <a:pt x="310" y="201"/>
                      </a:lnTo>
                      <a:lnTo>
                        <a:pt x="304" y="201"/>
                      </a:lnTo>
                      <a:lnTo>
                        <a:pt x="298" y="203"/>
                      </a:lnTo>
                      <a:lnTo>
                        <a:pt x="292" y="203"/>
                      </a:lnTo>
                      <a:lnTo>
                        <a:pt x="286" y="203"/>
                      </a:lnTo>
                      <a:lnTo>
                        <a:pt x="280" y="203"/>
                      </a:lnTo>
                      <a:lnTo>
                        <a:pt x="275" y="203"/>
                      </a:lnTo>
                      <a:lnTo>
                        <a:pt x="269" y="203"/>
                      </a:lnTo>
                      <a:lnTo>
                        <a:pt x="264" y="202"/>
                      </a:lnTo>
                      <a:lnTo>
                        <a:pt x="260" y="202"/>
                      </a:lnTo>
                      <a:lnTo>
                        <a:pt x="254" y="201"/>
                      </a:lnTo>
                      <a:lnTo>
                        <a:pt x="250" y="201"/>
                      </a:lnTo>
                      <a:lnTo>
                        <a:pt x="245" y="201"/>
                      </a:lnTo>
                      <a:lnTo>
                        <a:pt x="241" y="201"/>
                      </a:lnTo>
                      <a:lnTo>
                        <a:pt x="237" y="201"/>
                      </a:lnTo>
                      <a:lnTo>
                        <a:pt x="233" y="201"/>
                      </a:lnTo>
                      <a:lnTo>
                        <a:pt x="229" y="201"/>
                      </a:lnTo>
                      <a:lnTo>
                        <a:pt x="225" y="200"/>
                      </a:lnTo>
                      <a:lnTo>
                        <a:pt x="221" y="200"/>
                      </a:lnTo>
                      <a:lnTo>
                        <a:pt x="218" y="200"/>
                      </a:lnTo>
                      <a:lnTo>
                        <a:pt x="214" y="200"/>
                      </a:lnTo>
                      <a:lnTo>
                        <a:pt x="211" y="198"/>
                      </a:lnTo>
                      <a:lnTo>
                        <a:pt x="208" y="198"/>
                      </a:lnTo>
                      <a:lnTo>
                        <a:pt x="205" y="198"/>
                      </a:lnTo>
                      <a:lnTo>
                        <a:pt x="202" y="197"/>
                      </a:lnTo>
                      <a:lnTo>
                        <a:pt x="199" y="197"/>
                      </a:lnTo>
                      <a:lnTo>
                        <a:pt x="197" y="197"/>
                      </a:lnTo>
                      <a:lnTo>
                        <a:pt x="194" y="196"/>
                      </a:lnTo>
                      <a:lnTo>
                        <a:pt x="189" y="195"/>
                      </a:lnTo>
                      <a:lnTo>
                        <a:pt x="184" y="195"/>
                      </a:lnTo>
                      <a:lnTo>
                        <a:pt x="180" y="194"/>
                      </a:lnTo>
                      <a:lnTo>
                        <a:pt x="176" y="194"/>
                      </a:lnTo>
                      <a:lnTo>
                        <a:pt x="173" y="194"/>
                      </a:lnTo>
                      <a:lnTo>
                        <a:pt x="170" y="192"/>
                      </a:lnTo>
                      <a:lnTo>
                        <a:pt x="165" y="192"/>
                      </a:lnTo>
                      <a:lnTo>
                        <a:pt x="163" y="192"/>
                      </a:lnTo>
                      <a:lnTo>
                        <a:pt x="160" y="191"/>
                      </a:lnTo>
                      <a:lnTo>
                        <a:pt x="158" y="191"/>
                      </a:lnTo>
                      <a:lnTo>
                        <a:pt x="154" y="190"/>
                      </a:lnTo>
                      <a:lnTo>
                        <a:pt x="150" y="190"/>
                      </a:lnTo>
                      <a:lnTo>
                        <a:pt x="146" y="190"/>
                      </a:lnTo>
                      <a:lnTo>
                        <a:pt x="143" y="190"/>
                      </a:lnTo>
                      <a:lnTo>
                        <a:pt x="139" y="191"/>
                      </a:lnTo>
                      <a:lnTo>
                        <a:pt x="136" y="191"/>
                      </a:lnTo>
                      <a:lnTo>
                        <a:pt x="134" y="192"/>
                      </a:lnTo>
                      <a:lnTo>
                        <a:pt x="131" y="192"/>
                      </a:lnTo>
                      <a:lnTo>
                        <a:pt x="128" y="194"/>
                      </a:lnTo>
                      <a:lnTo>
                        <a:pt x="125" y="194"/>
                      </a:lnTo>
                      <a:lnTo>
                        <a:pt x="123" y="195"/>
                      </a:lnTo>
                      <a:lnTo>
                        <a:pt x="119" y="197"/>
                      </a:lnTo>
                      <a:lnTo>
                        <a:pt x="115" y="200"/>
                      </a:lnTo>
                      <a:lnTo>
                        <a:pt x="112" y="202"/>
                      </a:lnTo>
                      <a:lnTo>
                        <a:pt x="108" y="204"/>
                      </a:lnTo>
                      <a:lnTo>
                        <a:pt x="105" y="207"/>
                      </a:lnTo>
                      <a:lnTo>
                        <a:pt x="103" y="209"/>
                      </a:lnTo>
                      <a:lnTo>
                        <a:pt x="99" y="211"/>
                      </a:lnTo>
                      <a:lnTo>
                        <a:pt x="97" y="214"/>
                      </a:lnTo>
                      <a:lnTo>
                        <a:pt x="93" y="216"/>
                      </a:lnTo>
                      <a:lnTo>
                        <a:pt x="91" y="218"/>
                      </a:lnTo>
                      <a:lnTo>
                        <a:pt x="88" y="220"/>
                      </a:lnTo>
                      <a:lnTo>
                        <a:pt x="85" y="221"/>
                      </a:lnTo>
                      <a:lnTo>
                        <a:pt x="82" y="222"/>
                      </a:lnTo>
                      <a:lnTo>
                        <a:pt x="78" y="222"/>
                      </a:lnTo>
                      <a:lnTo>
                        <a:pt x="76" y="222"/>
                      </a:lnTo>
                      <a:lnTo>
                        <a:pt x="72" y="222"/>
                      </a:lnTo>
                      <a:lnTo>
                        <a:pt x="68" y="221"/>
                      </a:lnTo>
                      <a:lnTo>
                        <a:pt x="65" y="220"/>
                      </a:lnTo>
                      <a:lnTo>
                        <a:pt x="62" y="218"/>
                      </a:lnTo>
                      <a:lnTo>
                        <a:pt x="60" y="216"/>
                      </a:lnTo>
                      <a:lnTo>
                        <a:pt x="56" y="215"/>
                      </a:lnTo>
                      <a:lnTo>
                        <a:pt x="52" y="213"/>
                      </a:lnTo>
                      <a:lnTo>
                        <a:pt x="49" y="211"/>
                      </a:lnTo>
                      <a:lnTo>
                        <a:pt x="45" y="209"/>
                      </a:lnTo>
                      <a:lnTo>
                        <a:pt x="42" y="207"/>
                      </a:lnTo>
                      <a:lnTo>
                        <a:pt x="38" y="204"/>
                      </a:lnTo>
                      <a:lnTo>
                        <a:pt x="35" y="201"/>
                      </a:lnTo>
                      <a:lnTo>
                        <a:pt x="31" y="198"/>
                      </a:lnTo>
                      <a:lnTo>
                        <a:pt x="28" y="195"/>
                      </a:lnTo>
                      <a:lnTo>
                        <a:pt x="25" y="192"/>
                      </a:lnTo>
                      <a:lnTo>
                        <a:pt x="22" y="188"/>
                      </a:lnTo>
                      <a:lnTo>
                        <a:pt x="20" y="186"/>
                      </a:lnTo>
                      <a:lnTo>
                        <a:pt x="18" y="182"/>
                      </a:lnTo>
                      <a:lnTo>
                        <a:pt x="16" y="179"/>
                      </a:lnTo>
                      <a:lnTo>
                        <a:pt x="14" y="176"/>
                      </a:lnTo>
                      <a:lnTo>
                        <a:pt x="12" y="174"/>
                      </a:lnTo>
                      <a:lnTo>
                        <a:pt x="11" y="171"/>
                      </a:lnTo>
                      <a:lnTo>
                        <a:pt x="10" y="166"/>
                      </a:lnTo>
                      <a:lnTo>
                        <a:pt x="8" y="161"/>
                      </a:lnTo>
                      <a:lnTo>
                        <a:pt x="7" y="157"/>
                      </a:lnTo>
                      <a:lnTo>
                        <a:pt x="6" y="153"/>
                      </a:lnTo>
                      <a:lnTo>
                        <a:pt x="5" y="148"/>
                      </a:lnTo>
                      <a:lnTo>
                        <a:pt x="4" y="144"/>
                      </a:lnTo>
                      <a:lnTo>
                        <a:pt x="2" y="138"/>
                      </a:lnTo>
                      <a:lnTo>
                        <a:pt x="2" y="136"/>
                      </a:lnTo>
                      <a:lnTo>
                        <a:pt x="2" y="133"/>
                      </a:lnTo>
                      <a:lnTo>
                        <a:pt x="1" y="130"/>
                      </a:lnTo>
                      <a:lnTo>
                        <a:pt x="1" y="127"/>
                      </a:lnTo>
                      <a:lnTo>
                        <a:pt x="1" y="124"/>
                      </a:lnTo>
                      <a:lnTo>
                        <a:pt x="1" y="121"/>
                      </a:lnTo>
                      <a:lnTo>
                        <a:pt x="1" y="118"/>
                      </a:lnTo>
                      <a:lnTo>
                        <a:pt x="0" y="114"/>
                      </a:lnTo>
                      <a:lnTo>
                        <a:pt x="0" y="113"/>
                      </a:lnTo>
                      <a:lnTo>
                        <a:pt x="0" y="109"/>
                      </a:lnTo>
                      <a:lnTo>
                        <a:pt x="1" y="106"/>
                      </a:lnTo>
                      <a:lnTo>
                        <a:pt x="1" y="103"/>
                      </a:lnTo>
                      <a:lnTo>
                        <a:pt x="1" y="99"/>
                      </a:lnTo>
                      <a:lnTo>
                        <a:pt x="1" y="96"/>
                      </a:lnTo>
                      <a:lnTo>
                        <a:pt x="1" y="93"/>
                      </a:lnTo>
                      <a:lnTo>
                        <a:pt x="2" y="90"/>
                      </a:lnTo>
                      <a:lnTo>
                        <a:pt x="3" y="87"/>
                      </a:lnTo>
                      <a:lnTo>
                        <a:pt x="4" y="84"/>
                      </a:lnTo>
                      <a:lnTo>
                        <a:pt x="4" y="81"/>
                      </a:lnTo>
                      <a:lnTo>
                        <a:pt x="6" y="77"/>
                      </a:lnTo>
                      <a:lnTo>
                        <a:pt x="7" y="75"/>
                      </a:lnTo>
                      <a:lnTo>
                        <a:pt x="8" y="72"/>
                      </a:lnTo>
                      <a:lnTo>
                        <a:pt x="9" y="69"/>
                      </a:lnTo>
                      <a:lnTo>
                        <a:pt x="10" y="66"/>
                      </a:lnTo>
                      <a:lnTo>
                        <a:pt x="12" y="62"/>
                      </a:lnTo>
                      <a:lnTo>
                        <a:pt x="14" y="60"/>
                      </a:lnTo>
                      <a:lnTo>
                        <a:pt x="15" y="57"/>
                      </a:lnTo>
                      <a:lnTo>
                        <a:pt x="17" y="55"/>
                      </a:lnTo>
                      <a:lnTo>
                        <a:pt x="20" y="51"/>
                      </a:lnTo>
                      <a:lnTo>
                        <a:pt x="22" y="48"/>
                      </a:lnTo>
                      <a:lnTo>
                        <a:pt x="23" y="45"/>
                      </a:lnTo>
                      <a:lnTo>
                        <a:pt x="26" y="43"/>
                      </a:lnTo>
                      <a:lnTo>
                        <a:pt x="28" y="40"/>
                      </a:lnTo>
                      <a:lnTo>
                        <a:pt x="31" y="39"/>
                      </a:lnTo>
                      <a:lnTo>
                        <a:pt x="35" y="35"/>
                      </a:lnTo>
                      <a:lnTo>
                        <a:pt x="38" y="33"/>
                      </a:lnTo>
                      <a:lnTo>
                        <a:pt x="41" y="31"/>
                      </a:lnTo>
                      <a:lnTo>
                        <a:pt x="44" y="28"/>
                      </a:lnTo>
                      <a:lnTo>
                        <a:pt x="47" y="26"/>
                      </a:lnTo>
                      <a:lnTo>
                        <a:pt x="51" y="25"/>
                      </a:lnTo>
                      <a:lnTo>
                        <a:pt x="55" y="22"/>
                      </a:lnTo>
                      <a:lnTo>
                        <a:pt x="60" y="20"/>
                      </a:lnTo>
                      <a:lnTo>
                        <a:pt x="64" y="18"/>
                      </a:lnTo>
                      <a:lnTo>
                        <a:pt x="68" y="16"/>
                      </a:lnTo>
                      <a:lnTo>
                        <a:pt x="73" y="15"/>
                      </a:lnTo>
                      <a:lnTo>
                        <a:pt x="77" y="13"/>
                      </a:lnTo>
                      <a:lnTo>
                        <a:pt x="83" y="11"/>
                      </a:lnTo>
                      <a:lnTo>
                        <a:pt x="88" y="10"/>
                      </a:lnTo>
                      <a:lnTo>
                        <a:pt x="93" y="9"/>
                      </a:lnTo>
                      <a:lnTo>
                        <a:pt x="99" y="7"/>
                      </a:lnTo>
                      <a:lnTo>
                        <a:pt x="105" y="6"/>
                      </a:lnTo>
                      <a:lnTo>
                        <a:pt x="111" y="5"/>
                      </a:lnTo>
                      <a:lnTo>
                        <a:pt x="117" y="4"/>
                      </a:lnTo>
                      <a:lnTo>
                        <a:pt x="123" y="3"/>
                      </a:lnTo>
                      <a:lnTo>
                        <a:pt x="130" y="3"/>
                      </a:lnTo>
                      <a:lnTo>
                        <a:pt x="137" y="2"/>
                      </a:lnTo>
                      <a:lnTo>
                        <a:pt x="144" y="1"/>
                      </a:lnTo>
                      <a:lnTo>
                        <a:pt x="151" y="1"/>
                      </a:lnTo>
                      <a:lnTo>
                        <a:pt x="158" y="1"/>
                      </a:lnTo>
                      <a:lnTo>
                        <a:pt x="166" y="0"/>
                      </a:lnTo>
                      <a:lnTo>
                        <a:pt x="175" y="1"/>
                      </a:lnTo>
                      <a:lnTo>
                        <a:pt x="183" y="1"/>
                      </a:lnTo>
                      <a:lnTo>
                        <a:pt x="191" y="1"/>
                      </a:lnTo>
                      <a:lnTo>
                        <a:pt x="200" y="1"/>
                      </a:lnTo>
                      <a:lnTo>
                        <a:pt x="209" y="2"/>
                      </a:lnTo>
                      <a:lnTo>
                        <a:pt x="218" y="3"/>
                      </a:lnTo>
                      <a:lnTo>
                        <a:pt x="227" y="3"/>
                      </a:lnTo>
                      <a:lnTo>
                        <a:pt x="237" y="5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64" name="Freeform 174">
                  <a:extLst>
                    <a:ext uri="{FF2B5EF4-FFF2-40B4-BE49-F238E27FC236}">
                      <a16:creationId xmlns:a16="http://schemas.microsoft.com/office/drawing/2014/main" id="{30201EB5-B23C-4E27-8F8A-5EC76DFA88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7" y="1746"/>
                  <a:ext cx="489" cy="219"/>
                </a:xfrm>
                <a:custGeom>
                  <a:avLst/>
                  <a:gdLst>
                    <a:gd name="T0" fmla="*/ 266 w 489"/>
                    <a:gd name="T1" fmla="*/ 6 h 219"/>
                    <a:gd name="T2" fmla="*/ 306 w 489"/>
                    <a:gd name="T3" fmla="*/ 9 h 219"/>
                    <a:gd name="T4" fmla="*/ 340 w 489"/>
                    <a:gd name="T5" fmla="*/ 14 h 219"/>
                    <a:gd name="T6" fmla="*/ 370 w 489"/>
                    <a:gd name="T7" fmla="*/ 20 h 219"/>
                    <a:gd name="T8" fmla="*/ 396 w 489"/>
                    <a:gd name="T9" fmla="*/ 25 h 219"/>
                    <a:gd name="T10" fmla="*/ 420 w 489"/>
                    <a:gd name="T11" fmla="*/ 33 h 219"/>
                    <a:gd name="T12" fmla="*/ 439 w 489"/>
                    <a:gd name="T13" fmla="*/ 42 h 219"/>
                    <a:gd name="T14" fmla="*/ 454 w 489"/>
                    <a:gd name="T15" fmla="*/ 51 h 219"/>
                    <a:gd name="T16" fmla="*/ 473 w 489"/>
                    <a:gd name="T17" fmla="*/ 67 h 219"/>
                    <a:gd name="T18" fmla="*/ 485 w 489"/>
                    <a:gd name="T19" fmla="*/ 90 h 219"/>
                    <a:gd name="T20" fmla="*/ 487 w 489"/>
                    <a:gd name="T21" fmla="*/ 114 h 219"/>
                    <a:gd name="T22" fmla="*/ 479 w 489"/>
                    <a:gd name="T23" fmla="*/ 136 h 219"/>
                    <a:gd name="T24" fmla="*/ 460 w 489"/>
                    <a:gd name="T25" fmla="*/ 155 h 219"/>
                    <a:gd name="T26" fmla="*/ 441 w 489"/>
                    <a:gd name="T27" fmla="*/ 166 h 219"/>
                    <a:gd name="T28" fmla="*/ 425 w 489"/>
                    <a:gd name="T29" fmla="*/ 173 h 219"/>
                    <a:gd name="T30" fmla="*/ 406 w 489"/>
                    <a:gd name="T31" fmla="*/ 179 h 219"/>
                    <a:gd name="T32" fmla="*/ 385 w 489"/>
                    <a:gd name="T33" fmla="*/ 185 h 219"/>
                    <a:gd name="T34" fmla="*/ 362 w 489"/>
                    <a:gd name="T35" fmla="*/ 189 h 219"/>
                    <a:gd name="T36" fmla="*/ 336 w 489"/>
                    <a:gd name="T37" fmla="*/ 193 h 219"/>
                    <a:gd name="T38" fmla="*/ 309 w 489"/>
                    <a:gd name="T39" fmla="*/ 196 h 219"/>
                    <a:gd name="T40" fmla="*/ 279 w 489"/>
                    <a:gd name="T41" fmla="*/ 199 h 219"/>
                    <a:gd name="T42" fmla="*/ 254 w 489"/>
                    <a:gd name="T43" fmla="*/ 198 h 219"/>
                    <a:gd name="T44" fmla="*/ 231 w 489"/>
                    <a:gd name="T45" fmla="*/ 196 h 219"/>
                    <a:gd name="T46" fmla="*/ 212 w 489"/>
                    <a:gd name="T47" fmla="*/ 195 h 219"/>
                    <a:gd name="T48" fmla="*/ 197 w 489"/>
                    <a:gd name="T49" fmla="*/ 193 h 219"/>
                    <a:gd name="T50" fmla="*/ 178 w 489"/>
                    <a:gd name="T51" fmla="*/ 191 h 219"/>
                    <a:gd name="T52" fmla="*/ 161 w 489"/>
                    <a:gd name="T53" fmla="*/ 188 h 219"/>
                    <a:gd name="T54" fmla="*/ 145 w 489"/>
                    <a:gd name="T55" fmla="*/ 186 h 219"/>
                    <a:gd name="T56" fmla="*/ 128 w 489"/>
                    <a:gd name="T57" fmla="*/ 189 h 219"/>
                    <a:gd name="T58" fmla="*/ 111 w 489"/>
                    <a:gd name="T59" fmla="*/ 196 h 219"/>
                    <a:gd name="T60" fmla="*/ 97 w 489"/>
                    <a:gd name="T61" fmla="*/ 208 h 219"/>
                    <a:gd name="T62" fmla="*/ 82 w 489"/>
                    <a:gd name="T63" fmla="*/ 217 h 219"/>
                    <a:gd name="T64" fmla="*/ 66 w 489"/>
                    <a:gd name="T65" fmla="*/ 216 h 219"/>
                    <a:gd name="T66" fmla="*/ 49 w 489"/>
                    <a:gd name="T67" fmla="*/ 207 h 219"/>
                    <a:gd name="T68" fmla="*/ 32 w 489"/>
                    <a:gd name="T69" fmla="*/ 195 h 219"/>
                    <a:gd name="T70" fmla="*/ 18 w 489"/>
                    <a:gd name="T71" fmla="*/ 178 h 219"/>
                    <a:gd name="T72" fmla="*/ 10 w 489"/>
                    <a:gd name="T73" fmla="*/ 162 h 219"/>
                    <a:gd name="T74" fmla="*/ 3 w 489"/>
                    <a:gd name="T75" fmla="*/ 140 h 219"/>
                    <a:gd name="T76" fmla="*/ 1 w 489"/>
                    <a:gd name="T77" fmla="*/ 125 h 219"/>
                    <a:gd name="T78" fmla="*/ 0 w 489"/>
                    <a:gd name="T79" fmla="*/ 110 h 219"/>
                    <a:gd name="T80" fmla="*/ 1 w 489"/>
                    <a:gd name="T81" fmla="*/ 94 h 219"/>
                    <a:gd name="T82" fmla="*/ 4 w 489"/>
                    <a:gd name="T83" fmla="*/ 79 h 219"/>
                    <a:gd name="T84" fmla="*/ 10 w 489"/>
                    <a:gd name="T85" fmla="*/ 64 h 219"/>
                    <a:gd name="T86" fmla="*/ 19 w 489"/>
                    <a:gd name="T87" fmla="*/ 50 h 219"/>
                    <a:gd name="T88" fmla="*/ 34 w 489"/>
                    <a:gd name="T89" fmla="*/ 34 h 219"/>
                    <a:gd name="T90" fmla="*/ 50 w 489"/>
                    <a:gd name="T91" fmla="*/ 23 h 219"/>
                    <a:gd name="T92" fmla="*/ 71 w 489"/>
                    <a:gd name="T93" fmla="*/ 14 h 219"/>
                    <a:gd name="T94" fmla="*/ 96 w 489"/>
                    <a:gd name="T95" fmla="*/ 7 h 219"/>
                    <a:gd name="T96" fmla="*/ 126 w 489"/>
                    <a:gd name="T97" fmla="*/ 2 h 219"/>
                    <a:gd name="T98" fmla="*/ 162 w 489"/>
                    <a:gd name="T99" fmla="*/ 0 h 219"/>
                    <a:gd name="T100" fmla="*/ 204 w 489"/>
                    <a:gd name="T101" fmla="*/ 1 h 219"/>
                    <a:gd name="T102" fmla="*/ 232 w 489"/>
                    <a:gd name="T103" fmla="*/ 4 h 21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89"/>
                    <a:gd name="T157" fmla="*/ 0 h 219"/>
                    <a:gd name="T158" fmla="*/ 489 w 489"/>
                    <a:gd name="T159" fmla="*/ 219 h 21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89" h="219">
                      <a:moveTo>
                        <a:pt x="232" y="4"/>
                      </a:moveTo>
                      <a:lnTo>
                        <a:pt x="241" y="5"/>
                      </a:lnTo>
                      <a:lnTo>
                        <a:pt x="249" y="5"/>
                      </a:lnTo>
                      <a:lnTo>
                        <a:pt x="258" y="5"/>
                      </a:lnTo>
                      <a:lnTo>
                        <a:pt x="266" y="6"/>
                      </a:lnTo>
                      <a:lnTo>
                        <a:pt x="275" y="7"/>
                      </a:lnTo>
                      <a:lnTo>
                        <a:pt x="282" y="8"/>
                      </a:lnTo>
                      <a:lnTo>
                        <a:pt x="290" y="8"/>
                      </a:lnTo>
                      <a:lnTo>
                        <a:pt x="298" y="9"/>
                      </a:lnTo>
                      <a:lnTo>
                        <a:pt x="306" y="9"/>
                      </a:lnTo>
                      <a:lnTo>
                        <a:pt x="312" y="10"/>
                      </a:lnTo>
                      <a:lnTo>
                        <a:pt x="320" y="11"/>
                      </a:lnTo>
                      <a:lnTo>
                        <a:pt x="326" y="12"/>
                      </a:lnTo>
                      <a:lnTo>
                        <a:pt x="333" y="13"/>
                      </a:lnTo>
                      <a:lnTo>
                        <a:pt x="340" y="14"/>
                      </a:lnTo>
                      <a:lnTo>
                        <a:pt x="346" y="15"/>
                      </a:lnTo>
                      <a:lnTo>
                        <a:pt x="352" y="16"/>
                      </a:lnTo>
                      <a:lnTo>
                        <a:pt x="359" y="17"/>
                      </a:lnTo>
                      <a:lnTo>
                        <a:pt x="365" y="18"/>
                      </a:lnTo>
                      <a:lnTo>
                        <a:pt x="370" y="20"/>
                      </a:lnTo>
                      <a:lnTo>
                        <a:pt x="376" y="20"/>
                      </a:lnTo>
                      <a:lnTo>
                        <a:pt x="381" y="22"/>
                      </a:lnTo>
                      <a:lnTo>
                        <a:pt x="387" y="23"/>
                      </a:lnTo>
                      <a:lnTo>
                        <a:pt x="392" y="24"/>
                      </a:lnTo>
                      <a:lnTo>
                        <a:pt x="396" y="25"/>
                      </a:lnTo>
                      <a:lnTo>
                        <a:pt x="401" y="27"/>
                      </a:lnTo>
                      <a:lnTo>
                        <a:pt x="407" y="29"/>
                      </a:lnTo>
                      <a:lnTo>
                        <a:pt x="411" y="30"/>
                      </a:lnTo>
                      <a:lnTo>
                        <a:pt x="415" y="32"/>
                      </a:lnTo>
                      <a:lnTo>
                        <a:pt x="420" y="33"/>
                      </a:lnTo>
                      <a:lnTo>
                        <a:pt x="424" y="35"/>
                      </a:lnTo>
                      <a:lnTo>
                        <a:pt x="428" y="37"/>
                      </a:lnTo>
                      <a:lnTo>
                        <a:pt x="431" y="38"/>
                      </a:lnTo>
                      <a:lnTo>
                        <a:pt x="435" y="40"/>
                      </a:lnTo>
                      <a:lnTo>
                        <a:pt x="439" y="42"/>
                      </a:lnTo>
                      <a:lnTo>
                        <a:pt x="442" y="43"/>
                      </a:lnTo>
                      <a:lnTo>
                        <a:pt x="445" y="45"/>
                      </a:lnTo>
                      <a:lnTo>
                        <a:pt x="448" y="47"/>
                      </a:lnTo>
                      <a:lnTo>
                        <a:pt x="452" y="49"/>
                      </a:lnTo>
                      <a:lnTo>
                        <a:pt x="454" y="51"/>
                      </a:lnTo>
                      <a:lnTo>
                        <a:pt x="457" y="53"/>
                      </a:lnTo>
                      <a:lnTo>
                        <a:pt x="460" y="55"/>
                      </a:lnTo>
                      <a:lnTo>
                        <a:pt x="465" y="58"/>
                      </a:lnTo>
                      <a:lnTo>
                        <a:pt x="468" y="62"/>
                      </a:lnTo>
                      <a:lnTo>
                        <a:pt x="473" y="67"/>
                      </a:lnTo>
                      <a:lnTo>
                        <a:pt x="476" y="71"/>
                      </a:lnTo>
                      <a:lnTo>
                        <a:pt x="479" y="75"/>
                      </a:lnTo>
                      <a:lnTo>
                        <a:pt x="482" y="81"/>
                      </a:lnTo>
                      <a:lnTo>
                        <a:pt x="483" y="85"/>
                      </a:lnTo>
                      <a:lnTo>
                        <a:pt x="485" y="90"/>
                      </a:lnTo>
                      <a:lnTo>
                        <a:pt x="486" y="94"/>
                      </a:lnTo>
                      <a:lnTo>
                        <a:pt x="487" y="99"/>
                      </a:lnTo>
                      <a:lnTo>
                        <a:pt x="488" y="104"/>
                      </a:lnTo>
                      <a:lnTo>
                        <a:pt x="488" y="110"/>
                      </a:lnTo>
                      <a:lnTo>
                        <a:pt x="487" y="114"/>
                      </a:lnTo>
                      <a:lnTo>
                        <a:pt x="486" y="119"/>
                      </a:lnTo>
                      <a:lnTo>
                        <a:pt x="485" y="123"/>
                      </a:lnTo>
                      <a:lnTo>
                        <a:pt x="483" y="128"/>
                      </a:lnTo>
                      <a:lnTo>
                        <a:pt x="482" y="133"/>
                      </a:lnTo>
                      <a:lnTo>
                        <a:pt x="479" y="136"/>
                      </a:lnTo>
                      <a:lnTo>
                        <a:pt x="476" y="140"/>
                      </a:lnTo>
                      <a:lnTo>
                        <a:pt x="472" y="144"/>
                      </a:lnTo>
                      <a:lnTo>
                        <a:pt x="468" y="148"/>
                      </a:lnTo>
                      <a:lnTo>
                        <a:pt x="465" y="152"/>
                      </a:lnTo>
                      <a:lnTo>
                        <a:pt x="460" y="155"/>
                      </a:lnTo>
                      <a:lnTo>
                        <a:pt x="455" y="158"/>
                      </a:lnTo>
                      <a:lnTo>
                        <a:pt x="450" y="162"/>
                      </a:lnTo>
                      <a:lnTo>
                        <a:pt x="447" y="163"/>
                      </a:lnTo>
                      <a:lnTo>
                        <a:pt x="445" y="165"/>
                      </a:lnTo>
                      <a:lnTo>
                        <a:pt x="441" y="166"/>
                      </a:lnTo>
                      <a:lnTo>
                        <a:pt x="438" y="169"/>
                      </a:lnTo>
                      <a:lnTo>
                        <a:pt x="435" y="170"/>
                      </a:lnTo>
                      <a:lnTo>
                        <a:pt x="431" y="171"/>
                      </a:lnTo>
                      <a:lnTo>
                        <a:pt x="428" y="172"/>
                      </a:lnTo>
                      <a:lnTo>
                        <a:pt x="425" y="173"/>
                      </a:lnTo>
                      <a:lnTo>
                        <a:pt x="422" y="174"/>
                      </a:lnTo>
                      <a:lnTo>
                        <a:pt x="417" y="175"/>
                      </a:lnTo>
                      <a:lnTo>
                        <a:pt x="414" y="177"/>
                      </a:lnTo>
                      <a:lnTo>
                        <a:pt x="410" y="178"/>
                      </a:lnTo>
                      <a:lnTo>
                        <a:pt x="406" y="179"/>
                      </a:lnTo>
                      <a:lnTo>
                        <a:pt x="401" y="180"/>
                      </a:lnTo>
                      <a:lnTo>
                        <a:pt x="398" y="182"/>
                      </a:lnTo>
                      <a:lnTo>
                        <a:pt x="394" y="183"/>
                      </a:lnTo>
                      <a:lnTo>
                        <a:pt x="389" y="185"/>
                      </a:lnTo>
                      <a:lnTo>
                        <a:pt x="385" y="185"/>
                      </a:lnTo>
                      <a:lnTo>
                        <a:pt x="380" y="186"/>
                      </a:lnTo>
                      <a:lnTo>
                        <a:pt x="376" y="187"/>
                      </a:lnTo>
                      <a:lnTo>
                        <a:pt x="372" y="188"/>
                      </a:lnTo>
                      <a:lnTo>
                        <a:pt x="367" y="188"/>
                      </a:lnTo>
                      <a:lnTo>
                        <a:pt x="362" y="189"/>
                      </a:lnTo>
                      <a:lnTo>
                        <a:pt x="357" y="190"/>
                      </a:lnTo>
                      <a:lnTo>
                        <a:pt x="352" y="191"/>
                      </a:lnTo>
                      <a:lnTo>
                        <a:pt x="346" y="192"/>
                      </a:lnTo>
                      <a:lnTo>
                        <a:pt x="342" y="193"/>
                      </a:lnTo>
                      <a:lnTo>
                        <a:pt x="336" y="193"/>
                      </a:lnTo>
                      <a:lnTo>
                        <a:pt x="331" y="194"/>
                      </a:lnTo>
                      <a:lnTo>
                        <a:pt x="326" y="194"/>
                      </a:lnTo>
                      <a:lnTo>
                        <a:pt x="320" y="195"/>
                      </a:lnTo>
                      <a:lnTo>
                        <a:pt x="314" y="196"/>
                      </a:lnTo>
                      <a:lnTo>
                        <a:pt x="309" y="196"/>
                      </a:lnTo>
                      <a:lnTo>
                        <a:pt x="303" y="198"/>
                      </a:lnTo>
                      <a:lnTo>
                        <a:pt x="297" y="198"/>
                      </a:lnTo>
                      <a:lnTo>
                        <a:pt x="291" y="199"/>
                      </a:lnTo>
                      <a:lnTo>
                        <a:pt x="285" y="199"/>
                      </a:lnTo>
                      <a:lnTo>
                        <a:pt x="279" y="199"/>
                      </a:lnTo>
                      <a:lnTo>
                        <a:pt x="274" y="199"/>
                      </a:lnTo>
                      <a:lnTo>
                        <a:pt x="269" y="199"/>
                      </a:lnTo>
                      <a:lnTo>
                        <a:pt x="263" y="199"/>
                      </a:lnTo>
                      <a:lnTo>
                        <a:pt x="258" y="198"/>
                      </a:lnTo>
                      <a:lnTo>
                        <a:pt x="254" y="198"/>
                      </a:lnTo>
                      <a:lnTo>
                        <a:pt x="248" y="198"/>
                      </a:lnTo>
                      <a:lnTo>
                        <a:pt x="244" y="198"/>
                      </a:lnTo>
                      <a:lnTo>
                        <a:pt x="240" y="198"/>
                      </a:lnTo>
                      <a:lnTo>
                        <a:pt x="236" y="198"/>
                      </a:lnTo>
                      <a:lnTo>
                        <a:pt x="231" y="196"/>
                      </a:lnTo>
                      <a:lnTo>
                        <a:pt x="227" y="196"/>
                      </a:lnTo>
                      <a:lnTo>
                        <a:pt x="223" y="196"/>
                      </a:lnTo>
                      <a:lnTo>
                        <a:pt x="220" y="196"/>
                      </a:lnTo>
                      <a:lnTo>
                        <a:pt x="216" y="195"/>
                      </a:lnTo>
                      <a:lnTo>
                        <a:pt x="212" y="195"/>
                      </a:lnTo>
                      <a:lnTo>
                        <a:pt x="210" y="195"/>
                      </a:lnTo>
                      <a:lnTo>
                        <a:pt x="206" y="194"/>
                      </a:lnTo>
                      <a:lnTo>
                        <a:pt x="203" y="194"/>
                      </a:lnTo>
                      <a:lnTo>
                        <a:pt x="201" y="193"/>
                      </a:lnTo>
                      <a:lnTo>
                        <a:pt x="197" y="193"/>
                      </a:lnTo>
                      <a:lnTo>
                        <a:pt x="195" y="193"/>
                      </a:lnTo>
                      <a:lnTo>
                        <a:pt x="192" y="193"/>
                      </a:lnTo>
                      <a:lnTo>
                        <a:pt x="187" y="192"/>
                      </a:lnTo>
                      <a:lnTo>
                        <a:pt x="182" y="192"/>
                      </a:lnTo>
                      <a:lnTo>
                        <a:pt x="178" y="191"/>
                      </a:lnTo>
                      <a:lnTo>
                        <a:pt x="174" y="190"/>
                      </a:lnTo>
                      <a:lnTo>
                        <a:pt x="171" y="190"/>
                      </a:lnTo>
                      <a:lnTo>
                        <a:pt x="167" y="189"/>
                      </a:lnTo>
                      <a:lnTo>
                        <a:pt x="164" y="188"/>
                      </a:lnTo>
                      <a:lnTo>
                        <a:pt x="161" y="188"/>
                      </a:lnTo>
                      <a:lnTo>
                        <a:pt x="158" y="188"/>
                      </a:lnTo>
                      <a:lnTo>
                        <a:pt x="156" y="187"/>
                      </a:lnTo>
                      <a:lnTo>
                        <a:pt x="151" y="187"/>
                      </a:lnTo>
                      <a:lnTo>
                        <a:pt x="148" y="186"/>
                      </a:lnTo>
                      <a:lnTo>
                        <a:pt x="145" y="186"/>
                      </a:lnTo>
                      <a:lnTo>
                        <a:pt x="141" y="186"/>
                      </a:lnTo>
                      <a:lnTo>
                        <a:pt x="138" y="187"/>
                      </a:lnTo>
                      <a:lnTo>
                        <a:pt x="134" y="188"/>
                      </a:lnTo>
                      <a:lnTo>
                        <a:pt x="130" y="188"/>
                      </a:lnTo>
                      <a:lnTo>
                        <a:pt x="128" y="189"/>
                      </a:lnTo>
                      <a:lnTo>
                        <a:pt x="125" y="190"/>
                      </a:lnTo>
                      <a:lnTo>
                        <a:pt x="123" y="190"/>
                      </a:lnTo>
                      <a:lnTo>
                        <a:pt x="119" y="192"/>
                      </a:lnTo>
                      <a:lnTo>
                        <a:pt x="116" y="194"/>
                      </a:lnTo>
                      <a:lnTo>
                        <a:pt x="111" y="196"/>
                      </a:lnTo>
                      <a:lnTo>
                        <a:pt x="108" y="199"/>
                      </a:lnTo>
                      <a:lnTo>
                        <a:pt x="106" y="201"/>
                      </a:lnTo>
                      <a:lnTo>
                        <a:pt x="103" y="203"/>
                      </a:lnTo>
                      <a:lnTo>
                        <a:pt x="100" y="206"/>
                      </a:lnTo>
                      <a:lnTo>
                        <a:pt x="97" y="208"/>
                      </a:lnTo>
                      <a:lnTo>
                        <a:pt x="93" y="210"/>
                      </a:lnTo>
                      <a:lnTo>
                        <a:pt x="91" y="212"/>
                      </a:lnTo>
                      <a:lnTo>
                        <a:pt x="88" y="214"/>
                      </a:lnTo>
                      <a:lnTo>
                        <a:pt x="85" y="215"/>
                      </a:lnTo>
                      <a:lnTo>
                        <a:pt x="82" y="217"/>
                      </a:lnTo>
                      <a:lnTo>
                        <a:pt x="79" y="217"/>
                      </a:lnTo>
                      <a:lnTo>
                        <a:pt x="76" y="218"/>
                      </a:lnTo>
                      <a:lnTo>
                        <a:pt x="73" y="218"/>
                      </a:lnTo>
                      <a:lnTo>
                        <a:pt x="69" y="217"/>
                      </a:lnTo>
                      <a:lnTo>
                        <a:pt x="66" y="216"/>
                      </a:lnTo>
                      <a:lnTo>
                        <a:pt x="62" y="214"/>
                      </a:lnTo>
                      <a:lnTo>
                        <a:pt x="60" y="213"/>
                      </a:lnTo>
                      <a:lnTo>
                        <a:pt x="56" y="211"/>
                      </a:lnTo>
                      <a:lnTo>
                        <a:pt x="53" y="209"/>
                      </a:lnTo>
                      <a:lnTo>
                        <a:pt x="49" y="207"/>
                      </a:lnTo>
                      <a:lnTo>
                        <a:pt x="45" y="205"/>
                      </a:lnTo>
                      <a:lnTo>
                        <a:pt x="41" y="203"/>
                      </a:lnTo>
                      <a:lnTo>
                        <a:pt x="38" y="201"/>
                      </a:lnTo>
                      <a:lnTo>
                        <a:pt x="35" y="199"/>
                      </a:lnTo>
                      <a:lnTo>
                        <a:pt x="32" y="195"/>
                      </a:lnTo>
                      <a:lnTo>
                        <a:pt x="28" y="192"/>
                      </a:lnTo>
                      <a:lnTo>
                        <a:pt x="25" y="189"/>
                      </a:lnTo>
                      <a:lnTo>
                        <a:pt x="22" y="186"/>
                      </a:lnTo>
                      <a:lnTo>
                        <a:pt x="19" y="182"/>
                      </a:lnTo>
                      <a:lnTo>
                        <a:pt x="18" y="178"/>
                      </a:lnTo>
                      <a:lnTo>
                        <a:pt x="16" y="175"/>
                      </a:lnTo>
                      <a:lnTo>
                        <a:pt x="14" y="173"/>
                      </a:lnTo>
                      <a:lnTo>
                        <a:pt x="13" y="170"/>
                      </a:lnTo>
                      <a:lnTo>
                        <a:pt x="11" y="166"/>
                      </a:lnTo>
                      <a:lnTo>
                        <a:pt x="10" y="162"/>
                      </a:lnTo>
                      <a:lnTo>
                        <a:pt x="8" y="158"/>
                      </a:lnTo>
                      <a:lnTo>
                        <a:pt x="7" y="155"/>
                      </a:lnTo>
                      <a:lnTo>
                        <a:pt x="6" y="149"/>
                      </a:lnTo>
                      <a:lnTo>
                        <a:pt x="4" y="145"/>
                      </a:lnTo>
                      <a:lnTo>
                        <a:pt x="3" y="140"/>
                      </a:lnTo>
                      <a:lnTo>
                        <a:pt x="3" y="135"/>
                      </a:lnTo>
                      <a:lnTo>
                        <a:pt x="2" y="133"/>
                      </a:lnTo>
                      <a:lnTo>
                        <a:pt x="2" y="130"/>
                      </a:lnTo>
                      <a:lnTo>
                        <a:pt x="2" y="127"/>
                      </a:lnTo>
                      <a:lnTo>
                        <a:pt x="1" y="125"/>
                      </a:lnTo>
                      <a:lnTo>
                        <a:pt x="1" y="122"/>
                      </a:lnTo>
                      <a:lnTo>
                        <a:pt x="1" y="119"/>
                      </a:lnTo>
                      <a:lnTo>
                        <a:pt x="0" y="116"/>
                      </a:lnTo>
                      <a:lnTo>
                        <a:pt x="0" y="112"/>
                      </a:lnTo>
                      <a:lnTo>
                        <a:pt x="0" y="110"/>
                      </a:lnTo>
                      <a:lnTo>
                        <a:pt x="0" y="107"/>
                      </a:lnTo>
                      <a:lnTo>
                        <a:pt x="0" y="103"/>
                      </a:lnTo>
                      <a:lnTo>
                        <a:pt x="0" y="100"/>
                      </a:lnTo>
                      <a:lnTo>
                        <a:pt x="1" y="97"/>
                      </a:lnTo>
                      <a:lnTo>
                        <a:pt x="1" y="94"/>
                      </a:lnTo>
                      <a:lnTo>
                        <a:pt x="2" y="91"/>
                      </a:lnTo>
                      <a:lnTo>
                        <a:pt x="2" y="88"/>
                      </a:lnTo>
                      <a:lnTo>
                        <a:pt x="3" y="85"/>
                      </a:lnTo>
                      <a:lnTo>
                        <a:pt x="3" y="82"/>
                      </a:lnTo>
                      <a:lnTo>
                        <a:pt x="4" y="79"/>
                      </a:lnTo>
                      <a:lnTo>
                        <a:pt x="5" y="75"/>
                      </a:lnTo>
                      <a:lnTo>
                        <a:pt x="6" y="73"/>
                      </a:lnTo>
                      <a:lnTo>
                        <a:pt x="7" y="70"/>
                      </a:lnTo>
                      <a:lnTo>
                        <a:pt x="8" y="67"/>
                      </a:lnTo>
                      <a:lnTo>
                        <a:pt x="10" y="64"/>
                      </a:lnTo>
                      <a:lnTo>
                        <a:pt x="11" y="61"/>
                      </a:lnTo>
                      <a:lnTo>
                        <a:pt x="13" y="58"/>
                      </a:lnTo>
                      <a:lnTo>
                        <a:pt x="14" y="55"/>
                      </a:lnTo>
                      <a:lnTo>
                        <a:pt x="16" y="53"/>
                      </a:lnTo>
                      <a:lnTo>
                        <a:pt x="19" y="50"/>
                      </a:lnTo>
                      <a:lnTo>
                        <a:pt x="21" y="47"/>
                      </a:lnTo>
                      <a:lnTo>
                        <a:pt x="23" y="45"/>
                      </a:lnTo>
                      <a:lnTo>
                        <a:pt x="25" y="42"/>
                      </a:lnTo>
                      <a:lnTo>
                        <a:pt x="31" y="38"/>
                      </a:lnTo>
                      <a:lnTo>
                        <a:pt x="34" y="34"/>
                      </a:lnTo>
                      <a:lnTo>
                        <a:pt x="36" y="32"/>
                      </a:lnTo>
                      <a:lnTo>
                        <a:pt x="39" y="30"/>
                      </a:lnTo>
                      <a:lnTo>
                        <a:pt x="43" y="27"/>
                      </a:lnTo>
                      <a:lnTo>
                        <a:pt x="46" y="25"/>
                      </a:lnTo>
                      <a:lnTo>
                        <a:pt x="50" y="23"/>
                      </a:lnTo>
                      <a:lnTo>
                        <a:pt x="54" y="22"/>
                      </a:lnTo>
                      <a:lnTo>
                        <a:pt x="58" y="19"/>
                      </a:lnTo>
                      <a:lnTo>
                        <a:pt x="62" y="17"/>
                      </a:lnTo>
                      <a:lnTo>
                        <a:pt x="66" y="16"/>
                      </a:lnTo>
                      <a:lnTo>
                        <a:pt x="71" y="14"/>
                      </a:lnTo>
                      <a:lnTo>
                        <a:pt x="75" y="12"/>
                      </a:lnTo>
                      <a:lnTo>
                        <a:pt x="80" y="10"/>
                      </a:lnTo>
                      <a:lnTo>
                        <a:pt x="85" y="9"/>
                      </a:lnTo>
                      <a:lnTo>
                        <a:pt x="91" y="8"/>
                      </a:lnTo>
                      <a:lnTo>
                        <a:pt x="96" y="7"/>
                      </a:lnTo>
                      <a:lnTo>
                        <a:pt x="102" y="5"/>
                      </a:lnTo>
                      <a:lnTo>
                        <a:pt x="108" y="4"/>
                      </a:lnTo>
                      <a:lnTo>
                        <a:pt x="114" y="3"/>
                      </a:lnTo>
                      <a:lnTo>
                        <a:pt x="120" y="3"/>
                      </a:lnTo>
                      <a:lnTo>
                        <a:pt x="126" y="2"/>
                      </a:lnTo>
                      <a:lnTo>
                        <a:pt x="133" y="1"/>
                      </a:lnTo>
                      <a:lnTo>
                        <a:pt x="140" y="1"/>
                      </a:lnTo>
                      <a:lnTo>
                        <a:pt x="147" y="1"/>
                      </a:lnTo>
                      <a:lnTo>
                        <a:pt x="154" y="0"/>
                      </a:lnTo>
                      <a:lnTo>
                        <a:pt x="162" y="0"/>
                      </a:lnTo>
                      <a:lnTo>
                        <a:pt x="170" y="0"/>
                      </a:lnTo>
                      <a:lnTo>
                        <a:pt x="178" y="0"/>
                      </a:lnTo>
                      <a:lnTo>
                        <a:pt x="187" y="1"/>
                      </a:lnTo>
                      <a:lnTo>
                        <a:pt x="195" y="1"/>
                      </a:lnTo>
                      <a:lnTo>
                        <a:pt x="204" y="1"/>
                      </a:lnTo>
                      <a:lnTo>
                        <a:pt x="212" y="2"/>
                      </a:lnTo>
                      <a:lnTo>
                        <a:pt x="222" y="3"/>
                      </a:lnTo>
                      <a:lnTo>
                        <a:pt x="232" y="4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65" name="Freeform 175">
                  <a:extLst>
                    <a:ext uri="{FF2B5EF4-FFF2-40B4-BE49-F238E27FC236}">
                      <a16:creationId xmlns:a16="http://schemas.microsoft.com/office/drawing/2014/main" id="{EBE4A9DD-24D2-4F45-A0BE-ECD7ADF36F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1" y="1747"/>
                  <a:ext cx="479" cy="215"/>
                </a:xfrm>
                <a:custGeom>
                  <a:avLst/>
                  <a:gdLst>
                    <a:gd name="T0" fmla="*/ 261 w 479"/>
                    <a:gd name="T1" fmla="*/ 7 h 215"/>
                    <a:gd name="T2" fmla="*/ 300 w 479"/>
                    <a:gd name="T3" fmla="*/ 10 h 215"/>
                    <a:gd name="T4" fmla="*/ 334 w 479"/>
                    <a:gd name="T5" fmla="*/ 15 h 215"/>
                    <a:gd name="T6" fmla="*/ 364 w 479"/>
                    <a:gd name="T7" fmla="*/ 21 h 215"/>
                    <a:gd name="T8" fmla="*/ 390 w 479"/>
                    <a:gd name="T9" fmla="*/ 26 h 215"/>
                    <a:gd name="T10" fmla="*/ 412 w 479"/>
                    <a:gd name="T11" fmla="*/ 34 h 215"/>
                    <a:gd name="T12" fmla="*/ 430 w 479"/>
                    <a:gd name="T13" fmla="*/ 42 h 215"/>
                    <a:gd name="T14" fmla="*/ 446 w 479"/>
                    <a:gd name="T15" fmla="*/ 52 h 215"/>
                    <a:gd name="T16" fmla="*/ 467 w 479"/>
                    <a:gd name="T17" fmla="*/ 71 h 215"/>
                    <a:gd name="T18" fmla="*/ 476 w 479"/>
                    <a:gd name="T19" fmla="*/ 94 h 215"/>
                    <a:gd name="T20" fmla="*/ 476 w 479"/>
                    <a:gd name="T21" fmla="*/ 118 h 215"/>
                    <a:gd name="T22" fmla="*/ 466 w 479"/>
                    <a:gd name="T23" fmla="*/ 139 h 215"/>
                    <a:gd name="T24" fmla="*/ 446 w 479"/>
                    <a:gd name="T25" fmla="*/ 156 h 215"/>
                    <a:gd name="T26" fmla="*/ 432 w 479"/>
                    <a:gd name="T27" fmla="*/ 164 h 215"/>
                    <a:gd name="T28" fmla="*/ 416 w 479"/>
                    <a:gd name="T29" fmla="*/ 171 h 215"/>
                    <a:gd name="T30" fmla="*/ 397 w 479"/>
                    <a:gd name="T31" fmla="*/ 177 h 215"/>
                    <a:gd name="T32" fmla="*/ 377 w 479"/>
                    <a:gd name="T33" fmla="*/ 182 h 215"/>
                    <a:gd name="T34" fmla="*/ 354 w 479"/>
                    <a:gd name="T35" fmla="*/ 187 h 215"/>
                    <a:gd name="T36" fmla="*/ 329 w 479"/>
                    <a:gd name="T37" fmla="*/ 191 h 215"/>
                    <a:gd name="T38" fmla="*/ 302 w 479"/>
                    <a:gd name="T39" fmla="*/ 193 h 215"/>
                    <a:gd name="T40" fmla="*/ 273 w 479"/>
                    <a:gd name="T41" fmla="*/ 195 h 215"/>
                    <a:gd name="T42" fmla="*/ 247 w 479"/>
                    <a:gd name="T43" fmla="*/ 195 h 215"/>
                    <a:gd name="T44" fmla="*/ 226 w 479"/>
                    <a:gd name="T45" fmla="*/ 193 h 215"/>
                    <a:gd name="T46" fmla="*/ 207 w 479"/>
                    <a:gd name="T47" fmla="*/ 192 h 215"/>
                    <a:gd name="T48" fmla="*/ 192 w 479"/>
                    <a:gd name="T49" fmla="*/ 191 h 215"/>
                    <a:gd name="T50" fmla="*/ 174 w 479"/>
                    <a:gd name="T51" fmla="*/ 188 h 215"/>
                    <a:gd name="T52" fmla="*/ 157 w 479"/>
                    <a:gd name="T53" fmla="*/ 185 h 215"/>
                    <a:gd name="T54" fmla="*/ 140 w 479"/>
                    <a:gd name="T55" fmla="*/ 184 h 215"/>
                    <a:gd name="T56" fmla="*/ 124 w 479"/>
                    <a:gd name="T57" fmla="*/ 186 h 215"/>
                    <a:gd name="T58" fmla="*/ 107 w 479"/>
                    <a:gd name="T59" fmla="*/ 195 h 215"/>
                    <a:gd name="T60" fmla="*/ 93 w 479"/>
                    <a:gd name="T61" fmla="*/ 206 h 215"/>
                    <a:gd name="T62" fmla="*/ 78 w 479"/>
                    <a:gd name="T63" fmla="*/ 213 h 215"/>
                    <a:gd name="T64" fmla="*/ 62 w 479"/>
                    <a:gd name="T65" fmla="*/ 211 h 215"/>
                    <a:gd name="T66" fmla="*/ 44 w 479"/>
                    <a:gd name="T67" fmla="*/ 202 h 215"/>
                    <a:gd name="T68" fmla="*/ 28 w 479"/>
                    <a:gd name="T69" fmla="*/ 189 h 215"/>
                    <a:gd name="T70" fmla="*/ 15 w 479"/>
                    <a:gd name="T71" fmla="*/ 173 h 215"/>
                    <a:gd name="T72" fmla="*/ 8 w 479"/>
                    <a:gd name="T73" fmla="*/ 156 h 215"/>
                    <a:gd name="T74" fmla="*/ 2 w 479"/>
                    <a:gd name="T75" fmla="*/ 134 h 215"/>
                    <a:gd name="T76" fmla="*/ 0 w 479"/>
                    <a:gd name="T77" fmla="*/ 117 h 215"/>
                    <a:gd name="T78" fmla="*/ 0 w 479"/>
                    <a:gd name="T79" fmla="*/ 102 h 215"/>
                    <a:gd name="T80" fmla="*/ 2 w 479"/>
                    <a:gd name="T81" fmla="*/ 87 h 215"/>
                    <a:gd name="T82" fmla="*/ 6 w 479"/>
                    <a:gd name="T83" fmla="*/ 72 h 215"/>
                    <a:gd name="T84" fmla="*/ 12 w 479"/>
                    <a:gd name="T85" fmla="*/ 57 h 215"/>
                    <a:gd name="T86" fmla="*/ 22 w 479"/>
                    <a:gd name="T87" fmla="*/ 44 h 215"/>
                    <a:gd name="T88" fmla="*/ 38 w 479"/>
                    <a:gd name="T89" fmla="*/ 29 h 215"/>
                    <a:gd name="T90" fmla="*/ 56 w 479"/>
                    <a:gd name="T91" fmla="*/ 19 h 215"/>
                    <a:gd name="T92" fmla="*/ 78 w 479"/>
                    <a:gd name="T93" fmla="*/ 11 h 215"/>
                    <a:gd name="T94" fmla="*/ 104 w 479"/>
                    <a:gd name="T95" fmla="*/ 5 h 215"/>
                    <a:gd name="T96" fmla="*/ 136 w 479"/>
                    <a:gd name="T97" fmla="*/ 2 h 215"/>
                    <a:gd name="T98" fmla="*/ 173 w 479"/>
                    <a:gd name="T99" fmla="*/ 0 h 215"/>
                    <a:gd name="T100" fmla="*/ 217 w 479"/>
                    <a:gd name="T101" fmla="*/ 4 h 21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479"/>
                    <a:gd name="T154" fmla="*/ 0 h 215"/>
                    <a:gd name="T155" fmla="*/ 479 w 479"/>
                    <a:gd name="T156" fmla="*/ 215 h 21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479" h="215">
                      <a:moveTo>
                        <a:pt x="226" y="4"/>
                      </a:moveTo>
                      <a:lnTo>
                        <a:pt x="236" y="5"/>
                      </a:lnTo>
                      <a:lnTo>
                        <a:pt x="244" y="6"/>
                      </a:lnTo>
                      <a:lnTo>
                        <a:pt x="252" y="6"/>
                      </a:lnTo>
                      <a:lnTo>
                        <a:pt x="261" y="7"/>
                      </a:lnTo>
                      <a:lnTo>
                        <a:pt x="269" y="8"/>
                      </a:lnTo>
                      <a:lnTo>
                        <a:pt x="276" y="8"/>
                      </a:lnTo>
                      <a:lnTo>
                        <a:pt x="284" y="8"/>
                      </a:lnTo>
                      <a:lnTo>
                        <a:pt x="292" y="9"/>
                      </a:lnTo>
                      <a:lnTo>
                        <a:pt x="300" y="10"/>
                      </a:lnTo>
                      <a:lnTo>
                        <a:pt x="307" y="11"/>
                      </a:lnTo>
                      <a:lnTo>
                        <a:pt x="313" y="12"/>
                      </a:lnTo>
                      <a:lnTo>
                        <a:pt x="321" y="13"/>
                      </a:lnTo>
                      <a:lnTo>
                        <a:pt x="327" y="13"/>
                      </a:lnTo>
                      <a:lnTo>
                        <a:pt x="334" y="15"/>
                      </a:lnTo>
                      <a:lnTo>
                        <a:pt x="340" y="16"/>
                      </a:lnTo>
                      <a:lnTo>
                        <a:pt x="346" y="16"/>
                      </a:lnTo>
                      <a:lnTo>
                        <a:pt x="352" y="18"/>
                      </a:lnTo>
                      <a:lnTo>
                        <a:pt x="358" y="19"/>
                      </a:lnTo>
                      <a:lnTo>
                        <a:pt x="364" y="21"/>
                      </a:lnTo>
                      <a:lnTo>
                        <a:pt x="369" y="22"/>
                      </a:lnTo>
                      <a:lnTo>
                        <a:pt x="375" y="22"/>
                      </a:lnTo>
                      <a:lnTo>
                        <a:pt x="379" y="24"/>
                      </a:lnTo>
                      <a:lnTo>
                        <a:pt x="385" y="25"/>
                      </a:lnTo>
                      <a:lnTo>
                        <a:pt x="390" y="26"/>
                      </a:lnTo>
                      <a:lnTo>
                        <a:pt x="394" y="28"/>
                      </a:lnTo>
                      <a:lnTo>
                        <a:pt x="399" y="29"/>
                      </a:lnTo>
                      <a:lnTo>
                        <a:pt x="404" y="31"/>
                      </a:lnTo>
                      <a:lnTo>
                        <a:pt x="408" y="32"/>
                      </a:lnTo>
                      <a:lnTo>
                        <a:pt x="412" y="34"/>
                      </a:lnTo>
                      <a:lnTo>
                        <a:pt x="416" y="36"/>
                      </a:lnTo>
                      <a:lnTo>
                        <a:pt x="420" y="37"/>
                      </a:lnTo>
                      <a:lnTo>
                        <a:pt x="424" y="39"/>
                      </a:lnTo>
                      <a:lnTo>
                        <a:pt x="427" y="41"/>
                      </a:lnTo>
                      <a:lnTo>
                        <a:pt x="430" y="42"/>
                      </a:lnTo>
                      <a:lnTo>
                        <a:pt x="434" y="44"/>
                      </a:lnTo>
                      <a:lnTo>
                        <a:pt x="437" y="45"/>
                      </a:lnTo>
                      <a:lnTo>
                        <a:pt x="441" y="47"/>
                      </a:lnTo>
                      <a:lnTo>
                        <a:pt x="443" y="49"/>
                      </a:lnTo>
                      <a:lnTo>
                        <a:pt x="446" y="52"/>
                      </a:lnTo>
                      <a:lnTo>
                        <a:pt x="451" y="55"/>
                      </a:lnTo>
                      <a:lnTo>
                        <a:pt x="456" y="58"/>
                      </a:lnTo>
                      <a:lnTo>
                        <a:pt x="460" y="63"/>
                      </a:lnTo>
                      <a:lnTo>
                        <a:pt x="463" y="66"/>
                      </a:lnTo>
                      <a:lnTo>
                        <a:pt x="467" y="71"/>
                      </a:lnTo>
                      <a:lnTo>
                        <a:pt x="470" y="75"/>
                      </a:lnTo>
                      <a:lnTo>
                        <a:pt x="472" y="80"/>
                      </a:lnTo>
                      <a:lnTo>
                        <a:pt x="474" y="84"/>
                      </a:lnTo>
                      <a:lnTo>
                        <a:pt x="476" y="89"/>
                      </a:lnTo>
                      <a:lnTo>
                        <a:pt x="476" y="94"/>
                      </a:lnTo>
                      <a:lnTo>
                        <a:pt x="478" y="98"/>
                      </a:lnTo>
                      <a:lnTo>
                        <a:pt x="478" y="103"/>
                      </a:lnTo>
                      <a:lnTo>
                        <a:pt x="478" y="109"/>
                      </a:lnTo>
                      <a:lnTo>
                        <a:pt x="478" y="113"/>
                      </a:lnTo>
                      <a:lnTo>
                        <a:pt x="476" y="118"/>
                      </a:lnTo>
                      <a:lnTo>
                        <a:pt x="475" y="122"/>
                      </a:lnTo>
                      <a:lnTo>
                        <a:pt x="474" y="126"/>
                      </a:lnTo>
                      <a:lnTo>
                        <a:pt x="472" y="131"/>
                      </a:lnTo>
                      <a:lnTo>
                        <a:pt x="469" y="135"/>
                      </a:lnTo>
                      <a:lnTo>
                        <a:pt x="466" y="139"/>
                      </a:lnTo>
                      <a:lnTo>
                        <a:pt x="463" y="142"/>
                      </a:lnTo>
                      <a:lnTo>
                        <a:pt x="459" y="146"/>
                      </a:lnTo>
                      <a:lnTo>
                        <a:pt x="456" y="150"/>
                      </a:lnTo>
                      <a:lnTo>
                        <a:pt x="451" y="154"/>
                      </a:lnTo>
                      <a:lnTo>
                        <a:pt x="446" y="156"/>
                      </a:lnTo>
                      <a:lnTo>
                        <a:pt x="443" y="158"/>
                      </a:lnTo>
                      <a:lnTo>
                        <a:pt x="441" y="159"/>
                      </a:lnTo>
                      <a:lnTo>
                        <a:pt x="438" y="161"/>
                      </a:lnTo>
                      <a:lnTo>
                        <a:pt x="435" y="163"/>
                      </a:lnTo>
                      <a:lnTo>
                        <a:pt x="432" y="164"/>
                      </a:lnTo>
                      <a:lnTo>
                        <a:pt x="429" y="166"/>
                      </a:lnTo>
                      <a:lnTo>
                        <a:pt x="426" y="168"/>
                      </a:lnTo>
                      <a:lnTo>
                        <a:pt x="422" y="169"/>
                      </a:lnTo>
                      <a:lnTo>
                        <a:pt x="419" y="169"/>
                      </a:lnTo>
                      <a:lnTo>
                        <a:pt x="416" y="171"/>
                      </a:lnTo>
                      <a:lnTo>
                        <a:pt x="413" y="172"/>
                      </a:lnTo>
                      <a:lnTo>
                        <a:pt x="409" y="173"/>
                      </a:lnTo>
                      <a:lnTo>
                        <a:pt x="405" y="174"/>
                      </a:lnTo>
                      <a:lnTo>
                        <a:pt x="401" y="176"/>
                      </a:lnTo>
                      <a:lnTo>
                        <a:pt x="397" y="177"/>
                      </a:lnTo>
                      <a:lnTo>
                        <a:pt x="394" y="177"/>
                      </a:lnTo>
                      <a:lnTo>
                        <a:pt x="390" y="179"/>
                      </a:lnTo>
                      <a:lnTo>
                        <a:pt x="385" y="180"/>
                      </a:lnTo>
                      <a:lnTo>
                        <a:pt x="381" y="181"/>
                      </a:lnTo>
                      <a:lnTo>
                        <a:pt x="377" y="182"/>
                      </a:lnTo>
                      <a:lnTo>
                        <a:pt x="372" y="184"/>
                      </a:lnTo>
                      <a:lnTo>
                        <a:pt x="368" y="184"/>
                      </a:lnTo>
                      <a:lnTo>
                        <a:pt x="363" y="185"/>
                      </a:lnTo>
                      <a:lnTo>
                        <a:pt x="359" y="186"/>
                      </a:lnTo>
                      <a:lnTo>
                        <a:pt x="354" y="187"/>
                      </a:lnTo>
                      <a:lnTo>
                        <a:pt x="349" y="187"/>
                      </a:lnTo>
                      <a:lnTo>
                        <a:pt x="344" y="188"/>
                      </a:lnTo>
                      <a:lnTo>
                        <a:pt x="338" y="189"/>
                      </a:lnTo>
                      <a:lnTo>
                        <a:pt x="334" y="189"/>
                      </a:lnTo>
                      <a:lnTo>
                        <a:pt x="329" y="191"/>
                      </a:lnTo>
                      <a:lnTo>
                        <a:pt x="324" y="191"/>
                      </a:lnTo>
                      <a:lnTo>
                        <a:pt x="319" y="192"/>
                      </a:lnTo>
                      <a:lnTo>
                        <a:pt x="313" y="192"/>
                      </a:lnTo>
                      <a:lnTo>
                        <a:pt x="307" y="193"/>
                      </a:lnTo>
                      <a:lnTo>
                        <a:pt x="302" y="193"/>
                      </a:lnTo>
                      <a:lnTo>
                        <a:pt x="296" y="194"/>
                      </a:lnTo>
                      <a:lnTo>
                        <a:pt x="291" y="194"/>
                      </a:lnTo>
                      <a:lnTo>
                        <a:pt x="284" y="195"/>
                      </a:lnTo>
                      <a:lnTo>
                        <a:pt x="278" y="195"/>
                      </a:lnTo>
                      <a:lnTo>
                        <a:pt x="273" y="195"/>
                      </a:lnTo>
                      <a:lnTo>
                        <a:pt x="268" y="195"/>
                      </a:lnTo>
                      <a:lnTo>
                        <a:pt x="262" y="195"/>
                      </a:lnTo>
                      <a:lnTo>
                        <a:pt x="257" y="195"/>
                      </a:lnTo>
                      <a:lnTo>
                        <a:pt x="252" y="195"/>
                      </a:lnTo>
                      <a:lnTo>
                        <a:pt x="247" y="195"/>
                      </a:lnTo>
                      <a:lnTo>
                        <a:pt x="242" y="194"/>
                      </a:lnTo>
                      <a:lnTo>
                        <a:pt x="238" y="194"/>
                      </a:lnTo>
                      <a:lnTo>
                        <a:pt x="234" y="194"/>
                      </a:lnTo>
                      <a:lnTo>
                        <a:pt x="230" y="194"/>
                      </a:lnTo>
                      <a:lnTo>
                        <a:pt x="226" y="193"/>
                      </a:lnTo>
                      <a:lnTo>
                        <a:pt x="222" y="193"/>
                      </a:lnTo>
                      <a:lnTo>
                        <a:pt x="218" y="193"/>
                      </a:lnTo>
                      <a:lnTo>
                        <a:pt x="215" y="192"/>
                      </a:lnTo>
                      <a:lnTo>
                        <a:pt x="211" y="192"/>
                      </a:lnTo>
                      <a:lnTo>
                        <a:pt x="207" y="192"/>
                      </a:lnTo>
                      <a:lnTo>
                        <a:pt x="204" y="192"/>
                      </a:lnTo>
                      <a:lnTo>
                        <a:pt x="202" y="191"/>
                      </a:lnTo>
                      <a:lnTo>
                        <a:pt x="199" y="191"/>
                      </a:lnTo>
                      <a:lnTo>
                        <a:pt x="196" y="191"/>
                      </a:lnTo>
                      <a:lnTo>
                        <a:pt x="192" y="191"/>
                      </a:lnTo>
                      <a:lnTo>
                        <a:pt x="190" y="191"/>
                      </a:lnTo>
                      <a:lnTo>
                        <a:pt x="187" y="190"/>
                      </a:lnTo>
                      <a:lnTo>
                        <a:pt x="183" y="189"/>
                      </a:lnTo>
                      <a:lnTo>
                        <a:pt x="178" y="189"/>
                      </a:lnTo>
                      <a:lnTo>
                        <a:pt x="174" y="188"/>
                      </a:lnTo>
                      <a:lnTo>
                        <a:pt x="170" y="187"/>
                      </a:lnTo>
                      <a:lnTo>
                        <a:pt x="167" y="187"/>
                      </a:lnTo>
                      <a:lnTo>
                        <a:pt x="163" y="186"/>
                      </a:lnTo>
                      <a:lnTo>
                        <a:pt x="160" y="185"/>
                      </a:lnTo>
                      <a:lnTo>
                        <a:pt x="157" y="185"/>
                      </a:lnTo>
                      <a:lnTo>
                        <a:pt x="154" y="185"/>
                      </a:lnTo>
                      <a:lnTo>
                        <a:pt x="150" y="184"/>
                      </a:lnTo>
                      <a:lnTo>
                        <a:pt x="147" y="184"/>
                      </a:lnTo>
                      <a:lnTo>
                        <a:pt x="143" y="184"/>
                      </a:lnTo>
                      <a:lnTo>
                        <a:pt x="140" y="184"/>
                      </a:lnTo>
                      <a:lnTo>
                        <a:pt x="137" y="184"/>
                      </a:lnTo>
                      <a:lnTo>
                        <a:pt x="134" y="184"/>
                      </a:lnTo>
                      <a:lnTo>
                        <a:pt x="130" y="185"/>
                      </a:lnTo>
                      <a:lnTo>
                        <a:pt x="126" y="185"/>
                      </a:lnTo>
                      <a:lnTo>
                        <a:pt x="124" y="186"/>
                      </a:lnTo>
                      <a:lnTo>
                        <a:pt x="121" y="187"/>
                      </a:lnTo>
                      <a:lnTo>
                        <a:pt x="117" y="189"/>
                      </a:lnTo>
                      <a:lnTo>
                        <a:pt x="114" y="191"/>
                      </a:lnTo>
                      <a:lnTo>
                        <a:pt x="110" y="192"/>
                      </a:lnTo>
                      <a:lnTo>
                        <a:pt x="107" y="195"/>
                      </a:lnTo>
                      <a:lnTo>
                        <a:pt x="104" y="198"/>
                      </a:lnTo>
                      <a:lnTo>
                        <a:pt x="101" y="200"/>
                      </a:lnTo>
                      <a:lnTo>
                        <a:pt x="98" y="202"/>
                      </a:lnTo>
                      <a:lnTo>
                        <a:pt x="95" y="204"/>
                      </a:lnTo>
                      <a:lnTo>
                        <a:pt x="93" y="206"/>
                      </a:lnTo>
                      <a:lnTo>
                        <a:pt x="89" y="208"/>
                      </a:lnTo>
                      <a:lnTo>
                        <a:pt x="87" y="210"/>
                      </a:lnTo>
                      <a:lnTo>
                        <a:pt x="84" y="211"/>
                      </a:lnTo>
                      <a:lnTo>
                        <a:pt x="81" y="213"/>
                      </a:lnTo>
                      <a:lnTo>
                        <a:pt x="78" y="213"/>
                      </a:lnTo>
                      <a:lnTo>
                        <a:pt x="75" y="214"/>
                      </a:lnTo>
                      <a:lnTo>
                        <a:pt x="72" y="214"/>
                      </a:lnTo>
                      <a:lnTo>
                        <a:pt x="69" y="214"/>
                      </a:lnTo>
                      <a:lnTo>
                        <a:pt x="65" y="213"/>
                      </a:lnTo>
                      <a:lnTo>
                        <a:pt x="62" y="211"/>
                      </a:lnTo>
                      <a:lnTo>
                        <a:pt x="58" y="209"/>
                      </a:lnTo>
                      <a:lnTo>
                        <a:pt x="54" y="207"/>
                      </a:lnTo>
                      <a:lnTo>
                        <a:pt x="50" y="206"/>
                      </a:lnTo>
                      <a:lnTo>
                        <a:pt x="47" y="204"/>
                      </a:lnTo>
                      <a:lnTo>
                        <a:pt x="44" y="202"/>
                      </a:lnTo>
                      <a:lnTo>
                        <a:pt x="40" y="200"/>
                      </a:lnTo>
                      <a:lnTo>
                        <a:pt x="37" y="198"/>
                      </a:lnTo>
                      <a:lnTo>
                        <a:pt x="34" y="195"/>
                      </a:lnTo>
                      <a:lnTo>
                        <a:pt x="31" y="192"/>
                      </a:lnTo>
                      <a:lnTo>
                        <a:pt x="28" y="189"/>
                      </a:lnTo>
                      <a:lnTo>
                        <a:pt x="25" y="186"/>
                      </a:lnTo>
                      <a:lnTo>
                        <a:pt x="21" y="183"/>
                      </a:lnTo>
                      <a:lnTo>
                        <a:pt x="19" y="178"/>
                      </a:lnTo>
                      <a:lnTo>
                        <a:pt x="17" y="176"/>
                      </a:lnTo>
                      <a:lnTo>
                        <a:pt x="15" y="173"/>
                      </a:lnTo>
                      <a:lnTo>
                        <a:pt x="14" y="170"/>
                      </a:lnTo>
                      <a:lnTo>
                        <a:pt x="12" y="168"/>
                      </a:lnTo>
                      <a:lnTo>
                        <a:pt x="11" y="163"/>
                      </a:lnTo>
                      <a:lnTo>
                        <a:pt x="9" y="159"/>
                      </a:lnTo>
                      <a:lnTo>
                        <a:pt x="8" y="156"/>
                      </a:lnTo>
                      <a:lnTo>
                        <a:pt x="6" y="153"/>
                      </a:lnTo>
                      <a:lnTo>
                        <a:pt x="6" y="147"/>
                      </a:lnTo>
                      <a:lnTo>
                        <a:pt x="4" y="142"/>
                      </a:lnTo>
                      <a:lnTo>
                        <a:pt x="3" y="139"/>
                      </a:lnTo>
                      <a:lnTo>
                        <a:pt x="2" y="134"/>
                      </a:lnTo>
                      <a:lnTo>
                        <a:pt x="2" y="127"/>
                      </a:lnTo>
                      <a:lnTo>
                        <a:pt x="2" y="125"/>
                      </a:lnTo>
                      <a:lnTo>
                        <a:pt x="1" y="122"/>
                      </a:lnTo>
                      <a:lnTo>
                        <a:pt x="0" y="120"/>
                      </a:lnTo>
                      <a:lnTo>
                        <a:pt x="0" y="117"/>
                      </a:lnTo>
                      <a:lnTo>
                        <a:pt x="0" y="113"/>
                      </a:lnTo>
                      <a:lnTo>
                        <a:pt x="0" y="111"/>
                      </a:lnTo>
                      <a:lnTo>
                        <a:pt x="0" y="107"/>
                      </a:lnTo>
                      <a:lnTo>
                        <a:pt x="0" y="105"/>
                      </a:lnTo>
                      <a:lnTo>
                        <a:pt x="0" y="102"/>
                      </a:lnTo>
                      <a:lnTo>
                        <a:pt x="0" y="98"/>
                      </a:lnTo>
                      <a:lnTo>
                        <a:pt x="0" y="95"/>
                      </a:lnTo>
                      <a:lnTo>
                        <a:pt x="1" y="92"/>
                      </a:lnTo>
                      <a:lnTo>
                        <a:pt x="2" y="89"/>
                      </a:lnTo>
                      <a:lnTo>
                        <a:pt x="2" y="87"/>
                      </a:lnTo>
                      <a:lnTo>
                        <a:pt x="2" y="84"/>
                      </a:lnTo>
                      <a:lnTo>
                        <a:pt x="3" y="81"/>
                      </a:lnTo>
                      <a:lnTo>
                        <a:pt x="4" y="78"/>
                      </a:lnTo>
                      <a:lnTo>
                        <a:pt x="4" y="74"/>
                      </a:lnTo>
                      <a:lnTo>
                        <a:pt x="6" y="72"/>
                      </a:lnTo>
                      <a:lnTo>
                        <a:pt x="7" y="69"/>
                      </a:lnTo>
                      <a:lnTo>
                        <a:pt x="8" y="66"/>
                      </a:lnTo>
                      <a:lnTo>
                        <a:pt x="9" y="63"/>
                      </a:lnTo>
                      <a:lnTo>
                        <a:pt x="11" y="60"/>
                      </a:lnTo>
                      <a:lnTo>
                        <a:pt x="12" y="57"/>
                      </a:lnTo>
                      <a:lnTo>
                        <a:pt x="14" y="55"/>
                      </a:lnTo>
                      <a:lnTo>
                        <a:pt x="15" y="52"/>
                      </a:lnTo>
                      <a:lnTo>
                        <a:pt x="18" y="50"/>
                      </a:lnTo>
                      <a:lnTo>
                        <a:pt x="20" y="47"/>
                      </a:lnTo>
                      <a:lnTo>
                        <a:pt x="22" y="44"/>
                      </a:lnTo>
                      <a:lnTo>
                        <a:pt x="27" y="39"/>
                      </a:lnTo>
                      <a:lnTo>
                        <a:pt x="30" y="37"/>
                      </a:lnTo>
                      <a:lnTo>
                        <a:pt x="32" y="34"/>
                      </a:lnTo>
                      <a:lnTo>
                        <a:pt x="35" y="32"/>
                      </a:lnTo>
                      <a:lnTo>
                        <a:pt x="38" y="29"/>
                      </a:lnTo>
                      <a:lnTo>
                        <a:pt x="41" y="28"/>
                      </a:lnTo>
                      <a:lnTo>
                        <a:pt x="45" y="25"/>
                      </a:lnTo>
                      <a:lnTo>
                        <a:pt x="49" y="23"/>
                      </a:lnTo>
                      <a:lnTo>
                        <a:pt x="52" y="22"/>
                      </a:lnTo>
                      <a:lnTo>
                        <a:pt x="56" y="19"/>
                      </a:lnTo>
                      <a:lnTo>
                        <a:pt x="60" y="18"/>
                      </a:lnTo>
                      <a:lnTo>
                        <a:pt x="64" y="16"/>
                      </a:lnTo>
                      <a:lnTo>
                        <a:pt x="69" y="14"/>
                      </a:lnTo>
                      <a:lnTo>
                        <a:pt x="73" y="13"/>
                      </a:lnTo>
                      <a:lnTo>
                        <a:pt x="78" y="11"/>
                      </a:lnTo>
                      <a:lnTo>
                        <a:pt x="83" y="9"/>
                      </a:lnTo>
                      <a:lnTo>
                        <a:pt x="88" y="8"/>
                      </a:lnTo>
                      <a:lnTo>
                        <a:pt x="93" y="8"/>
                      </a:lnTo>
                      <a:lnTo>
                        <a:pt x="99" y="6"/>
                      </a:lnTo>
                      <a:lnTo>
                        <a:pt x="104" y="5"/>
                      </a:lnTo>
                      <a:lnTo>
                        <a:pt x="110" y="4"/>
                      </a:lnTo>
                      <a:lnTo>
                        <a:pt x="117" y="3"/>
                      </a:lnTo>
                      <a:lnTo>
                        <a:pt x="123" y="2"/>
                      </a:lnTo>
                      <a:lnTo>
                        <a:pt x="130" y="2"/>
                      </a:lnTo>
                      <a:lnTo>
                        <a:pt x="136" y="2"/>
                      </a:lnTo>
                      <a:lnTo>
                        <a:pt x="143" y="1"/>
                      </a:lnTo>
                      <a:lnTo>
                        <a:pt x="150" y="0"/>
                      </a:lnTo>
                      <a:lnTo>
                        <a:pt x="157" y="0"/>
                      </a:lnTo>
                      <a:lnTo>
                        <a:pt x="166" y="0"/>
                      </a:lnTo>
                      <a:lnTo>
                        <a:pt x="173" y="0"/>
                      </a:lnTo>
                      <a:lnTo>
                        <a:pt x="182" y="1"/>
                      </a:lnTo>
                      <a:lnTo>
                        <a:pt x="190" y="2"/>
                      </a:lnTo>
                      <a:lnTo>
                        <a:pt x="199" y="2"/>
                      </a:lnTo>
                      <a:lnTo>
                        <a:pt x="207" y="3"/>
                      </a:lnTo>
                      <a:lnTo>
                        <a:pt x="217" y="4"/>
                      </a:lnTo>
                      <a:lnTo>
                        <a:pt x="226" y="4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66" name="Freeform 176">
                  <a:extLst>
                    <a:ext uri="{FF2B5EF4-FFF2-40B4-BE49-F238E27FC236}">
                      <a16:creationId xmlns:a16="http://schemas.microsoft.com/office/drawing/2014/main" id="{E78E37C4-8026-4FF6-A2A8-A844ECEBDE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5" y="1749"/>
                  <a:ext cx="469" cy="210"/>
                </a:xfrm>
                <a:custGeom>
                  <a:avLst/>
                  <a:gdLst>
                    <a:gd name="T0" fmla="*/ 247 w 469"/>
                    <a:gd name="T1" fmla="*/ 6 h 210"/>
                    <a:gd name="T2" fmla="*/ 278 w 469"/>
                    <a:gd name="T3" fmla="*/ 8 h 210"/>
                    <a:gd name="T4" fmla="*/ 307 w 469"/>
                    <a:gd name="T5" fmla="*/ 11 h 210"/>
                    <a:gd name="T6" fmla="*/ 334 w 469"/>
                    <a:gd name="T7" fmla="*/ 16 h 210"/>
                    <a:gd name="T8" fmla="*/ 357 w 469"/>
                    <a:gd name="T9" fmla="*/ 20 h 210"/>
                    <a:gd name="T10" fmla="*/ 378 w 469"/>
                    <a:gd name="T11" fmla="*/ 25 h 210"/>
                    <a:gd name="T12" fmla="*/ 396 w 469"/>
                    <a:gd name="T13" fmla="*/ 30 h 210"/>
                    <a:gd name="T14" fmla="*/ 412 w 469"/>
                    <a:gd name="T15" fmla="*/ 37 h 210"/>
                    <a:gd name="T16" fmla="*/ 426 w 469"/>
                    <a:gd name="T17" fmla="*/ 43 h 210"/>
                    <a:gd name="T18" fmla="*/ 437 w 469"/>
                    <a:gd name="T19" fmla="*/ 50 h 210"/>
                    <a:gd name="T20" fmla="*/ 455 w 469"/>
                    <a:gd name="T21" fmla="*/ 66 h 210"/>
                    <a:gd name="T22" fmla="*/ 464 w 469"/>
                    <a:gd name="T23" fmla="*/ 83 h 210"/>
                    <a:gd name="T24" fmla="*/ 468 w 469"/>
                    <a:gd name="T25" fmla="*/ 102 h 210"/>
                    <a:gd name="T26" fmla="*/ 465 w 469"/>
                    <a:gd name="T27" fmla="*/ 120 h 210"/>
                    <a:gd name="T28" fmla="*/ 456 w 469"/>
                    <a:gd name="T29" fmla="*/ 137 h 210"/>
                    <a:gd name="T30" fmla="*/ 441 w 469"/>
                    <a:gd name="T31" fmla="*/ 151 h 210"/>
                    <a:gd name="T32" fmla="*/ 425 w 469"/>
                    <a:gd name="T33" fmla="*/ 159 h 210"/>
                    <a:gd name="T34" fmla="*/ 414 w 469"/>
                    <a:gd name="T35" fmla="*/ 166 h 210"/>
                    <a:gd name="T36" fmla="*/ 400 w 469"/>
                    <a:gd name="T37" fmla="*/ 170 h 210"/>
                    <a:gd name="T38" fmla="*/ 385 w 469"/>
                    <a:gd name="T39" fmla="*/ 174 h 210"/>
                    <a:gd name="T40" fmla="*/ 368 w 469"/>
                    <a:gd name="T41" fmla="*/ 179 h 210"/>
                    <a:gd name="T42" fmla="*/ 351 w 469"/>
                    <a:gd name="T43" fmla="*/ 182 h 210"/>
                    <a:gd name="T44" fmla="*/ 331 w 469"/>
                    <a:gd name="T45" fmla="*/ 185 h 210"/>
                    <a:gd name="T46" fmla="*/ 311 w 469"/>
                    <a:gd name="T47" fmla="*/ 187 h 210"/>
                    <a:gd name="T48" fmla="*/ 289 w 469"/>
                    <a:gd name="T49" fmla="*/ 190 h 210"/>
                    <a:gd name="T50" fmla="*/ 267 w 469"/>
                    <a:gd name="T51" fmla="*/ 191 h 210"/>
                    <a:gd name="T52" fmla="*/ 246 w 469"/>
                    <a:gd name="T53" fmla="*/ 190 h 210"/>
                    <a:gd name="T54" fmla="*/ 229 w 469"/>
                    <a:gd name="T55" fmla="*/ 190 h 210"/>
                    <a:gd name="T56" fmla="*/ 213 w 469"/>
                    <a:gd name="T57" fmla="*/ 189 h 210"/>
                    <a:gd name="T58" fmla="*/ 200 w 469"/>
                    <a:gd name="T59" fmla="*/ 187 h 210"/>
                    <a:gd name="T60" fmla="*/ 188 w 469"/>
                    <a:gd name="T61" fmla="*/ 187 h 210"/>
                    <a:gd name="T62" fmla="*/ 169 w 469"/>
                    <a:gd name="T63" fmla="*/ 184 h 210"/>
                    <a:gd name="T64" fmla="*/ 156 w 469"/>
                    <a:gd name="T65" fmla="*/ 182 h 210"/>
                    <a:gd name="T66" fmla="*/ 143 w 469"/>
                    <a:gd name="T67" fmla="*/ 180 h 210"/>
                    <a:gd name="T68" fmla="*/ 130 w 469"/>
                    <a:gd name="T69" fmla="*/ 181 h 210"/>
                    <a:gd name="T70" fmla="*/ 118 w 469"/>
                    <a:gd name="T71" fmla="*/ 183 h 210"/>
                    <a:gd name="T72" fmla="*/ 105 w 469"/>
                    <a:gd name="T73" fmla="*/ 190 h 210"/>
                    <a:gd name="T74" fmla="*/ 93 w 469"/>
                    <a:gd name="T75" fmla="*/ 199 h 210"/>
                    <a:gd name="T76" fmla="*/ 82 w 469"/>
                    <a:gd name="T77" fmla="*/ 207 h 210"/>
                    <a:gd name="T78" fmla="*/ 70 w 469"/>
                    <a:gd name="T79" fmla="*/ 209 h 210"/>
                    <a:gd name="T80" fmla="*/ 56 w 469"/>
                    <a:gd name="T81" fmla="*/ 204 h 210"/>
                    <a:gd name="T82" fmla="*/ 43 w 469"/>
                    <a:gd name="T83" fmla="*/ 197 h 210"/>
                    <a:gd name="T84" fmla="*/ 30 w 469"/>
                    <a:gd name="T85" fmla="*/ 187 h 210"/>
                    <a:gd name="T86" fmla="*/ 18 w 469"/>
                    <a:gd name="T87" fmla="*/ 174 h 210"/>
                    <a:gd name="T88" fmla="*/ 12 w 469"/>
                    <a:gd name="T89" fmla="*/ 163 h 210"/>
                    <a:gd name="T90" fmla="*/ 6 w 469"/>
                    <a:gd name="T91" fmla="*/ 148 h 210"/>
                    <a:gd name="T92" fmla="*/ 2 w 469"/>
                    <a:gd name="T93" fmla="*/ 130 h 210"/>
                    <a:gd name="T94" fmla="*/ 0 w 469"/>
                    <a:gd name="T95" fmla="*/ 117 h 210"/>
                    <a:gd name="T96" fmla="*/ 0 w 469"/>
                    <a:gd name="T97" fmla="*/ 105 h 210"/>
                    <a:gd name="T98" fmla="*/ 0 w 469"/>
                    <a:gd name="T99" fmla="*/ 93 h 210"/>
                    <a:gd name="T100" fmla="*/ 2 w 469"/>
                    <a:gd name="T101" fmla="*/ 82 h 210"/>
                    <a:gd name="T102" fmla="*/ 5 w 469"/>
                    <a:gd name="T103" fmla="*/ 70 h 210"/>
                    <a:gd name="T104" fmla="*/ 10 w 469"/>
                    <a:gd name="T105" fmla="*/ 59 h 210"/>
                    <a:gd name="T106" fmla="*/ 16 w 469"/>
                    <a:gd name="T107" fmla="*/ 48 h 210"/>
                    <a:gd name="T108" fmla="*/ 31 w 469"/>
                    <a:gd name="T109" fmla="*/ 34 h 210"/>
                    <a:gd name="T110" fmla="*/ 43 w 469"/>
                    <a:gd name="T111" fmla="*/ 24 h 210"/>
                    <a:gd name="T112" fmla="*/ 58 w 469"/>
                    <a:gd name="T113" fmla="*/ 17 h 210"/>
                    <a:gd name="T114" fmla="*/ 76 w 469"/>
                    <a:gd name="T115" fmla="*/ 10 h 210"/>
                    <a:gd name="T116" fmla="*/ 96 w 469"/>
                    <a:gd name="T117" fmla="*/ 6 h 210"/>
                    <a:gd name="T118" fmla="*/ 119 w 469"/>
                    <a:gd name="T119" fmla="*/ 2 h 210"/>
                    <a:gd name="T120" fmla="*/ 146 w 469"/>
                    <a:gd name="T121" fmla="*/ 0 h 210"/>
                    <a:gd name="T122" fmla="*/ 177 w 469"/>
                    <a:gd name="T123" fmla="*/ 1 h 210"/>
                    <a:gd name="T124" fmla="*/ 211 w 469"/>
                    <a:gd name="T125" fmla="*/ 3 h 21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69"/>
                    <a:gd name="T190" fmla="*/ 0 h 210"/>
                    <a:gd name="T191" fmla="*/ 469 w 469"/>
                    <a:gd name="T192" fmla="*/ 210 h 210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69" h="210">
                      <a:moveTo>
                        <a:pt x="221" y="5"/>
                      </a:moveTo>
                      <a:lnTo>
                        <a:pt x="230" y="5"/>
                      </a:lnTo>
                      <a:lnTo>
                        <a:pt x="238" y="6"/>
                      </a:lnTo>
                      <a:lnTo>
                        <a:pt x="247" y="6"/>
                      </a:lnTo>
                      <a:lnTo>
                        <a:pt x="255" y="6"/>
                      </a:lnTo>
                      <a:lnTo>
                        <a:pt x="263" y="7"/>
                      </a:lnTo>
                      <a:lnTo>
                        <a:pt x="271" y="7"/>
                      </a:lnTo>
                      <a:lnTo>
                        <a:pt x="278" y="8"/>
                      </a:lnTo>
                      <a:lnTo>
                        <a:pt x="286" y="9"/>
                      </a:lnTo>
                      <a:lnTo>
                        <a:pt x="294" y="10"/>
                      </a:lnTo>
                      <a:lnTo>
                        <a:pt x="301" y="11"/>
                      </a:lnTo>
                      <a:lnTo>
                        <a:pt x="307" y="11"/>
                      </a:lnTo>
                      <a:lnTo>
                        <a:pt x="315" y="13"/>
                      </a:lnTo>
                      <a:lnTo>
                        <a:pt x="321" y="13"/>
                      </a:lnTo>
                      <a:lnTo>
                        <a:pt x="327" y="14"/>
                      </a:lnTo>
                      <a:lnTo>
                        <a:pt x="334" y="16"/>
                      </a:lnTo>
                      <a:lnTo>
                        <a:pt x="340" y="17"/>
                      </a:lnTo>
                      <a:lnTo>
                        <a:pt x="346" y="17"/>
                      </a:lnTo>
                      <a:lnTo>
                        <a:pt x="352" y="19"/>
                      </a:lnTo>
                      <a:lnTo>
                        <a:pt x="357" y="20"/>
                      </a:lnTo>
                      <a:lnTo>
                        <a:pt x="362" y="21"/>
                      </a:lnTo>
                      <a:lnTo>
                        <a:pt x="368" y="22"/>
                      </a:lnTo>
                      <a:lnTo>
                        <a:pt x="373" y="24"/>
                      </a:lnTo>
                      <a:lnTo>
                        <a:pt x="378" y="25"/>
                      </a:lnTo>
                      <a:lnTo>
                        <a:pt x="383" y="26"/>
                      </a:lnTo>
                      <a:lnTo>
                        <a:pt x="387" y="27"/>
                      </a:lnTo>
                      <a:lnTo>
                        <a:pt x="392" y="29"/>
                      </a:lnTo>
                      <a:lnTo>
                        <a:pt x="396" y="30"/>
                      </a:lnTo>
                      <a:lnTo>
                        <a:pt x="401" y="32"/>
                      </a:lnTo>
                      <a:lnTo>
                        <a:pt x="405" y="34"/>
                      </a:lnTo>
                      <a:lnTo>
                        <a:pt x="409" y="35"/>
                      </a:lnTo>
                      <a:lnTo>
                        <a:pt x="412" y="37"/>
                      </a:lnTo>
                      <a:lnTo>
                        <a:pt x="416" y="38"/>
                      </a:lnTo>
                      <a:lnTo>
                        <a:pt x="420" y="40"/>
                      </a:lnTo>
                      <a:lnTo>
                        <a:pt x="422" y="42"/>
                      </a:lnTo>
                      <a:lnTo>
                        <a:pt x="426" y="43"/>
                      </a:lnTo>
                      <a:lnTo>
                        <a:pt x="429" y="45"/>
                      </a:lnTo>
                      <a:lnTo>
                        <a:pt x="432" y="47"/>
                      </a:lnTo>
                      <a:lnTo>
                        <a:pt x="435" y="49"/>
                      </a:lnTo>
                      <a:lnTo>
                        <a:pt x="437" y="50"/>
                      </a:lnTo>
                      <a:lnTo>
                        <a:pt x="442" y="53"/>
                      </a:lnTo>
                      <a:lnTo>
                        <a:pt x="447" y="58"/>
                      </a:lnTo>
                      <a:lnTo>
                        <a:pt x="451" y="63"/>
                      </a:lnTo>
                      <a:lnTo>
                        <a:pt x="455" y="66"/>
                      </a:lnTo>
                      <a:lnTo>
                        <a:pt x="457" y="70"/>
                      </a:lnTo>
                      <a:lnTo>
                        <a:pt x="460" y="74"/>
                      </a:lnTo>
                      <a:lnTo>
                        <a:pt x="462" y="79"/>
                      </a:lnTo>
                      <a:lnTo>
                        <a:pt x="464" y="83"/>
                      </a:lnTo>
                      <a:lnTo>
                        <a:pt x="466" y="87"/>
                      </a:lnTo>
                      <a:lnTo>
                        <a:pt x="467" y="93"/>
                      </a:lnTo>
                      <a:lnTo>
                        <a:pt x="468" y="96"/>
                      </a:lnTo>
                      <a:lnTo>
                        <a:pt x="468" y="102"/>
                      </a:lnTo>
                      <a:lnTo>
                        <a:pt x="468" y="107"/>
                      </a:lnTo>
                      <a:lnTo>
                        <a:pt x="468" y="111"/>
                      </a:lnTo>
                      <a:lnTo>
                        <a:pt x="467" y="116"/>
                      </a:lnTo>
                      <a:lnTo>
                        <a:pt x="465" y="120"/>
                      </a:lnTo>
                      <a:lnTo>
                        <a:pt x="464" y="124"/>
                      </a:lnTo>
                      <a:lnTo>
                        <a:pt x="462" y="128"/>
                      </a:lnTo>
                      <a:lnTo>
                        <a:pt x="459" y="132"/>
                      </a:lnTo>
                      <a:lnTo>
                        <a:pt x="456" y="137"/>
                      </a:lnTo>
                      <a:lnTo>
                        <a:pt x="453" y="140"/>
                      </a:lnTo>
                      <a:lnTo>
                        <a:pt x="449" y="143"/>
                      </a:lnTo>
                      <a:lnTo>
                        <a:pt x="446" y="147"/>
                      </a:lnTo>
                      <a:lnTo>
                        <a:pt x="441" y="151"/>
                      </a:lnTo>
                      <a:lnTo>
                        <a:pt x="437" y="154"/>
                      </a:lnTo>
                      <a:lnTo>
                        <a:pt x="431" y="156"/>
                      </a:lnTo>
                      <a:lnTo>
                        <a:pt x="428" y="158"/>
                      </a:lnTo>
                      <a:lnTo>
                        <a:pt x="425" y="159"/>
                      </a:lnTo>
                      <a:lnTo>
                        <a:pt x="423" y="161"/>
                      </a:lnTo>
                      <a:lnTo>
                        <a:pt x="420" y="162"/>
                      </a:lnTo>
                      <a:lnTo>
                        <a:pt x="417" y="164"/>
                      </a:lnTo>
                      <a:lnTo>
                        <a:pt x="414" y="166"/>
                      </a:lnTo>
                      <a:lnTo>
                        <a:pt x="410" y="167"/>
                      </a:lnTo>
                      <a:lnTo>
                        <a:pt x="407" y="167"/>
                      </a:lnTo>
                      <a:lnTo>
                        <a:pt x="403" y="169"/>
                      </a:lnTo>
                      <a:lnTo>
                        <a:pt x="400" y="170"/>
                      </a:lnTo>
                      <a:lnTo>
                        <a:pt x="396" y="171"/>
                      </a:lnTo>
                      <a:lnTo>
                        <a:pt x="393" y="172"/>
                      </a:lnTo>
                      <a:lnTo>
                        <a:pt x="388" y="173"/>
                      </a:lnTo>
                      <a:lnTo>
                        <a:pt x="385" y="174"/>
                      </a:lnTo>
                      <a:lnTo>
                        <a:pt x="381" y="175"/>
                      </a:lnTo>
                      <a:lnTo>
                        <a:pt x="377" y="176"/>
                      </a:lnTo>
                      <a:lnTo>
                        <a:pt x="373" y="177"/>
                      </a:lnTo>
                      <a:lnTo>
                        <a:pt x="368" y="179"/>
                      </a:lnTo>
                      <a:lnTo>
                        <a:pt x="365" y="180"/>
                      </a:lnTo>
                      <a:lnTo>
                        <a:pt x="360" y="181"/>
                      </a:lnTo>
                      <a:lnTo>
                        <a:pt x="355" y="182"/>
                      </a:lnTo>
                      <a:lnTo>
                        <a:pt x="351" y="182"/>
                      </a:lnTo>
                      <a:lnTo>
                        <a:pt x="346" y="183"/>
                      </a:lnTo>
                      <a:lnTo>
                        <a:pt x="341" y="183"/>
                      </a:lnTo>
                      <a:lnTo>
                        <a:pt x="337" y="185"/>
                      </a:lnTo>
                      <a:lnTo>
                        <a:pt x="331" y="185"/>
                      </a:lnTo>
                      <a:lnTo>
                        <a:pt x="327" y="186"/>
                      </a:lnTo>
                      <a:lnTo>
                        <a:pt x="322" y="187"/>
                      </a:lnTo>
                      <a:lnTo>
                        <a:pt x="317" y="187"/>
                      </a:lnTo>
                      <a:lnTo>
                        <a:pt x="311" y="187"/>
                      </a:lnTo>
                      <a:lnTo>
                        <a:pt x="306" y="189"/>
                      </a:lnTo>
                      <a:lnTo>
                        <a:pt x="300" y="189"/>
                      </a:lnTo>
                      <a:lnTo>
                        <a:pt x="294" y="189"/>
                      </a:lnTo>
                      <a:lnTo>
                        <a:pt x="289" y="190"/>
                      </a:lnTo>
                      <a:lnTo>
                        <a:pt x="283" y="190"/>
                      </a:lnTo>
                      <a:lnTo>
                        <a:pt x="278" y="191"/>
                      </a:lnTo>
                      <a:lnTo>
                        <a:pt x="272" y="191"/>
                      </a:lnTo>
                      <a:lnTo>
                        <a:pt x="267" y="191"/>
                      </a:lnTo>
                      <a:lnTo>
                        <a:pt x="261" y="191"/>
                      </a:lnTo>
                      <a:lnTo>
                        <a:pt x="256" y="191"/>
                      </a:lnTo>
                      <a:lnTo>
                        <a:pt x="251" y="191"/>
                      </a:lnTo>
                      <a:lnTo>
                        <a:pt x="246" y="190"/>
                      </a:lnTo>
                      <a:lnTo>
                        <a:pt x="241" y="190"/>
                      </a:lnTo>
                      <a:lnTo>
                        <a:pt x="237" y="190"/>
                      </a:lnTo>
                      <a:lnTo>
                        <a:pt x="233" y="190"/>
                      </a:lnTo>
                      <a:lnTo>
                        <a:pt x="229" y="190"/>
                      </a:lnTo>
                      <a:lnTo>
                        <a:pt x="224" y="190"/>
                      </a:lnTo>
                      <a:lnTo>
                        <a:pt x="220" y="189"/>
                      </a:lnTo>
                      <a:lnTo>
                        <a:pt x="217" y="189"/>
                      </a:lnTo>
                      <a:lnTo>
                        <a:pt x="213" y="189"/>
                      </a:lnTo>
                      <a:lnTo>
                        <a:pt x="209" y="189"/>
                      </a:lnTo>
                      <a:lnTo>
                        <a:pt x="206" y="189"/>
                      </a:lnTo>
                      <a:lnTo>
                        <a:pt x="203" y="188"/>
                      </a:lnTo>
                      <a:lnTo>
                        <a:pt x="200" y="187"/>
                      </a:lnTo>
                      <a:lnTo>
                        <a:pt x="196" y="187"/>
                      </a:lnTo>
                      <a:lnTo>
                        <a:pt x="193" y="187"/>
                      </a:lnTo>
                      <a:lnTo>
                        <a:pt x="190" y="187"/>
                      </a:lnTo>
                      <a:lnTo>
                        <a:pt x="188" y="187"/>
                      </a:lnTo>
                      <a:lnTo>
                        <a:pt x="183" y="186"/>
                      </a:lnTo>
                      <a:lnTo>
                        <a:pt x="178" y="185"/>
                      </a:lnTo>
                      <a:lnTo>
                        <a:pt x="174" y="185"/>
                      </a:lnTo>
                      <a:lnTo>
                        <a:pt x="169" y="184"/>
                      </a:lnTo>
                      <a:lnTo>
                        <a:pt x="166" y="183"/>
                      </a:lnTo>
                      <a:lnTo>
                        <a:pt x="163" y="183"/>
                      </a:lnTo>
                      <a:lnTo>
                        <a:pt x="159" y="182"/>
                      </a:lnTo>
                      <a:lnTo>
                        <a:pt x="156" y="182"/>
                      </a:lnTo>
                      <a:lnTo>
                        <a:pt x="153" y="182"/>
                      </a:lnTo>
                      <a:lnTo>
                        <a:pt x="150" y="182"/>
                      </a:lnTo>
                      <a:lnTo>
                        <a:pt x="147" y="181"/>
                      </a:lnTo>
                      <a:lnTo>
                        <a:pt x="143" y="180"/>
                      </a:lnTo>
                      <a:lnTo>
                        <a:pt x="140" y="180"/>
                      </a:lnTo>
                      <a:lnTo>
                        <a:pt x="137" y="180"/>
                      </a:lnTo>
                      <a:lnTo>
                        <a:pt x="133" y="180"/>
                      </a:lnTo>
                      <a:lnTo>
                        <a:pt x="130" y="181"/>
                      </a:lnTo>
                      <a:lnTo>
                        <a:pt x="127" y="182"/>
                      </a:lnTo>
                      <a:lnTo>
                        <a:pt x="124" y="182"/>
                      </a:lnTo>
                      <a:lnTo>
                        <a:pt x="121" y="182"/>
                      </a:lnTo>
                      <a:lnTo>
                        <a:pt x="118" y="183"/>
                      </a:lnTo>
                      <a:lnTo>
                        <a:pt x="115" y="185"/>
                      </a:lnTo>
                      <a:lnTo>
                        <a:pt x="111" y="187"/>
                      </a:lnTo>
                      <a:lnTo>
                        <a:pt x="108" y="189"/>
                      </a:lnTo>
                      <a:lnTo>
                        <a:pt x="105" y="190"/>
                      </a:lnTo>
                      <a:lnTo>
                        <a:pt x="102" y="193"/>
                      </a:lnTo>
                      <a:lnTo>
                        <a:pt x="99" y="196"/>
                      </a:lnTo>
                      <a:lnTo>
                        <a:pt x="96" y="198"/>
                      </a:lnTo>
                      <a:lnTo>
                        <a:pt x="93" y="199"/>
                      </a:lnTo>
                      <a:lnTo>
                        <a:pt x="90" y="202"/>
                      </a:lnTo>
                      <a:lnTo>
                        <a:pt x="87" y="204"/>
                      </a:lnTo>
                      <a:lnTo>
                        <a:pt x="85" y="205"/>
                      </a:lnTo>
                      <a:lnTo>
                        <a:pt x="82" y="207"/>
                      </a:lnTo>
                      <a:lnTo>
                        <a:pt x="79" y="208"/>
                      </a:lnTo>
                      <a:lnTo>
                        <a:pt x="76" y="209"/>
                      </a:lnTo>
                      <a:lnTo>
                        <a:pt x="73" y="209"/>
                      </a:lnTo>
                      <a:lnTo>
                        <a:pt x="70" y="209"/>
                      </a:lnTo>
                      <a:lnTo>
                        <a:pt x="66" y="209"/>
                      </a:lnTo>
                      <a:lnTo>
                        <a:pt x="64" y="208"/>
                      </a:lnTo>
                      <a:lnTo>
                        <a:pt x="60" y="206"/>
                      </a:lnTo>
                      <a:lnTo>
                        <a:pt x="56" y="204"/>
                      </a:lnTo>
                      <a:lnTo>
                        <a:pt x="53" y="203"/>
                      </a:lnTo>
                      <a:lnTo>
                        <a:pt x="49" y="201"/>
                      </a:lnTo>
                      <a:lnTo>
                        <a:pt x="46" y="199"/>
                      </a:lnTo>
                      <a:lnTo>
                        <a:pt x="43" y="197"/>
                      </a:lnTo>
                      <a:lnTo>
                        <a:pt x="39" y="196"/>
                      </a:lnTo>
                      <a:lnTo>
                        <a:pt x="35" y="193"/>
                      </a:lnTo>
                      <a:lnTo>
                        <a:pt x="33" y="190"/>
                      </a:lnTo>
                      <a:lnTo>
                        <a:pt x="30" y="187"/>
                      </a:lnTo>
                      <a:lnTo>
                        <a:pt x="27" y="185"/>
                      </a:lnTo>
                      <a:lnTo>
                        <a:pt x="24" y="182"/>
                      </a:lnTo>
                      <a:lnTo>
                        <a:pt x="21" y="178"/>
                      </a:lnTo>
                      <a:lnTo>
                        <a:pt x="18" y="174"/>
                      </a:lnTo>
                      <a:lnTo>
                        <a:pt x="16" y="172"/>
                      </a:lnTo>
                      <a:lnTo>
                        <a:pt x="15" y="169"/>
                      </a:lnTo>
                      <a:lnTo>
                        <a:pt x="13" y="167"/>
                      </a:lnTo>
                      <a:lnTo>
                        <a:pt x="12" y="163"/>
                      </a:lnTo>
                      <a:lnTo>
                        <a:pt x="11" y="159"/>
                      </a:lnTo>
                      <a:lnTo>
                        <a:pt x="9" y="156"/>
                      </a:lnTo>
                      <a:lnTo>
                        <a:pt x="8" y="152"/>
                      </a:lnTo>
                      <a:lnTo>
                        <a:pt x="6" y="148"/>
                      </a:lnTo>
                      <a:lnTo>
                        <a:pt x="6" y="144"/>
                      </a:lnTo>
                      <a:lnTo>
                        <a:pt x="4" y="139"/>
                      </a:lnTo>
                      <a:lnTo>
                        <a:pt x="3" y="135"/>
                      </a:lnTo>
                      <a:lnTo>
                        <a:pt x="2" y="130"/>
                      </a:lnTo>
                      <a:lnTo>
                        <a:pt x="2" y="125"/>
                      </a:lnTo>
                      <a:lnTo>
                        <a:pt x="1" y="122"/>
                      </a:lnTo>
                      <a:lnTo>
                        <a:pt x="0" y="120"/>
                      </a:lnTo>
                      <a:lnTo>
                        <a:pt x="0" y="117"/>
                      </a:lnTo>
                      <a:lnTo>
                        <a:pt x="0" y="114"/>
                      </a:lnTo>
                      <a:lnTo>
                        <a:pt x="0" y="111"/>
                      </a:lnTo>
                      <a:lnTo>
                        <a:pt x="0" y="108"/>
                      </a:lnTo>
                      <a:lnTo>
                        <a:pt x="0" y="105"/>
                      </a:lnTo>
                      <a:lnTo>
                        <a:pt x="0" y="102"/>
                      </a:lnTo>
                      <a:lnTo>
                        <a:pt x="0" y="100"/>
                      </a:lnTo>
                      <a:lnTo>
                        <a:pt x="0" y="96"/>
                      </a:lnTo>
                      <a:lnTo>
                        <a:pt x="0" y="93"/>
                      </a:lnTo>
                      <a:lnTo>
                        <a:pt x="0" y="90"/>
                      </a:lnTo>
                      <a:lnTo>
                        <a:pt x="1" y="87"/>
                      </a:lnTo>
                      <a:lnTo>
                        <a:pt x="2" y="85"/>
                      </a:lnTo>
                      <a:lnTo>
                        <a:pt x="2" y="82"/>
                      </a:lnTo>
                      <a:lnTo>
                        <a:pt x="3" y="79"/>
                      </a:lnTo>
                      <a:lnTo>
                        <a:pt x="3" y="76"/>
                      </a:lnTo>
                      <a:lnTo>
                        <a:pt x="4" y="72"/>
                      </a:lnTo>
                      <a:lnTo>
                        <a:pt x="5" y="70"/>
                      </a:lnTo>
                      <a:lnTo>
                        <a:pt x="6" y="67"/>
                      </a:lnTo>
                      <a:lnTo>
                        <a:pt x="8" y="64"/>
                      </a:lnTo>
                      <a:lnTo>
                        <a:pt x="9" y="61"/>
                      </a:lnTo>
                      <a:lnTo>
                        <a:pt x="10" y="59"/>
                      </a:lnTo>
                      <a:lnTo>
                        <a:pt x="11" y="56"/>
                      </a:lnTo>
                      <a:lnTo>
                        <a:pt x="13" y="53"/>
                      </a:lnTo>
                      <a:lnTo>
                        <a:pt x="15" y="51"/>
                      </a:lnTo>
                      <a:lnTo>
                        <a:pt x="16" y="48"/>
                      </a:lnTo>
                      <a:lnTo>
                        <a:pt x="19" y="45"/>
                      </a:lnTo>
                      <a:lnTo>
                        <a:pt x="23" y="40"/>
                      </a:lnTo>
                      <a:lnTo>
                        <a:pt x="28" y="35"/>
                      </a:lnTo>
                      <a:lnTo>
                        <a:pt x="31" y="34"/>
                      </a:lnTo>
                      <a:lnTo>
                        <a:pt x="33" y="31"/>
                      </a:lnTo>
                      <a:lnTo>
                        <a:pt x="37" y="29"/>
                      </a:lnTo>
                      <a:lnTo>
                        <a:pt x="40" y="26"/>
                      </a:lnTo>
                      <a:lnTo>
                        <a:pt x="43" y="24"/>
                      </a:lnTo>
                      <a:lnTo>
                        <a:pt x="46" y="22"/>
                      </a:lnTo>
                      <a:lnTo>
                        <a:pt x="50" y="20"/>
                      </a:lnTo>
                      <a:lnTo>
                        <a:pt x="54" y="19"/>
                      </a:lnTo>
                      <a:lnTo>
                        <a:pt x="58" y="17"/>
                      </a:lnTo>
                      <a:lnTo>
                        <a:pt x="62" y="15"/>
                      </a:lnTo>
                      <a:lnTo>
                        <a:pt x="66" y="13"/>
                      </a:lnTo>
                      <a:lnTo>
                        <a:pt x="71" y="12"/>
                      </a:lnTo>
                      <a:lnTo>
                        <a:pt x="76" y="10"/>
                      </a:lnTo>
                      <a:lnTo>
                        <a:pt x="80" y="9"/>
                      </a:lnTo>
                      <a:lnTo>
                        <a:pt x="85" y="7"/>
                      </a:lnTo>
                      <a:lnTo>
                        <a:pt x="91" y="6"/>
                      </a:lnTo>
                      <a:lnTo>
                        <a:pt x="96" y="6"/>
                      </a:lnTo>
                      <a:lnTo>
                        <a:pt x="102" y="5"/>
                      </a:lnTo>
                      <a:lnTo>
                        <a:pt x="108" y="4"/>
                      </a:lnTo>
                      <a:lnTo>
                        <a:pt x="113" y="2"/>
                      </a:lnTo>
                      <a:lnTo>
                        <a:pt x="119" y="2"/>
                      </a:lnTo>
                      <a:lnTo>
                        <a:pt x="126" y="1"/>
                      </a:lnTo>
                      <a:lnTo>
                        <a:pt x="133" y="1"/>
                      </a:lnTo>
                      <a:lnTo>
                        <a:pt x="139" y="0"/>
                      </a:lnTo>
                      <a:lnTo>
                        <a:pt x="146" y="0"/>
                      </a:lnTo>
                      <a:lnTo>
                        <a:pt x="153" y="0"/>
                      </a:lnTo>
                      <a:lnTo>
                        <a:pt x="161" y="0"/>
                      </a:lnTo>
                      <a:lnTo>
                        <a:pt x="169" y="0"/>
                      </a:lnTo>
                      <a:lnTo>
                        <a:pt x="177" y="1"/>
                      </a:lnTo>
                      <a:lnTo>
                        <a:pt x="185" y="1"/>
                      </a:lnTo>
                      <a:lnTo>
                        <a:pt x="194" y="2"/>
                      </a:lnTo>
                      <a:lnTo>
                        <a:pt x="202" y="2"/>
                      </a:lnTo>
                      <a:lnTo>
                        <a:pt x="211" y="3"/>
                      </a:lnTo>
                      <a:lnTo>
                        <a:pt x="220" y="4"/>
                      </a:lnTo>
                      <a:lnTo>
                        <a:pt x="221" y="5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67" name="Freeform 177">
                  <a:extLst>
                    <a:ext uri="{FF2B5EF4-FFF2-40B4-BE49-F238E27FC236}">
                      <a16:creationId xmlns:a16="http://schemas.microsoft.com/office/drawing/2014/main" id="{4549DCD4-B38E-45D4-85C1-A6992F563C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9" y="1751"/>
                  <a:ext cx="459" cy="205"/>
                </a:xfrm>
                <a:custGeom>
                  <a:avLst/>
                  <a:gdLst>
                    <a:gd name="T0" fmla="*/ 241 w 459"/>
                    <a:gd name="T1" fmla="*/ 5 h 205"/>
                    <a:gd name="T2" fmla="*/ 273 w 459"/>
                    <a:gd name="T3" fmla="*/ 8 h 205"/>
                    <a:gd name="T4" fmla="*/ 302 w 459"/>
                    <a:gd name="T5" fmla="*/ 11 h 205"/>
                    <a:gd name="T6" fmla="*/ 327 w 459"/>
                    <a:gd name="T7" fmla="*/ 15 h 205"/>
                    <a:gd name="T8" fmla="*/ 351 w 459"/>
                    <a:gd name="T9" fmla="*/ 20 h 205"/>
                    <a:gd name="T10" fmla="*/ 371 w 459"/>
                    <a:gd name="T11" fmla="*/ 25 h 205"/>
                    <a:gd name="T12" fmla="*/ 389 w 459"/>
                    <a:gd name="T13" fmla="*/ 30 h 205"/>
                    <a:gd name="T14" fmla="*/ 405 w 459"/>
                    <a:gd name="T15" fmla="*/ 36 h 205"/>
                    <a:gd name="T16" fmla="*/ 418 w 459"/>
                    <a:gd name="T17" fmla="*/ 43 h 205"/>
                    <a:gd name="T18" fmla="*/ 429 w 459"/>
                    <a:gd name="T19" fmla="*/ 50 h 205"/>
                    <a:gd name="T20" fmla="*/ 445 w 459"/>
                    <a:gd name="T21" fmla="*/ 65 h 205"/>
                    <a:gd name="T22" fmla="*/ 455 w 459"/>
                    <a:gd name="T23" fmla="*/ 81 h 205"/>
                    <a:gd name="T24" fmla="*/ 458 w 459"/>
                    <a:gd name="T25" fmla="*/ 100 h 205"/>
                    <a:gd name="T26" fmla="*/ 455 w 459"/>
                    <a:gd name="T27" fmla="*/ 118 h 205"/>
                    <a:gd name="T28" fmla="*/ 447 w 459"/>
                    <a:gd name="T29" fmla="*/ 133 h 205"/>
                    <a:gd name="T30" fmla="*/ 432 w 459"/>
                    <a:gd name="T31" fmla="*/ 148 h 205"/>
                    <a:gd name="T32" fmla="*/ 416 w 459"/>
                    <a:gd name="T33" fmla="*/ 156 h 205"/>
                    <a:gd name="T34" fmla="*/ 405 w 459"/>
                    <a:gd name="T35" fmla="*/ 162 h 205"/>
                    <a:gd name="T36" fmla="*/ 391 w 459"/>
                    <a:gd name="T37" fmla="*/ 167 h 205"/>
                    <a:gd name="T38" fmla="*/ 377 w 459"/>
                    <a:gd name="T39" fmla="*/ 170 h 205"/>
                    <a:gd name="T40" fmla="*/ 361 w 459"/>
                    <a:gd name="T41" fmla="*/ 175 h 205"/>
                    <a:gd name="T42" fmla="*/ 343 w 459"/>
                    <a:gd name="T43" fmla="*/ 179 h 205"/>
                    <a:gd name="T44" fmla="*/ 324 w 459"/>
                    <a:gd name="T45" fmla="*/ 181 h 205"/>
                    <a:gd name="T46" fmla="*/ 303 w 459"/>
                    <a:gd name="T47" fmla="*/ 184 h 205"/>
                    <a:gd name="T48" fmla="*/ 283 w 459"/>
                    <a:gd name="T49" fmla="*/ 186 h 205"/>
                    <a:gd name="T50" fmla="*/ 260 w 459"/>
                    <a:gd name="T51" fmla="*/ 187 h 205"/>
                    <a:gd name="T52" fmla="*/ 241 w 459"/>
                    <a:gd name="T53" fmla="*/ 187 h 205"/>
                    <a:gd name="T54" fmla="*/ 223 w 459"/>
                    <a:gd name="T55" fmla="*/ 186 h 205"/>
                    <a:gd name="T56" fmla="*/ 208 w 459"/>
                    <a:gd name="T57" fmla="*/ 185 h 205"/>
                    <a:gd name="T58" fmla="*/ 194 w 459"/>
                    <a:gd name="T59" fmla="*/ 184 h 205"/>
                    <a:gd name="T60" fmla="*/ 183 w 459"/>
                    <a:gd name="T61" fmla="*/ 183 h 205"/>
                    <a:gd name="T62" fmla="*/ 167 w 459"/>
                    <a:gd name="T63" fmla="*/ 181 h 205"/>
                    <a:gd name="T64" fmla="*/ 154 w 459"/>
                    <a:gd name="T65" fmla="*/ 178 h 205"/>
                    <a:gd name="T66" fmla="*/ 141 w 459"/>
                    <a:gd name="T67" fmla="*/ 176 h 205"/>
                    <a:gd name="T68" fmla="*/ 128 w 459"/>
                    <a:gd name="T69" fmla="*/ 176 h 205"/>
                    <a:gd name="T70" fmla="*/ 114 w 459"/>
                    <a:gd name="T71" fmla="*/ 180 h 205"/>
                    <a:gd name="T72" fmla="*/ 101 w 459"/>
                    <a:gd name="T73" fmla="*/ 187 h 205"/>
                    <a:gd name="T74" fmla="*/ 90 w 459"/>
                    <a:gd name="T75" fmla="*/ 196 h 205"/>
                    <a:gd name="T76" fmla="*/ 79 w 459"/>
                    <a:gd name="T77" fmla="*/ 203 h 205"/>
                    <a:gd name="T78" fmla="*/ 67 w 459"/>
                    <a:gd name="T79" fmla="*/ 204 h 205"/>
                    <a:gd name="T80" fmla="*/ 54 w 459"/>
                    <a:gd name="T81" fmla="*/ 199 h 205"/>
                    <a:gd name="T82" fmla="*/ 41 w 459"/>
                    <a:gd name="T83" fmla="*/ 193 h 205"/>
                    <a:gd name="T84" fmla="*/ 27 w 459"/>
                    <a:gd name="T85" fmla="*/ 183 h 205"/>
                    <a:gd name="T86" fmla="*/ 17 w 459"/>
                    <a:gd name="T87" fmla="*/ 169 h 205"/>
                    <a:gd name="T88" fmla="*/ 11 w 459"/>
                    <a:gd name="T89" fmla="*/ 157 h 205"/>
                    <a:gd name="T90" fmla="*/ 6 w 459"/>
                    <a:gd name="T91" fmla="*/ 143 h 205"/>
                    <a:gd name="T92" fmla="*/ 2 w 459"/>
                    <a:gd name="T93" fmla="*/ 125 h 205"/>
                    <a:gd name="T94" fmla="*/ 0 w 459"/>
                    <a:gd name="T95" fmla="*/ 111 h 205"/>
                    <a:gd name="T96" fmla="*/ 0 w 459"/>
                    <a:gd name="T97" fmla="*/ 100 h 205"/>
                    <a:gd name="T98" fmla="*/ 1 w 459"/>
                    <a:gd name="T99" fmla="*/ 88 h 205"/>
                    <a:gd name="T100" fmla="*/ 2 w 459"/>
                    <a:gd name="T101" fmla="*/ 77 h 205"/>
                    <a:gd name="T102" fmla="*/ 6 w 459"/>
                    <a:gd name="T103" fmla="*/ 65 h 205"/>
                    <a:gd name="T104" fmla="*/ 11 w 459"/>
                    <a:gd name="T105" fmla="*/ 54 h 205"/>
                    <a:gd name="T106" fmla="*/ 22 w 459"/>
                    <a:gd name="T107" fmla="*/ 39 h 205"/>
                    <a:gd name="T108" fmla="*/ 35 w 459"/>
                    <a:gd name="T109" fmla="*/ 27 h 205"/>
                    <a:gd name="T110" fmla="*/ 48 w 459"/>
                    <a:gd name="T111" fmla="*/ 19 h 205"/>
                    <a:gd name="T112" fmla="*/ 64 w 459"/>
                    <a:gd name="T113" fmla="*/ 12 h 205"/>
                    <a:gd name="T114" fmla="*/ 83 w 459"/>
                    <a:gd name="T115" fmla="*/ 7 h 205"/>
                    <a:gd name="T116" fmla="*/ 104 w 459"/>
                    <a:gd name="T117" fmla="*/ 3 h 205"/>
                    <a:gd name="T118" fmla="*/ 129 w 459"/>
                    <a:gd name="T119" fmla="*/ 0 h 205"/>
                    <a:gd name="T120" fmla="*/ 157 w 459"/>
                    <a:gd name="T121" fmla="*/ 0 h 205"/>
                    <a:gd name="T122" fmla="*/ 189 w 459"/>
                    <a:gd name="T123" fmla="*/ 1 h 205"/>
                    <a:gd name="T124" fmla="*/ 215 w 459"/>
                    <a:gd name="T125" fmla="*/ 4 h 20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59"/>
                    <a:gd name="T190" fmla="*/ 0 h 205"/>
                    <a:gd name="T191" fmla="*/ 459 w 459"/>
                    <a:gd name="T192" fmla="*/ 205 h 205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59" h="205">
                      <a:moveTo>
                        <a:pt x="215" y="4"/>
                      </a:moveTo>
                      <a:lnTo>
                        <a:pt x="224" y="4"/>
                      </a:lnTo>
                      <a:lnTo>
                        <a:pt x="233" y="4"/>
                      </a:lnTo>
                      <a:lnTo>
                        <a:pt x="241" y="5"/>
                      </a:lnTo>
                      <a:lnTo>
                        <a:pt x="249" y="6"/>
                      </a:lnTo>
                      <a:lnTo>
                        <a:pt x="257" y="6"/>
                      </a:lnTo>
                      <a:lnTo>
                        <a:pt x="265" y="7"/>
                      </a:lnTo>
                      <a:lnTo>
                        <a:pt x="273" y="8"/>
                      </a:lnTo>
                      <a:lnTo>
                        <a:pt x="280" y="9"/>
                      </a:lnTo>
                      <a:lnTo>
                        <a:pt x="287" y="9"/>
                      </a:lnTo>
                      <a:lnTo>
                        <a:pt x="295" y="11"/>
                      </a:lnTo>
                      <a:lnTo>
                        <a:pt x="302" y="11"/>
                      </a:lnTo>
                      <a:lnTo>
                        <a:pt x="309" y="12"/>
                      </a:lnTo>
                      <a:lnTo>
                        <a:pt x="315" y="13"/>
                      </a:lnTo>
                      <a:lnTo>
                        <a:pt x="321" y="14"/>
                      </a:lnTo>
                      <a:lnTo>
                        <a:pt x="327" y="15"/>
                      </a:lnTo>
                      <a:lnTo>
                        <a:pt x="333" y="17"/>
                      </a:lnTo>
                      <a:lnTo>
                        <a:pt x="339" y="18"/>
                      </a:lnTo>
                      <a:lnTo>
                        <a:pt x="345" y="18"/>
                      </a:lnTo>
                      <a:lnTo>
                        <a:pt x="351" y="20"/>
                      </a:lnTo>
                      <a:lnTo>
                        <a:pt x="356" y="20"/>
                      </a:lnTo>
                      <a:lnTo>
                        <a:pt x="361" y="22"/>
                      </a:lnTo>
                      <a:lnTo>
                        <a:pt x="366" y="24"/>
                      </a:lnTo>
                      <a:lnTo>
                        <a:pt x="371" y="25"/>
                      </a:lnTo>
                      <a:lnTo>
                        <a:pt x="376" y="25"/>
                      </a:lnTo>
                      <a:lnTo>
                        <a:pt x="381" y="27"/>
                      </a:lnTo>
                      <a:lnTo>
                        <a:pt x="384" y="29"/>
                      </a:lnTo>
                      <a:lnTo>
                        <a:pt x="389" y="30"/>
                      </a:lnTo>
                      <a:lnTo>
                        <a:pt x="393" y="32"/>
                      </a:lnTo>
                      <a:lnTo>
                        <a:pt x="397" y="33"/>
                      </a:lnTo>
                      <a:lnTo>
                        <a:pt x="401" y="35"/>
                      </a:lnTo>
                      <a:lnTo>
                        <a:pt x="405" y="36"/>
                      </a:lnTo>
                      <a:lnTo>
                        <a:pt x="408" y="38"/>
                      </a:lnTo>
                      <a:lnTo>
                        <a:pt x="411" y="39"/>
                      </a:lnTo>
                      <a:lnTo>
                        <a:pt x="414" y="41"/>
                      </a:lnTo>
                      <a:lnTo>
                        <a:pt x="418" y="43"/>
                      </a:lnTo>
                      <a:lnTo>
                        <a:pt x="421" y="44"/>
                      </a:lnTo>
                      <a:lnTo>
                        <a:pt x="423" y="46"/>
                      </a:lnTo>
                      <a:lnTo>
                        <a:pt x="426" y="48"/>
                      </a:lnTo>
                      <a:lnTo>
                        <a:pt x="429" y="50"/>
                      </a:lnTo>
                      <a:lnTo>
                        <a:pt x="433" y="53"/>
                      </a:lnTo>
                      <a:lnTo>
                        <a:pt x="438" y="57"/>
                      </a:lnTo>
                      <a:lnTo>
                        <a:pt x="442" y="61"/>
                      </a:lnTo>
                      <a:lnTo>
                        <a:pt x="445" y="65"/>
                      </a:lnTo>
                      <a:lnTo>
                        <a:pt x="448" y="69"/>
                      </a:lnTo>
                      <a:lnTo>
                        <a:pt x="451" y="73"/>
                      </a:lnTo>
                      <a:lnTo>
                        <a:pt x="453" y="77"/>
                      </a:lnTo>
                      <a:lnTo>
                        <a:pt x="455" y="81"/>
                      </a:lnTo>
                      <a:lnTo>
                        <a:pt x="456" y="86"/>
                      </a:lnTo>
                      <a:lnTo>
                        <a:pt x="456" y="91"/>
                      </a:lnTo>
                      <a:lnTo>
                        <a:pt x="458" y="95"/>
                      </a:lnTo>
                      <a:lnTo>
                        <a:pt x="458" y="100"/>
                      </a:lnTo>
                      <a:lnTo>
                        <a:pt x="458" y="105"/>
                      </a:lnTo>
                      <a:lnTo>
                        <a:pt x="458" y="109"/>
                      </a:lnTo>
                      <a:lnTo>
                        <a:pt x="456" y="114"/>
                      </a:lnTo>
                      <a:lnTo>
                        <a:pt x="455" y="118"/>
                      </a:lnTo>
                      <a:lnTo>
                        <a:pt x="453" y="122"/>
                      </a:lnTo>
                      <a:lnTo>
                        <a:pt x="452" y="125"/>
                      </a:lnTo>
                      <a:lnTo>
                        <a:pt x="449" y="130"/>
                      </a:lnTo>
                      <a:lnTo>
                        <a:pt x="447" y="133"/>
                      </a:lnTo>
                      <a:lnTo>
                        <a:pt x="443" y="137"/>
                      </a:lnTo>
                      <a:lnTo>
                        <a:pt x="440" y="140"/>
                      </a:lnTo>
                      <a:lnTo>
                        <a:pt x="436" y="144"/>
                      </a:lnTo>
                      <a:lnTo>
                        <a:pt x="432" y="148"/>
                      </a:lnTo>
                      <a:lnTo>
                        <a:pt x="427" y="150"/>
                      </a:lnTo>
                      <a:lnTo>
                        <a:pt x="422" y="153"/>
                      </a:lnTo>
                      <a:lnTo>
                        <a:pt x="419" y="154"/>
                      </a:lnTo>
                      <a:lnTo>
                        <a:pt x="416" y="156"/>
                      </a:lnTo>
                      <a:lnTo>
                        <a:pt x="414" y="157"/>
                      </a:lnTo>
                      <a:lnTo>
                        <a:pt x="411" y="159"/>
                      </a:lnTo>
                      <a:lnTo>
                        <a:pt x="408" y="160"/>
                      </a:lnTo>
                      <a:lnTo>
                        <a:pt x="405" y="162"/>
                      </a:lnTo>
                      <a:lnTo>
                        <a:pt x="401" y="164"/>
                      </a:lnTo>
                      <a:lnTo>
                        <a:pt x="398" y="165"/>
                      </a:lnTo>
                      <a:lnTo>
                        <a:pt x="395" y="165"/>
                      </a:lnTo>
                      <a:lnTo>
                        <a:pt x="391" y="167"/>
                      </a:lnTo>
                      <a:lnTo>
                        <a:pt x="387" y="168"/>
                      </a:lnTo>
                      <a:lnTo>
                        <a:pt x="384" y="168"/>
                      </a:lnTo>
                      <a:lnTo>
                        <a:pt x="381" y="170"/>
                      </a:lnTo>
                      <a:lnTo>
                        <a:pt x="377" y="170"/>
                      </a:lnTo>
                      <a:lnTo>
                        <a:pt x="373" y="172"/>
                      </a:lnTo>
                      <a:lnTo>
                        <a:pt x="368" y="173"/>
                      </a:lnTo>
                      <a:lnTo>
                        <a:pt x="364" y="173"/>
                      </a:lnTo>
                      <a:lnTo>
                        <a:pt x="361" y="175"/>
                      </a:lnTo>
                      <a:lnTo>
                        <a:pt x="356" y="175"/>
                      </a:lnTo>
                      <a:lnTo>
                        <a:pt x="352" y="177"/>
                      </a:lnTo>
                      <a:lnTo>
                        <a:pt x="348" y="178"/>
                      </a:lnTo>
                      <a:lnTo>
                        <a:pt x="343" y="179"/>
                      </a:lnTo>
                      <a:lnTo>
                        <a:pt x="338" y="180"/>
                      </a:lnTo>
                      <a:lnTo>
                        <a:pt x="333" y="180"/>
                      </a:lnTo>
                      <a:lnTo>
                        <a:pt x="329" y="181"/>
                      </a:lnTo>
                      <a:lnTo>
                        <a:pt x="324" y="181"/>
                      </a:lnTo>
                      <a:lnTo>
                        <a:pt x="319" y="182"/>
                      </a:lnTo>
                      <a:lnTo>
                        <a:pt x="314" y="183"/>
                      </a:lnTo>
                      <a:lnTo>
                        <a:pt x="309" y="183"/>
                      </a:lnTo>
                      <a:lnTo>
                        <a:pt x="303" y="184"/>
                      </a:lnTo>
                      <a:lnTo>
                        <a:pt x="299" y="184"/>
                      </a:lnTo>
                      <a:lnTo>
                        <a:pt x="293" y="185"/>
                      </a:lnTo>
                      <a:lnTo>
                        <a:pt x="287" y="185"/>
                      </a:lnTo>
                      <a:lnTo>
                        <a:pt x="283" y="186"/>
                      </a:lnTo>
                      <a:lnTo>
                        <a:pt x="277" y="187"/>
                      </a:lnTo>
                      <a:lnTo>
                        <a:pt x="271" y="187"/>
                      </a:lnTo>
                      <a:lnTo>
                        <a:pt x="265" y="187"/>
                      </a:lnTo>
                      <a:lnTo>
                        <a:pt x="260" y="187"/>
                      </a:lnTo>
                      <a:lnTo>
                        <a:pt x="255" y="187"/>
                      </a:lnTo>
                      <a:lnTo>
                        <a:pt x="249" y="187"/>
                      </a:lnTo>
                      <a:lnTo>
                        <a:pt x="245" y="187"/>
                      </a:lnTo>
                      <a:lnTo>
                        <a:pt x="241" y="187"/>
                      </a:lnTo>
                      <a:lnTo>
                        <a:pt x="236" y="187"/>
                      </a:lnTo>
                      <a:lnTo>
                        <a:pt x="231" y="187"/>
                      </a:lnTo>
                      <a:lnTo>
                        <a:pt x="227" y="186"/>
                      </a:lnTo>
                      <a:lnTo>
                        <a:pt x="223" y="186"/>
                      </a:lnTo>
                      <a:lnTo>
                        <a:pt x="218" y="185"/>
                      </a:lnTo>
                      <a:lnTo>
                        <a:pt x="215" y="185"/>
                      </a:lnTo>
                      <a:lnTo>
                        <a:pt x="211" y="185"/>
                      </a:lnTo>
                      <a:lnTo>
                        <a:pt x="208" y="185"/>
                      </a:lnTo>
                      <a:lnTo>
                        <a:pt x="204" y="185"/>
                      </a:lnTo>
                      <a:lnTo>
                        <a:pt x="200" y="184"/>
                      </a:lnTo>
                      <a:lnTo>
                        <a:pt x="198" y="184"/>
                      </a:lnTo>
                      <a:lnTo>
                        <a:pt x="194" y="184"/>
                      </a:lnTo>
                      <a:lnTo>
                        <a:pt x="192" y="183"/>
                      </a:lnTo>
                      <a:lnTo>
                        <a:pt x="189" y="183"/>
                      </a:lnTo>
                      <a:lnTo>
                        <a:pt x="186" y="183"/>
                      </a:lnTo>
                      <a:lnTo>
                        <a:pt x="183" y="183"/>
                      </a:lnTo>
                      <a:lnTo>
                        <a:pt x="181" y="182"/>
                      </a:lnTo>
                      <a:lnTo>
                        <a:pt x="176" y="181"/>
                      </a:lnTo>
                      <a:lnTo>
                        <a:pt x="171" y="181"/>
                      </a:lnTo>
                      <a:lnTo>
                        <a:pt x="167" y="181"/>
                      </a:lnTo>
                      <a:lnTo>
                        <a:pt x="164" y="180"/>
                      </a:lnTo>
                      <a:lnTo>
                        <a:pt x="160" y="180"/>
                      </a:lnTo>
                      <a:lnTo>
                        <a:pt x="157" y="180"/>
                      </a:lnTo>
                      <a:lnTo>
                        <a:pt x="154" y="178"/>
                      </a:lnTo>
                      <a:lnTo>
                        <a:pt x="151" y="178"/>
                      </a:lnTo>
                      <a:lnTo>
                        <a:pt x="148" y="177"/>
                      </a:lnTo>
                      <a:lnTo>
                        <a:pt x="145" y="177"/>
                      </a:lnTo>
                      <a:lnTo>
                        <a:pt x="141" y="176"/>
                      </a:lnTo>
                      <a:lnTo>
                        <a:pt x="138" y="175"/>
                      </a:lnTo>
                      <a:lnTo>
                        <a:pt x="135" y="175"/>
                      </a:lnTo>
                      <a:lnTo>
                        <a:pt x="131" y="175"/>
                      </a:lnTo>
                      <a:lnTo>
                        <a:pt x="128" y="176"/>
                      </a:lnTo>
                      <a:lnTo>
                        <a:pt x="125" y="177"/>
                      </a:lnTo>
                      <a:lnTo>
                        <a:pt x="121" y="178"/>
                      </a:lnTo>
                      <a:lnTo>
                        <a:pt x="118" y="179"/>
                      </a:lnTo>
                      <a:lnTo>
                        <a:pt x="114" y="180"/>
                      </a:lnTo>
                      <a:lnTo>
                        <a:pt x="111" y="181"/>
                      </a:lnTo>
                      <a:lnTo>
                        <a:pt x="107" y="183"/>
                      </a:lnTo>
                      <a:lnTo>
                        <a:pt x="104" y="185"/>
                      </a:lnTo>
                      <a:lnTo>
                        <a:pt x="101" y="187"/>
                      </a:lnTo>
                      <a:lnTo>
                        <a:pt x="98" y="189"/>
                      </a:lnTo>
                      <a:lnTo>
                        <a:pt x="95" y="191"/>
                      </a:lnTo>
                      <a:lnTo>
                        <a:pt x="92" y="194"/>
                      </a:lnTo>
                      <a:lnTo>
                        <a:pt x="90" y="196"/>
                      </a:lnTo>
                      <a:lnTo>
                        <a:pt x="87" y="198"/>
                      </a:lnTo>
                      <a:lnTo>
                        <a:pt x="85" y="200"/>
                      </a:lnTo>
                      <a:lnTo>
                        <a:pt x="81" y="202"/>
                      </a:lnTo>
                      <a:lnTo>
                        <a:pt x="79" y="203"/>
                      </a:lnTo>
                      <a:lnTo>
                        <a:pt x="76" y="203"/>
                      </a:lnTo>
                      <a:lnTo>
                        <a:pt x="73" y="204"/>
                      </a:lnTo>
                      <a:lnTo>
                        <a:pt x="70" y="204"/>
                      </a:lnTo>
                      <a:lnTo>
                        <a:pt x="67" y="204"/>
                      </a:lnTo>
                      <a:lnTo>
                        <a:pt x="64" y="204"/>
                      </a:lnTo>
                      <a:lnTo>
                        <a:pt x="61" y="203"/>
                      </a:lnTo>
                      <a:lnTo>
                        <a:pt x="57" y="201"/>
                      </a:lnTo>
                      <a:lnTo>
                        <a:pt x="54" y="199"/>
                      </a:lnTo>
                      <a:lnTo>
                        <a:pt x="50" y="198"/>
                      </a:lnTo>
                      <a:lnTo>
                        <a:pt x="46" y="196"/>
                      </a:lnTo>
                      <a:lnTo>
                        <a:pt x="44" y="194"/>
                      </a:lnTo>
                      <a:lnTo>
                        <a:pt x="41" y="193"/>
                      </a:lnTo>
                      <a:lnTo>
                        <a:pt x="37" y="190"/>
                      </a:lnTo>
                      <a:lnTo>
                        <a:pt x="34" y="188"/>
                      </a:lnTo>
                      <a:lnTo>
                        <a:pt x="31" y="185"/>
                      </a:lnTo>
                      <a:lnTo>
                        <a:pt x="27" y="183"/>
                      </a:lnTo>
                      <a:lnTo>
                        <a:pt x="25" y="180"/>
                      </a:lnTo>
                      <a:lnTo>
                        <a:pt x="22" y="177"/>
                      </a:lnTo>
                      <a:lnTo>
                        <a:pt x="20" y="173"/>
                      </a:lnTo>
                      <a:lnTo>
                        <a:pt x="17" y="169"/>
                      </a:lnTo>
                      <a:lnTo>
                        <a:pt x="15" y="167"/>
                      </a:lnTo>
                      <a:lnTo>
                        <a:pt x="14" y="164"/>
                      </a:lnTo>
                      <a:lnTo>
                        <a:pt x="12" y="161"/>
                      </a:lnTo>
                      <a:lnTo>
                        <a:pt x="11" y="157"/>
                      </a:lnTo>
                      <a:lnTo>
                        <a:pt x="10" y="154"/>
                      </a:lnTo>
                      <a:lnTo>
                        <a:pt x="9" y="150"/>
                      </a:lnTo>
                      <a:lnTo>
                        <a:pt x="7" y="147"/>
                      </a:lnTo>
                      <a:lnTo>
                        <a:pt x="6" y="143"/>
                      </a:lnTo>
                      <a:lnTo>
                        <a:pt x="5" y="138"/>
                      </a:lnTo>
                      <a:lnTo>
                        <a:pt x="4" y="135"/>
                      </a:lnTo>
                      <a:lnTo>
                        <a:pt x="3" y="130"/>
                      </a:lnTo>
                      <a:lnTo>
                        <a:pt x="2" y="125"/>
                      </a:lnTo>
                      <a:lnTo>
                        <a:pt x="1" y="120"/>
                      </a:lnTo>
                      <a:lnTo>
                        <a:pt x="1" y="117"/>
                      </a:lnTo>
                      <a:lnTo>
                        <a:pt x="1" y="114"/>
                      </a:lnTo>
                      <a:lnTo>
                        <a:pt x="0" y="111"/>
                      </a:lnTo>
                      <a:lnTo>
                        <a:pt x="0" y="108"/>
                      </a:lnTo>
                      <a:lnTo>
                        <a:pt x="0" y="106"/>
                      </a:lnTo>
                      <a:lnTo>
                        <a:pt x="0" y="103"/>
                      </a:lnTo>
                      <a:lnTo>
                        <a:pt x="0" y="100"/>
                      </a:lnTo>
                      <a:lnTo>
                        <a:pt x="0" y="97"/>
                      </a:lnTo>
                      <a:lnTo>
                        <a:pt x="0" y="94"/>
                      </a:lnTo>
                      <a:lnTo>
                        <a:pt x="0" y="91"/>
                      </a:lnTo>
                      <a:lnTo>
                        <a:pt x="1" y="88"/>
                      </a:lnTo>
                      <a:lnTo>
                        <a:pt x="1" y="85"/>
                      </a:lnTo>
                      <a:lnTo>
                        <a:pt x="2" y="83"/>
                      </a:lnTo>
                      <a:lnTo>
                        <a:pt x="2" y="80"/>
                      </a:lnTo>
                      <a:lnTo>
                        <a:pt x="2" y="77"/>
                      </a:lnTo>
                      <a:lnTo>
                        <a:pt x="4" y="74"/>
                      </a:lnTo>
                      <a:lnTo>
                        <a:pt x="4" y="70"/>
                      </a:lnTo>
                      <a:lnTo>
                        <a:pt x="5" y="68"/>
                      </a:lnTo>
                      <a:lnTo>
                        <a:pt x="6" y="65"/>
                      </a:lnTo>
                      <a:lnTo>
                        <a:pt x="7" y="62"/>
                      </a:lnTo>
                      <a:lnTo>
                        <a:pt x="9" y="61"/>
                      </a:lnTo>
                      <a:lnTo>
                        <a:pt x="10" y="57"/>
                      </a:lnTo>
                      <a:lnTo>
                        <a:pt x="11" y="54"/>
                      </a:lnTo>
                      <a:lnTo>
                        <a:pt x="12" y="51"/>
                      </a:lnTo>
                      <a:lnTo>
                        <a:pt x="14" y="49"/>
                      </a:lnTo>
                      <a:lnTo>
                        <a:pt x="19" y="44"/>
                      </a:lnTo>
                      <a:lnTo>
                        <a:pt x="22" y="39"/>
                      </a:lnTo>
                      <a:lnTo>
                        <a:pt x="27" y="34"/>
                      </a:lnTo>
                      <a:lnTo>
                        <a:pt x="29" y="33"/>
                      </a:lnTo>
                      <a:lnTo>
                        <a:pt x="32" y="30"/>
                      </a:lnTo>
                      <a:lnTo>
                        <a:pt x="35" y="27"/>
                      </a:lnTo>
                      <a:lnTo>
                        <a:pt x="39" y="25"/>
                      </a:lnTo>
                      <a:lnTo>
                        <a:pt x="42" y="24"/>
                      </a:lnTo>
                      <a:lnTo>
                        <a:pt x="45" y="22"/>
                      </a:lnTo>
                      <a:lnTo>
                        <a:pt x="48" y="19"/>
                      </a:lnTo>
                      <a:lnTo>
                        <a:pt x="52" y="18"/>
                      </a:lnTo>
                      <a:lnTo>
                        <a:pt x="56" y="16"/>
                      </a:lnTo>
                      <a:lnTo>
                        <a:pt x="60" y="14"/>
                      </a:lnTo>
                      <a:lnTo>
                        <a:pt x="64" y="12"/>
                      </a:lnTo>
                      <a:lnTo>
                        <a:pt x="68" y="11"/>
                      </a:lnTo>
                      <a:lnTo>
                        <a:pt x="73" y="9"/>
                      </a:lnTo>
                      <a:lnTo>
                        <a:pt x="77" y="8"/>
                      </a:lnTo>
                      <a:lnTo>
                        <a:pt x="83" y="7"/>
                      </a:lnTo>
                      <a:lnTo>
                        <a:pt x="88" y="6"/>
                      </a:lnTo>
                      <a:lnTo>
                        <a:pt x="93" y="4"/>
                      </a:lnTo>
                      <a:lnTo>
                        <a:pt x="98" y="4"/>
                      </a:lnTo>
                      <a:lnTo>
                        <a:pt x="104" y="3"/>
                      </a:lnTo>
                      <a:lnTo>
                        <a:pt x="110" y="3"/>
                      </a:lnTo>
                      <a:lnTo>
                        <a:pt x="116" y="2"/>
                      </a:lnTo>
                      <a:lnTo>
                        <a:pt x="122" y="1"/>
                      </a:lnTo>
                      <a:lnTo>
                        <a:pt x="129" y="0"/>
                      </a:lnTo>
                      <a:lnTo>
                        <a:pt x="135" y="0"/>
                      </a:lnTo>
                      <a:lnTo>
                        <a:pt x="142" y="0"/>
                      </a:lnTo>
                      <a:lnTo>
                        <a:pt x="149" y="0"/>
                      </a:lnTo>
                      <a:lnTo>
                        <a:pt x="157" y="0"/>
                      </a:lnTo>
                      <a:lnTo>
                        <a:pt x="164" y="0"/>
                      </a:lnTo>
                      <a:lnTo>
                        <a:pt x="172" y="0"/>
                      </a:lnTo>
                      <a:lnTo>
                        <a:pt x="180" y="0"/>
                      </a:lnTo>
                      <a:lnTo>
                        <a:pt x="189" y="1"/>
                      </a:lnTo>
                      <a:lnTo>
                        <a:pt x="197" y="2"/>
                      </a:lnTo>
                      <a:lnTo>
                        <a:pt x="206" y="3"/>
                      </a:lnTo>
                      <a:lnTo>
                        <a:pt x="214" y="4"/>
                      </a:lnTo>
                      <a:lnTo>
                        <a:pt x="215" y="4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68" name="Freeform 178">
                  <a:extLst>
                    <a:ext uri="{FF2B5EF4-FFF2-40B4-BE49-F238E27FC236}">
                      <a16:creationId xmlns:a16="http://schemas.microsoft.com/office/drawing/2014/main" id="{9A574E73-8759-4BDF-AF39-3B6A02CEFB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3" y="1753"/>
                  <a:ext cx="449" cy="201"/>
                </a:xfrm>
                <a:custGeom>
                  <a:avLst/>
                  <a:gdLst>
                    <a:gd name="T0" fmla="*/ 236 w 449"/>
                    <a:gd name="T1" fmla="*/ 5 h 201"/>
                    <a:gd name="T2" fmla="*/ 267 w 449"/>
                    <a:gd name="T3" fmla="*/ 7 h 201"/>
                    <a:gd name="T4" fmla="*/ 295 w 449"/>
                    <a:gd name="T5" fmla="*/ 11 h 201"/>
                    <a:gd name="T6" fmla="*/ 321 w 449"/>
                    <a:gd name="T7" fmla="*/ 15 h 201"/>
                    <a:gd name="T8" fmla="*/ 344 w 449"/>
                    <a:gd name="T9" fmla="*/ 19 h 201"/>
                    <a:gd name="T10" fmla="*/ 364 w 449"/>
                    <a:gd name="T11" fmla="*/ 24 h 201"/>
                    <a:gd name="T12" fmla="*/ 382 w 449"/>
                    <a:gd name="T13" fmla="*/ 31 h 201"/>
                    <a:gd name="T14" fmla="*/ 397 w 449"/>
                    <a:gd name="T15" fmla="*/ 36 h 201"/>
                    <a:gd name="T16" fmla="*/ 410 w 449"/>
                    <a:gd name="T17" fmla="*/ 42 h 201"/>
                    <a:gd name="T18" fmla="*/ 423 w 449"/>
                    <a:gd name="T19" fmla="*/ 51 h 201"/>
                    <a:gd name="T20" fmla="*/ 438 w 449"/>
                    <a:gd name="T21" fmla="*/ 66 h 201"/>
                    <a:gd name="T22" fmla="*/ 445 w 449"/>
                    <a:gd name="T23" fmla="*/ 82 h 201"/>
                    <a:gd name="T24" fmla="*/ 448 w 449"/>
                    <a:gd name="T25" fmla="*/ 100 h 201"/>
                    <a:gd name="T26" fmla="*/ 444 w 449"/>
                    <a:gd name="T27" fmla="*/ 118 h 201"/>
                    <a:gd name="T28" fmla="*/ 435 w 449"/>
                    <a:gd name="T29" fmla="*/ 133 h 201"/>
                    <a:gd name="T30" fmla="*/ 420 w 449"/>
                    <a:gd name="T31" fmla="*/ 147 h 201"/>
                    <a:gd name="T32" fmla="*/ 404 w 449"/>
                    <a:gd name="T33" fmla="*/ 154 h 201"/>
                    <a:gd name="T34" fmla="*/ 393 w 449"/>
                    <a:gd name="T35" fmla="*/ 159 h 201"/>
                    <a:gd name="T36" fmla="*/ 379 w 449"/>
                    <a:gd name="T37" fmla="*/ 164 h 201"/>
                    <a:gd name="T38" fmla="*/ 364 w 449"/>
                    <a:gd name="T39" fmla="*/ 168 h 201"/>
                    <a:gd name="T40" fmla="*/ 348 w 449"/>
                    <a:gd name="T41" fmla="*/ 171 h 201"/>
                    <a:gd name="T42" fmla="*/ 330 w 449"/>
                    <a:gd name="T43" fmla="*/ 175 h 201"/>
                    <a:gd name="T44" fmla="*/ 311 w 449"/>
                    <a:gd name="T45" fmla="*/ 178 h 201"/>
                    <a:gd name="T46" fmla="*/ 291 w 449"/>
                    <a:gd name="T47" fmla="*/ 181 h 201"/>
                    <a:gd name="T48" fmla="*/ 270 w 449"/>
                    <a:gd name="T49" fmla="*/ 182 h 201"/>
                    <a:gd name="T50" fmla="*/ 248 w 449"/>
                    <a:gd name="T51" fmla="*/ 183 h 201"/>
                    <a:gd name="T52" fmla="*/ 229 w 449"/>
                    <a:gd name="T53" fmla="*/ 182 h 201"/>
                    <a:gd name="T54" fmla="*/ 213 w 449"/>
                    <a:gd name="T55" fmla="*/ 182 h 201"/>
                    <a:gd name="T56" fmla="*/ 199 w 449"/>
                    <a:gd name="T57" fmla="*/ 181 h 201"/>
                    <a:gd name="T58" fmla="*/ 187 w 449"/>
                    <a:gd name="T59" fmla="*/ 179 h 201"/>
                    <a:gd name="T60" fmla="*/ 172 w 449"/>
                    <a:gd name="T61" fmla="*/ 178 h 201"/>
                    <a:gd name="T62" fmla="*/ 156 w 449"/>
                    <a:gd name="T63" fmla="*/ 175 h 201"/>
                    <a:gd name="T64" fmla="*/ 144 w 449"/>
                    <a:gd name="T65" fmla="*/ 173 h 201"/>
                    <a:gd name="T66" fmla="*/ 130 w 449"/>
                    <a:gd name="T67" fmla="*/ 171 h 201"/>
                    <a:gd name="T68" fmla="*/ 117 w 449"/>
                    <a:gd name="T69" fmla="*/ 174 h 201"/>
                    <a:gd name="T70" fmla="*/ 103 w 449"/>
                    <a:gd name="T71" fmla="*/ 181 h 201"/>
                    <a:gd name="T72" fmla="*/ 91 w 449"/>
                    <a:gd name="T73" fmla="*/ 189 h 201"/>
                    <a:gd name="T74" fmla="*/ 81 w 449"/>
                    <a:gd name="T75" fmla="*/ 196 h 201"/>
                    <a:gd name="T76" fmla="*/ 70 w 449"/>
                    <a:gd name="T77" fmla="*/ 200 h 201"/>
                    <a:gd name="T78" fmla="*/ 57 w 449"/>
                    <a:gd name="T79" fmla="*/ 197 h 201"/>
                    <a:gd name="T80" fmla="*/ 44 w 449"/>
                    <a:gd name="T81" fmla="*/ 191 h 201"/>
                    <a:gd name="T82" fmla="*/ 31 w 449"/>
                    <a:gd name="T83" fmla="*/ 182 h 201"/>
                    <a:gd name="T84" fmla="*/ 20 w 449"/>
                    <a:gd name="T85" fmla="*/ 170 h 201"/>
                    <a:gd name="T86" fmla="*/ 12 w 449"/>
                    <a:gd name="T87" fmla="*/ 157 h 201"/>
                    <a:gd name="T88" fmla="*/ 7 w 449"/>
                    <a:gd name="T89" fmla="*/ 143 h 201"/>
                    <a:gd name="T90" fmla="*/ 3 w 449"/>
                    <a:gd name="T91" fmla="*/ 126 h 201"/>
                    <a:gd name="T92" fmla="*/ 0 w 449"/>
                    <a:gd name="T93" fmla="*/ 112 h 201"/>
                    <a:gd name="T94" fmla="*/ 0 w 449"/>
                    <a:gd name="T95" fmla="*/ 100 h 201"/>
                    <a:gd name="T96" fmla="*/ 0 w 449"/>
                    <a:gd name="T97" fmla="*/ 89 h 201"/>
                    <a:gd name="T98" fmla="*/ 2 w 449"/>
                    <a:gd name="T99" fmla="*/ 78 h 201"/>
                    <a:gd name="T100" fmla="*/ 5 w 449"/>
                    <a:gd name="T101" fmla="*/ 66 h 201"/>
                    <a:gd name="T102" fmla="*/ 9 w 449"/>
                    <a:gd name="T103" fmla="*/ 55 h 201"/>
                    <a:gd name="T104" fmla="*/ 22 w 449"/>
                    <a:gd name="T105" fmla="*/ 38 h 201"/>
                    <a:gd name="T106" fmla="*/ 37 w 449"/>
                    <a:gd name="T107" fmla="*/ 25 h 201"/>
                    <a:gd name="T108" fmla="*/ 50 w 449"/>
                    <a:gd name="T109" fmla="*/ 17 h 201"/>
                    <a:gd name="T110" fmla="*/ 66 w 449"/>
                    <a:gd name="T111" fmla="*/ 10 h 201"/>
                    <a:gd name="T112" fmla="*/ 85 w 449"/>
                    <a:gd name="T113" fmla="*/ 5 h 201"/>
                    <a:gd name="T114" fmla="*/ 107 w 449"/>
                    <a:gd name="T115" fmla="*/ 2 h 201"/>
                    <a:gd name="T116" fmla="*/ 132 w 449"/>
                    <a:gd name="T117" fmla="*/ 0 h 201"/>
                    <a:gd name="T118" fmla="*/ 160 w 449"/>
                    <a:gd name="T119" fmla="*/ 0 h 201"/>
                    <a:gd name="T120" fmla="*/ 192 w 449"/>
                    <a:gd name="T121" fmla="*/ 2 h 201"/>
                    <a:gd name="T122" fmla="*/ 210 w 449"/>
                    <a:gd name="T123" fmla="*/ 3 h 20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49"/>
                    <a:gd name="T187" fmla="*/ 0 h 201"/>
                    <a:gd name="T188" fmla="*/ 449 w 449"/>
                    <a:gd name="T189" fmla="*/ 201 h 20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49" h="201">
                      <a:moveTo>
                        <a:pt x="210" y="3"/>
                      </a:moveTo>
                      <a:lnTo>
                        <a:pt x="219" y="4"/>
                      </a:lnTo>
                      <a:lnTo>
                        <a:pt x="227" y="4"/>
                      </a:lnTo>
                      <a:lnTo>
                        <a:pt x="236" y="5"/>
                      </a:lnTo>
                      <a:lnTo>
                        <a:pt x="244" y="6"/>
                      </a:lnTo>
                      <a:lnTo>
                        <a:pt x="252" y="6"/>
                      </a:lnTo>
                      <a:lnTo>
                        <a:pt x="260" y="7"/>
                      </a:lnTo>
                      <a:lnTo>
                        <a:pt x="267" y="7"/>
                      </a:lnTo>
                      <a:lnTo>
                        <a:pt x="275" y="9"/>
                      </a:lnTo>
                      <a:lnTo>
                        <a:pt x="282" y="9"/>
                      </a:lnTo>
                      <a:lnTo>
                        <a:pt x="289" y="10"/>
                      </a:lnTo>
                      <a:lnTo>
                        <a:pt x="295" y="11"/>
                      </a:lnTo>
                      <a:lnTo>
                        <a:pt x="303" y="12"/>
                      </a:lnTo>
                      <a:lnTo>
                        <a:pt x="309" y="13"/>
                      </a:lnTo>
                      <a:lnTo>
                        <a:pt x="315" y="14"/>
                      </a:lnTo>
                      <a:lnTo>
                        <a:pt x="321" y="15"/>
                      </a:lnTo>
                      <a:lnTo>
                        <a:pt x="326" y="16"/>
                      </a:lnTo>
                      <a:lnTo>
                        <a:pt x="333" y="17"/>
                      </a:lnTo>
                      <a:lnTo>
                        <a:pt x="338" y="18"/>
                      </a:lnTo>
                      <a:lnTo>
                        <a:pt x="344" y="19"/>
                      </a:lnTo>
                      <a:lnTo>
                        <a:pt x="349" y="20"/>
                      </a:lnTo>
                      <a:lnTo>
                        <a:pt x="354" y="22"/>
                      </a:lnTo>
                      <a:lnTo>
                        <a:pt x="359" y="23"/>
                      </a:lnTo>
                      <a:lnTo>
                        <a:pt x="364" y="24"/>
                      </a:lnTo>
                      <a:lnTo>
                        <a:pt x="369" y="25"/>
                      </a:lnTo>
                      <a:lnTo>
                        <a:pt x="373" y="27"/>
                      </a:lnTo>
                      <a:lnTo>
                        <a:pt x="378" y="28"/>
                      </a:lnTo>
                      <a:lnTo>
                        <a:pt x="382" y="31"/>
                      </a:lnTo>
                      <a:lnTo>
                        <a:pt x="385" y="31"/>
                      </a:lnTo>
                      <a:lnTo>
                        <a:pt x="389" y="33"/>
                      </a:lnTo>
                      <a:lnTo>
                        <a:pt x="394" y="34"/>
                      </a:lnTo>
                      <a:lnTo>
                        <a:pt x="397" y="36"/>
                      </a:lnTo>
                      <a:lnTo>
                        <a:pt x="400" y="37"/>
                      </a:lnTo>
                      <a:lnTo>
                        <a:pt x="403" y="39"/>
                      </a:lnTo>
                      <a:lnTo>
                        <a:pt x="407" y="40"/>
                      </a:lnTo>
                      <a:lnTo>
                        <a:pt x="410" y="42"/>
                      </a:lnTo>
                      <a:lnTo>
                        <a:pt x="413" y="44"/>
                      </a:lnTo>
                      <a:lnTo>
                        <a:pt x="415" y="46"/>
                      </a:lnTo>
                      <a:lnTo>
                        <a:pt x="418" y="47"/>
                      </a:lnTo>
                      <a:lnTo>
                        <a:pt x="423" y="51"/>
                      </a:lnTo>
                      <a:lnTo>
                        <a:pt x="427" y="54"/>
                      </a:lnTo>
                      <a:lnTo>
                        <a:pt x="431" y="59"/>
                      </a:lnTo>
                      <a:lnTo>
                        <a:pt x="435" y="62"/>
                      </a:lnTo>
                      <a:lnTo>
                        <a:pt x="438" y="66"/>
                      </a:lnTo>
                      <a:lnTo>
                        <a:pt x="440" y="70"/>
                      </a:lnTo>
                      <a:lnTo>
                        <a:pt x="443" y="75"/>
                      </a:lnTo>
                      <a:lnTo>
                        <a:pt x="444" y="78"/>
                      </a:lnTo>
                      <a:lnTo>
                        <a:pt x="445" y="82"/>
                      </a:lnTo>
                      <a:lnTo>
                        <a:pt x="447" y="86"/>
                      </a:lnTo>
                      <a:lnTo>
                        <a:pt x="447" y="91"/>
                      </a:lnTo>
                      <a:lnTo>
                        <a:pt x="448" y="96"/>
                      </a:lnTo>
                      <a:lnTo>
                        <a:pt x="448" y="100"/>
                      </a:lnTo>
                      <a:lnTo>
                        <a:pt x="448" y="105"/>
                      </a:lnTo>
                      <a:lnTo>
                        <a:pt x="447" y="109"/>
                      </a:lnTo>
                      <a:lnTo>
                        <a:pt x="447" y="113"/>
                      </a:lnTo>
                      <a:lnTo>
                        <a:pt x="444" y="118"/>
                      </a:lnTo>
                      <a:lnTo>
                        <a:pt x="443" y="121"/>
                      </a:lnTo>
                      <a:lnTo>
                        <a:pt x="441" y="125"/>
                      </a:lnTo>
                      <a:lnTo>
                        <a:pt x="438" y="129"/>
                      </a:lnTo>
                      <a:lnTo>
                        <a:pt x="435" y="133"/>
                      </a:lnTo>
                      <a:lnTo>
                        <a:pt x="432" y="136"/>
                      </a:lnTo>
                      <a:lnTo>
                        <a:pt x="429" y="139"/>
                      </a:lnTo>
                      <a:lnTo>
                        <a:pt x="425" y="142"/>
                      </a:lnTo>
                      <a:lnTo>
                        <a:pt x="420" y="147"/>
                      </a:lnTo>
                      <a:lnTo>
                        <a:pt x="415" y="148"/>
                      </a:lnTo>
                      <a:lnTo>
                        <a:pt x="410" y="151"/>
                      </a:lnTo>
                      <a:lnTo>
                        <a:pt x="407" y="153"/>
                      </a:lnTo>
                      <a:lnTo>
                        <a:pt x="404" y="154"/>
                      </a:lnTo>
                      <a:lnTo>
                        <a:pt x="401" y="155"/>
                      </a:lnTo>
                      <a:lnTo>
                        <a:pt x="399" y="157"/>
                      </a:lnTo>
                      <a:lnTo>
                        <a:pt x="395" y="158"/>
                      </a:lnTo>
                      <a:lnTo>
                        <a:pt x="393" y="159"/>
                      </a:lnTo>
                      <a:lnTo>
                        <a:pt x="389" y="162"/>
                      </a:lnTo>
                      <a:lnTo>
                        <a:pt x="385" y="162"/>
                      </a:lnTo>
                      <a:lnTo>
                        <a:pt x="382" y="163"/>
                      </a:lnTo>
                      <a:lnTo>
                        <a:pt x="379" y="164"/>
                      </a:lnTo>
                      <a:lnTo>
                        <a:pt x="375" y="165"/>
                      </a:lnTo>
                      <a:lnTo>
                        <a:pt x="372" y="166"/>
                      </a:lnTo>
                      <a:lnTo>
                        <a:pt x="367" y="167"/>
                      </a:lnTo>
                      <a:lnTo>
                        <a:pt x="364" y="168"/>
                      </a:lnTo>
                      <a:lnTo>
                        <a:pt x="360" y="169"/>
                      </a:lnTo>
                      <a:lnTo>
                        <a:pt x="356" y="170"/>
                      </a:lnTo>
                      <a:lnTo>
                        <a:pt x="352" y="171"/>
                      </a:lnTo>
                      <a:lnTo>
                        <a:pt x="348" y="171"/>
                      </a:lnTo>
                      <a:lnTo>
                        <a:pt x="344" y="173"/>
                      </a:lnTo>
                      <a:lnTo>
                        <a:pt x="340" y="173"/>
                      </a:lnTo>
                      <a:lnTo>
                        <a:pt x="335" y="175"/>
                      </a:lnTo>
                      <a:lnTo>
                        <a:pt x="330" y="175"/>
                      </a:lnTo>
                      <a:lnTo>
                        <a:pt x="326" y="176"/>
                      </a:lnTo>
                      <a:lnTo>
                        <a:pt x="321" y="178"/>
                      </a:lnTo>
                      <a:lnTo>
                        <a:pt x="316" y="178"/>
                      </a:lnTo>
                      <a:lnTo>
                        <a:pt x="311" y="178"/>
                      </a:lnTo>
                      <a:lnTo>
                        <a:pt x="307" y="179"/>
                      </a:lnTo>
                      <a:lnTo>
                        <a:pt x="301" y="179"/>
                      </a:lnTo>
                      <a:lnTo>
                        <a:pt x="296" y="180"/>
                      </a:lnTo>
                      <a:lnTo>
                        <a:pt x="291" y="181"/>
                      </a:lnTo>
                      <a:lnTo>
                        <a:pt x="286" y="181"/>
                      </a:lnTo>
                      <a:lnTo>
                        <a:pt x="280" y="181"/>
                      </a:lnTo>
                      <a:lnTo>
                        <a:pt x="275" y="182"/>
                      </a:lnTo>
                      <a:lnTo>
                        <a:pt x="270" y="182"/>
                      </a:lnTo>
                      <a:lnTo>
                        <a:pt x="264" y="183"/>
                      </a:lnTo>
                      <a:lnTo>
                        <a:pt x="259" y="183"/>
                      </a:lnTo>
                      <a:lnTo>
                        <a:pt x="253" y="183"/>
                      </a:lnTo>
                      <a:lnTo>
                        <a:pt x="248" y="183"/>
                      </a:lnTo>
                      <a:lnTo>
                        <a:pt x="244" y="183"/>
                      </a:lnTo>
                      <a:lnTo>
                        <a:pt x="238" y="183"/>
                      </a:lnTo>
                      <a:lnTo>
                        <a:pt x="234" y="183"/>
                      </a:lnTo>
                      <a:lnTo>
                        <a:pt x="229" y="182"/>
                      </a:lnTo>
                      <a:lnTo>
                        <a:pt x="225" y="182"/>
                      </a:lnTo>
                      <a:lnTo>
                        <a:pt x="221" y="182"/>
                      </a:lnTo>
                      <a:lnTo>
                        <a:pt x="217" y="182"/>
                      </a:lnTo>
                      <a:lnTo>
                        <a:pt x="213" y="182"/>
                      </a:lnTo>
                      <a:lnTo>
                        <a:pt x="209" y="181"/>
                      </a:lnTo>
                      <a:lnTo>
                        <a:pt x="206" y="181"/>
                      </a:lnTo>
                      <a:lnTo>
                        <a:pt x="203" y="181"/>
                      </a:lnTo>
                      <a:lnTo>
                        <a:pt x="199" y="181"/>
                      </a:lnTo>
                      <a:lnTo>
                        <a:pt x="195" y="181"/>
                      </a:lnTo>
                      <a:lnTo>
                        <a:pt x="192" y="180"/>
                      </a:lnTo>
                      <a:lnTo>
                        <a:pt x="190" y="180"/>
                      </a:lnTo>
                      <a:lnTo>
                        <a:pt x="187" y="179"/>
                      </a:lnTo>
                      <a:lnTo>
                        <a:pt x="184" y="179"/>
                      </a:lnTo>
                      <a:lnTo>
                        <a:pt x="181" y="179"/>
                      </a:lnTo>
                      <a:lnTo>
                        <a:pt x="176" y="178"/>
                      </a:lnTo>
                      <a:lnTo>
                        <a:pt x="172" y="178"/>
                      </a:lnTo>
                      <a:lnTo>
                        <a:pt x="167" y="178"/>
                      </a:lnTo>
                      <a:lnTo>
                        <a:pt x="163" y="177"/>
                      </a:lnTo>
                      <a:lnTo>
                        <a:pt x="159" y="176"/>
                      </a:lnTo>
                      <a:lnTo>
                        <a:pt x="156" y="175"/>
                      </a:lnTo>
                      <a:lnTo>
                        <a:pt x="153" y="175"/>
                      </a:lnTo>
                      <a:lnTo>
                        <a:pt x="150" y="174"/>
                      </a:lnTo>
                      <a:lnTo>
                        <a:pt x="147" y="173"/>
                      </a:lnTo>
                      <a:lnTo>
                        <a:pt x="144" y="173"/>
                      </a:lnTo>
                      <a:lnTo>
                        <a:pt x="140" y="172"/>
                      </a:lnTo>
                      <a:lnTo>
                        <a:pt x="137" y="172"/>
                      </a:lnTo>
                      <a:lnTo>
                        <a:pt x="134" y="171"/>
                      </a:lnTo>
                      <a:lnTo>
                        <a:pt x="130" y="171"/>
                      </a:lnTo>
                      <a:lnTo>
                        <a:pt x="127" y="171"/>
                      </a:lnTo>
                      <a:lnTo>
                        <a:pt x="124" y="172"/>
                      </a:lnTo>
                      <a:lnTo>
                        <a:pt x="121" y="173"/>
                      </a:lnTo>
                      <a:lnTo>
                        <a:pt x="117" y="174"/>
                      </a:lnTo>
                      <a:lnTo>
                        <a:pt x="113" y="176"/>
                      </a:lnTo>
                      <a:lnTo>
                        <a:pt x="110" y="178"/>
                      </a:lnTo>
                      <a:lnTo>
                        <a:pt x="106" y="179"/>
                      </a:lnTo>
                      <a:lnTo>
                        <a:pt x="103" y="181"/>
                      </a:lnTo>
                      <a:lnTo>
                        <a:pt x="100" y="182"/>
                      </a:lnTo>
                      <a:lnTo>
                        <a:pt x="97" y="185"/>
                      </a:lnTo>
                      <a:lnTo>
                        <a:pt x="94" y="186"/>
                      </a:lnTo>
                      <a:lnTo>
                        <a:pt x="91" y="189"/>
                      </a:lnTo>
                      <a:lnTo>
                        <a:pt x="88" y="191"/>
                      </a:lnTo>
                      <a:lnTo>
                        <a:pt x="86" y="192"/>
                      </a:lnTo>
                      <a:lnTo>
                        <a:pt x="83" y="194"/>
                      </a:lnTo>
                      <a:lnTo>
                        <a:pt x="81" y="196"/>
                      </a:lnTo>
                      <a:lnTo>
                        <a:pt x="77" y="198"/>
                      </a:lnTo>
                      <a:lnTo>
                        <a:pt x="75" y="199"/>
                      </a:lnTo>
                      <a:lnTo>
                        <a:pt x="72" y="200"/>
                      </a:lnTo>
                      <a:lnTo>
                        <a:pt x="70" y="200"/>
                      </a:lnTo>
                      <a:lnTo>
                        <a:pt x="66" y="200"/>
                      </a:lnTo>
                      <a:lnTo>
                        <a:pt x="63" y="200"/>
                      </a:lnTo>
                      <a:lnTo>
                        <a:pt x="60" y="198"/>
                      </a:lnTo>
                      <a:lnTo>
                        <a:pt x="57" y="197"/>
                      </a:lnTo>
                      <a:lnTo>
                        <a:pt x="53" y="195"/>
                      </a:lnTo>
                      <a:lnTo>
                        <a:pt x="50" y="194"/>
                      </a:lnTo>
                      <a:lnTo>
                        <a:pt x="47" y="192"/>
                      </a:lnTo>
                      <a:lnTo>
                        <a:pt x="44" y="191"/>
                      </a:lnTo>
                      <a:lnTo>
                        <a:pt x="40" y="188"/>
                      </a:lnTo>
                      <a:lnTo>
                        <a:pt x="37" y="186"/>
                      </a:lnTo>
                      <a:lnTo>
                        <a:pt x="34" y="184"/>
                      </a:lnTo>
                      <a:lnTo>
                        <a:pt x="31" y="182"/>
                      </a:lnTo>
                      <a:lnTo>
                        <a:pt x="27" y="179"/>
                      </a:lnTo>
                      <a:lnTo>
                        <a:pt x="25" y="178"/>
                      </a:lnTo>
                      <a:lnTo>
                        <a:pt x="22" y="173"/>
                      </a:lnTo>
                      <a:lnTo>
                        <a:pt x="20" y="170"/>
                      </a:lnTo>
                      <a:lnTo>
                        <a:pt x="18" y="166"/>
                      </a:lnTo>
                      <a:lnTo>
                        <a:pt x="15" y="163"/>
                      </a:lnTo>
                      <a:lnTo>
                        <a:pt x="13" y="160"/>
                      </a:lnTo>
                      <a:lnTo>
                        <a:pt x="12" y="157"/>
                      </a:lnTo>
                      <a:lnTo>
                        <a:pt x="11" y="154"/>
                      </a:lnTo>
                      <a:lnTo>
                        <a:pt x="9" y="150"/>
                      </a:lnTo>
                      <a:lnTo>
                        <a:pt x="8" y="147"/>
                      </a:lnTo>
                      <a:lnTo>
                        <a:pt x="7" y="143"/>
                      </a:lnTo>
                      <a:lnTo>
                        <a:pt x="6" y="139"/>
                      </a:lnTo>
                      <a:lnTo>
                        <a:pt x="5" y="135"/>
                      </a:lnTo>
                      <a:lnTo>
                        <a:pt x="3" y="131"/>
                      </a:lnTo>
                      <a:lnTo>
                        <a:pt x="3" y="126"/>
                      </a:lnTo>
                      <a:lnTo>
                        <a:pt x="2" y="121"/>
                      </a:lnTo>
                      <a:lnTo>
                        <a:pt x="2" y="116"/>
                      </a:lnTo>
                      <a:lnTo>
                        <a:pt x="1" y="115"/>
                      </a:lnTo>
                      <a:lnTo>
                        <a:pt x="0" y="112"/>
                      </a:lnTo>
                      <a:lnTo>
                        <a:pt x="0" y="109"/>
                      </a:lnTo>
                      <a:lnTo>
                        <a:pt x="0" y="105"/>
                      </a:lnTo>
                      <a:lnTo>
                        <a:pt x="0" y="104"/>
                      </a:lnTo>
                      <a:lnTo>
                        <a:pt x="0" y="100"/>
                      </a:lnTo>
                      <a:lnTo>
                        <a:pt x="0" y="97"/>
                      </a:lnTo>
                      <a:lnTo>
                        <a:pt x="0" y="94"/>
                      </a:lnTo>
                      <a:lnTo>
                        <a:pt x="0" y="92"/>
                      </a:lnTo>
                      <a:lnTo>
                        <a:pt x="0" y="89"/>
                      </a:lnTo>
                      <a:lnTo>
                        <a:pt x="0" y="86"/>
                      </a:lnTo>
                      <a:lnTo>
                        <a:pt x="1" y="83"/>
                      </a:lnTo>
                      <a:lnTo>
                        <a:pt x="2" y="81"/>
                      </a:lnTo>
                      <a:lnTo>
                        <a:pt x="2" y="78"/>
                      </a:lnTo>
                      <a:lnTo>
                        <a:pt x="2" y="75"/>
                      </a:lnTo>
                      <a:lnTo>
                        <a:pt x="3" y="72"/>
                      </a:lnTo>
                      <a:lnTo>
                        <a:pt x="4" y="69"/>
                      </a:lnTo>
                      <a:lnTo>
                        <a:pt x="5" y="66"/>
                      </a:lnTo>
                      <a:lnTo>
                        <a:pt x="6" y="64"/>
                      </a:lnTo>
                      <a:lnTo>
                        <a:pt x="7" y="61"/>
                      </a:lnTo>
                      <a:lnTo>
                        <a:pt x="8" y="59"/>
                      </a:lnTo>
                      <a:lnTo>
                        <a:pt x="9" y="55"/>
                      </a:lnTo>
                      <a:lnTo>
                        <a:pt x="10" y="53"/>
                      </a:lnTo>
                      <a:lnTo>
                        <a:pt x="14" y="48"/>
                      </a:lnTo>
                      <a:lnTo>
                        <a:pt x="18" y="43"/>
                      </a:lnTo>
                      <a:lnTo>
                        <a:pt x="22" y="38"/>
                      </a:lnTo>
                      <a:lnTo>
                        <a:pt x="26" y="33"/>
                      </a:lnTo>
                      <a:lnTo>
                        <a:pt x="31" y="29"/>
                      </a:lnTo>
                      <a:lnTo>
                        <a:pt x="34" y="26"/>
                      </a:lnTo>
                      <a:lnTo>
                        <a:pt x="37" y="25"/>
                      </a:lnTo>
                      <a:lnTo>
                        <a:pt x="40" y="22"/>
                      </a:lnTo>
                      <a:lnTo>
                        <a:pt x="43" y="20"/>
                      </a:lnTo>
                      <a:lnTo>
                        <a:pt x="47" y="18"/>
                      </a:lnTo>
                      <a:lnTo>
                        <a:pt x="50" y="17"/>
                      </a:lnTo>
                      <a:lnTo>
                        <a:pt x="54" y="16"/>
                      </a:lnTo>
                      <a:lnTo>
                        <a:pt x="58" y="13"/>
                      </a:lnTo>
                      <a:lnTo>
                        <a:pt x="62" y="12"/>
                      </a:lnTo>
                      <a:lnTo>
                        <a:pt x="66" y="10"/>
                      </a:lnTo>
                      <a:lnTo>
                        <a:pt x="71" y="9"/>
                      </a:lnTo>
                      <a:lnTo>
                        <a:pt x="75" y="7"/>
                      </a:lnTo>
                      <a:lnTo>
                        <a:pt x="80" y="7"/>
                      </a:lnTo>
                      <a:lnTo>
                        <a:pt x="85" y="5"/>
                      </a:lnTo>
                      <a:lnTo>
                        <a:pt x="90" y="4"/>
                      </a:lnTo>
                      <a:lnTo>
                        <a:pt x="95" y="3"/>
                      </a:lnTo>
                      <a:lnTo>
                        <a:pt x="101" y="2"/>
                      </a:lnTo>
                      <a:lnTo>
                        <a:pt x="107" y="2"/>
                      </a:lnTo>
                      <a:lnTo>
                        <a:pt x="112" y="1"/>
                      </a:lnTo>
                      <a:lnTo>
                        <a:pt x="119" y="1"/>
                      </a:lnTo>
                      <a:lnTo>
                        <a:pt x="125" y="0"/>
                      </a:lnTo>
                      <a:lnTo>
                        <a:pt x="132" y="0"/>
                      </a:lnTo>
                      <a:lnTo>
                        <a:pt x="138" y="0"/>
                      </a:lnTo>
                      <a:lnTo>
                        <a:pt x="145" y="0"/>
                      </a:lnTo>
                      <a:lnTo>
                        <a:pt x="153" y="0"/>
                      </a:lnTo>
                      <a:lnTo>
                        <a:pt x="160" y="0"/>
                      </a:lnTo>
                      <a:lnTo>
                        <a:pt x="168" y="0"/>
                      </a:lnTo>
                      <a:lnTo>
                        <a:pt x="175" y="0"/>
                      </a:lnTo>
                      <a:lnTo>
                        <a:pt x="184" y="1"/>
                      </a:lnTo>
                      <a:lnTo>
                        <a:pt x="192" y="2"/>
                      </a:lnTo>
                      <a:lnTo>
                        <a:pt x="200" y="2"/>
                      </a:lnTo>
                      <a:lnTo>
                        <a:pt x="209" y="3"/>
                      </a:lnTo>
                      <a:lnTo>
                        <a:pt x="210" y="3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69" name="Freeform 179">
                  <a:extLst>
                    <a:ext uri="{FF2B5EF4-FFF2-40B4-BE49-F238E27FC236}">
                      <a16:creationId xmlns:a16="http://schemas.microsoft.com/office/drawing/2014/main" id="{7425F5EB-2C3A-4650-BEF0-6424280C43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5" y="1758"/>
                  <a:ext cx="6" cy="35"/>
                </a:xfrm>
                <a:custGeom>
                  <a:avLst/>
                  <a:gdLst>
                    <a:gd name="T0" fmla="*/ 5 w 6"/>
                    <a:gd name="T1" fmla="*/ 1 h 35"/>
                    <a:gd name="T2" fmla="*/ 5 w 6"/>
                    <a:gd name="T3" fmla="*/ 2 h 35"/>
                    <a:gd name="T4" fmla="*/ 5 w 6"/>
                    <a:gd name="T5" fmla="*/ 2 h 35"/>
                    <a:gd name="T6" fmla="*/ 4 w 6"/>
                    <a:gd name="T7" fmla="*/ 4 h 35"/>
                    <a:gd name="T8" fmla="*/ 4 w 6"/>
                    <a:gd name="T9" fmla="*/ 4 h 35"/>
                    <a:gd name="T10" fmla="*/ 4 w 6"/>
                    <a:gd name="T11" fmla="*/ 5 h 35"/>
                    <a:gd name="T12" fmla="*/ 3 w 6"/>
                    <a:gd name="T13" fmla="*/ 6 h 35"/>
                    <a:gd name="T14" fmla="*/ 3 w 6"/>
                    <a:gd name="T15" fmla="*/ 7 h 35"/>
                    <a:gd name="T16" fmla="*/ 3 w 6"/>
                    <a:gd name="T17" fmla="*/ 8 h 35"/>
                    <a:gd name="T18" fmla="*/ 3 w 6"/>
                    <a:gd name="T19" fmla="*/ 8 h 35"/>
                    <a:gd name="T20" fmla="*/ 3 w 6"/>
                    <a:gd name="T21" fmla="*/ 10 h 35"/>
                    <a:gd name="T22" fmla="*/ 2 w 6"/>
                    <a:gd name="T23" fmla="*/ 11 h 35"/>
                    <a:gd name="T24" fmla="*/ 2 w 6"/>
                    <a:gd name="T25" fmla="*/ 11 h 35"/>
                    <a:gd name="T26" fmla="*/ 1 w 6"/>
                    <a:gd name="T27" fmla="*/ 11 h 35"/>
                    <a:gd name="T28" fmla="*/ 1 w 6"/>
                    <a:gd name="T29" fmla="*/ 12 h 35"/>
                    <a:gd name="T30" fmla="*/ 1 w 6"/>
                    <a:gd name="T31" fmla="*/ 13 h 35"/>
                    <a:gd name="T32" fmla="*/ 1 w 6"/>
                    <a:gd name="T33" fmla="*/ 13 h 35"/>
                    <a:gd name="T34" fmla="*/ 1 w 6"/>
                    <a:gd name="T35" fmla="*/ 15 h 35"/>
                    <a:gd name="T36" fmla="*/ 1 w 6"/>
                    <a:gd name="T37" fmla="*/ 15 h 35"/>
                    <a:gd name="T38" fmla="*/ 1 w 6"/>
                    <a:gd name="T39" fmla="*/ 16 h 35"/>
                    <a:gd name="T40" fmla="*/ 1 w 6"/>
                    <a:gd name="T41" fmla="*/ 17 h 35"/>
                    <a:gd name="T42" fmla="*/ 1 w 6"/>
                    <a:gd name="T43" fmla="*/ 18 h 35"/>
                    <a:gd name="T44" fmla="*/ 1 w 6"/>
                    <a:gd name="T45" fmla="*/ 18 h 35"/>
                    <a:gd name="T46" fmla="*/ 1 w 6"/>
                    <a:gd name="T47" fmla="*/ 19 h 35"/>
                    <a:gd name="T48" fmla="*/ 1 w 6"/>
                    <a:gd name="T49" fmla="*/ 20 h 35"/>
                    <a:gd name="T50" fmla="*/ 0 w 6"/>
                    <a:gd name="T51" fmla="*/ 20 h 35"/>
                    <a:gd name="T52" fmla="*/ 0 w 6"/>
                    <a:gd name="T53" fmla="*/ 21 h 35"/>
                    <a:gd name="T54" fmla="*/ 0 w 6"/>
                    <a:gd name="T55" fmla="*/ 22 h 35"/>
                    <a:gd name="T56" fmla="*/ 0 w 6"/>
                    <a:gd name="T57" fmla="*/ 23 h 35"/>
                    <a:gd name="T58" fmla="*/ 0 w 6"/>
                    <a:gd name="T59" fmla="*/ 24 h 35"/>
                    <a:gd name="T60" fmla="*/ 0 w 6"/>
                    <a:gd name="T61" fmla="*/ 25 h 35"/>
                    <a:gd name="T62" fmla="*/ 0 w 6"/>
                    <a:gd name="T63" fmla="*/ 26 h 35"/>
                    <a:gd name="T64" fmla="*/ 3 w 6"/>
                    <a:gd name="T65" fmla="*/ 34 h 3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"/>
                    <a:gd name="T100" fmla="*/ 0 h 35"/>
                    <a:gd name="T101" fmla="*/ 6 w 6"/>
                    <a:gd name="T102" fmla="*/ 35 h 3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" h="35">
                      <a:moveTo>
                        <a:pt x="5" y="0"/>
                      </a:move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3" y="7"/>
                      </a:lnTo>
                      <a:lnTo>
                        <a:pt x="3" y="8"/>
                      </a:lnTo>
                      <a:lnTo>
                        <a:pt x="3" y="9"/>
                      </a:lnTo>
                      <a:lnTo>
                        <a:pt x="3" y="10"/>
                      </a:lnTo>
                      <a:lnTo>
                        <a:pt x="2" y="11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1" y="17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1" y="20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5"/>
                      </a:lnTo>
                      <a:lnTo>
                        <a:pt x="0" y="26"/>
                      </a:lnTo>
                      <a:lnTo>
                        <a:pt x="3" y="34"/>
                      </a:lnTo>
                    </a:path>
                  </a:pathLst>
                </a:cu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70" name="Freeform 180">
                  <a:extLst>
                    <a:ext uri="{FF2B5EF4-FFF2-40B4-BE49-F238E27FC236}">
                      <a16:creationId xmlns:a16="http://schemas.microsoft.com/office/drawing/2014/main" id="{0D8FC6EA-55D7-4B5A-BA5F-D8AE593566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9" y="1773"/>
                  <a:ext cx="41" cy="16"/>
                </a:xfrm>
                <a:custGeom>
                  <a:avLst/>
                  <a:gdLst>
                    <a:gd name="T0" fmla="*/ 1 w 41"/>
                    <a:gd name="T1" fmla="*/ 11 h 16"/>
                    <a:gd name="T2" fmla="*/ 3 w 41"/>
                    <a:gd name="T3" fmla="*/ 11 h 16"/>
                    <a:gd name="T4" fmla="*/ 4 w 41"/>
                    <a:gd name="T5" fmla="*/ 11 h 16"/>
                    <a:gd name="T6" fmla="*/ 6 w 41"/>
                    <a:gd name="T7" fmla="*/ 12 h 16"/>
                    <a:gd name="T8" fmla="*/ 8 w 41"/>
                    <a:gd name="T9" fmla="*/ 13 h 16"/>
                    <a:gd name="T10" fmla="*/ 10 w 41"/>
                    <a:gd name="T11" fmla="*/ 13 h 16"/>
                    <a:gd name="T12" fmla="*/ 11 w 41"/>
                    <a:gd name="T13" fmla="*/ 13 h 16"/>
                    <a:gd name="T14" fmla="*/ 12 w 41"/>
                    <a:gd name="T15" fmla="*/ 14 h 16"/>
                    <a:gd name="T16" fmla="*/ 14 w 41"/>
                    <a:gd name="T17" fmla="*/ 15 h 16"/>
                    <a:gd name="T18" fmla="*/ 15 w 41"/>
                    <a:gd name="T19" fmla="*/ 15 h 16"/>
                    <a:gd name="T20" fmla="*/ 17 w 41"/>
                    <a:gd name="T21" fmla="*/ 15 h 16"/>
                    <a:gd name="T22" fmla="*/ 17 w 41"/>
                    <a:gd name="T23" fmla="*/ 15 h 16"/>
                    <a:gd name="T24" fmla="*/ 19 w 41"/>
                    <a:gd name="T25" fmla="*/ 15 h 16"/>
                    <a:gd name="T26" fmla="*/ 20 w 41"/>
                    <a:gd name="T27" fmla="*/ 15 h 16"/>
                    <a:gd name="T28" fmla="*/ 22 w 41"/>
                    <a:gd name="T29" fmla="*/ 15 h 16"/>
                    <a:gd name="T30" fmla="*/ 23 w 41"/>
                    <a:gd name="T31" fmla="*/ 14 h 16"/>
                    <a:gd name="T32" fmla="*/ 25 w 41"/>
                    <a:gd name="T33" fmla="*/ 13 h 16"/>
                    <a:gd name="T34" fmla="*/ 25 w 41"/>
                    <a:gd name="T35" fmla="*/ 13 h 16"/>
                    <a:gd name="T36" fmla="*/ 26 w 41"/>
                    <a:gd name="T37" fmla="*/ 13 h 16"/>
                    <a:gd name="T38" fmla="*/ 27 w 41"/>
                    <a:gd name="T39" fmla="*/ 12 h 16"/>
                    <a:gd name="T40" fmla="*/ 28 w 41"/>
                    <a:gd name="T41" fmla="*/ 11 h 16"/>
                    <a:gd name="T42" fmla="*/ 30 w 41"/>
                    <a:gd name="T43" fmla="*/ 11 h 16"/>
                    <a:gd name="T44" fmla="*/ 30 w 41"/>
                    <a:gd name="T45" fmla="*/ 11 h 16"/>
                    <a:gd name="T46" fmla="*/ 32 w 41"/>
                    <a:gd name="T47" fmla="*/ 10 h 16"/>
                    <a:gd name="T48" fmla="*/ 32 w 41"/>
                    <a:gd name="T49" fmla="*/ 8 h 16"/>
                    <a:gd name="T50" fmla="*/ 33 w 41"/>
                    <a:gd name="T51" fmla="*/ 7 h 16"/>
                    <a:gd name="T52" fmla="*/ 34 w 41"/>
                    <a:gd name="T53" fmla="*/ 6 h 16"/>
                    <a:gd name="T54" fmla="*/ 35 w 41"/>
                    <a:gd name="T55" fmla="*/ 5 h 16"/>
                    <a:gd name="T56" fmla="*/ 36 w 41"/>
                    <a:gd name="T57" fmla="*/ 4 h 16"/>
                    <a:gd name="T58" fmla="*/ 37 w 41"/>
                    <a:gd name="T59" fmla="*/ 3 h 16"/>
                    <a:gd name="T60" fmla="*/ 38 w 41"/>
                    <a:gd name="T61" fmla="*/ 2 h 16"/>
                    <a:gd name="T62" fmla="*/ 39 w 41"/>
                    <a:gd name="T63" fmla="*/ 0 h 1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1"/>
                    <a:gd name="T97" fmla="*/ 0 h 16"/>
                    <a:gd name="T98" fmla="*/ 41 w 41"/>
                    <a:gd name="T99" fmla="*/ 16 h 1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1" h="16">
                      <a:moveTo>
                        <a:pt x="0" y="10"/>
                      </a:moveTo>
                      <a:lnTo>
                        <a:pt x="1" y="11"/>
                      </a:lnTo>
                      <a:lnTo>
                        <a:pt x="2" y="11"/>
                      </a:lnTo>
                      <a:lnTo>
                        <a:pt x="3" y="11"/>
                      </a:lnTo>
                      <a:lnTo>
                        <a:pt x="4" y="11"/>
                      </a:lnTo>
                      <a:lnTo>
                        <a:pt x="6" y="12"/>
                      </a:lnTo>
                      <a:lnTo>
                        <a:pt x="7" y="12"/>
                      </a:lnTo>
                      <a:lnTo>
                        <a:pt x="8" y="13"/>
                      </a:lnTo>
                      <a:lnTo>
                        <a:pt x="10" y="13"/>
                      </a:lnTo>
                      <a:lnTo>
                        <a:pt x="11" y="13"/>
                      </a:lnTo>
                      <a:lnTo>
                        <a:pt x="11" y="14"/>
                      </a:lnTo>
                      <a:lnTo>
                        <a:pt x="12" y="14"/>
                      </a:lnTo>
                      <a:lnTo>
                        <a:pt x="13" y="14"/>
                      </a:lnTo>
                      <a:lnTo>
                        <a:pt x="14" y="15"/>
                      </a:lnTo>
                      <a:lnTo>
                        <a:pt x="15" y="15"/>
                      </a:lnTo>
                      <a:lnTo>
                        <a:pt x="16" y="15"/>
                      </a:lnTo>
                      <a:lnTo>
                        <a:pt x="17" y="15"/>
                      </a:lnTo>
                      <a:lnTo>
                        <a:pt x="19" y="15"/>
                      </a:lnTo>
                      <a:lnTo>
                        <a:pt x="20" y="15"/>
                      </a:lnTo>
                      <a:lnTo>
                        <a:pt x="21" y="15"/>
                      </a:lnTo>
                      <a:lnTo>
                        <a:pt x="22" y="15"/>
                      </a:lnTo>
                      <a:lnTo>
                        <a:pt x="23" y="14"/>
                      </a:lnTo>
                      <a:lnTo>
                        <a:pt x="23" y="13"/>
                      </a:lnTo>
                      <a:lnTo>
                        <a:pt x="25" y="13"/>
                      </a:lnTo>
                      <a:lnTo>
                        <a:pt x="26" y="13"/>
                      </a:lnTo>
                      <a:lnTo>
                        <a:pt x="27" y="12"/>
                      </a:lnTo>
                      <a:lnTo>
                        <a:pt x="28" y="12"/>
                      </a:lnTo>
                      <a:lnTo>
                        <a:pt x="28" y="11"/>
                      </a:lnTo>
                      <a:lnTo>
                        <a:pt x="30" y="11"/>
                      </a:lnTo>
                      <a:lnTo>
                        <a:pt x="31" y="10"/>
                      </a:lnTo>
                      <a:lnTo>
                        <a:pt x="32" y="10"/>
                      </a:lnTo>
                      <a:lnTo>
                        <a:pt x="32" y="9"/>
                      </a:lnTo>
                      <a:lnTo>
                        <a:pt x="32" y="8"/>
                      </a:lnTo>
                      <a:lnTo>
                        <a:pt x="33" y="7"/>
                      </a:lnTo>
                      <a:lnTo>
                        <a:pt x="34" y="6"/>
                      </a:lnTo>
                      <a:lnTo>
                        <a:pt x="35" y="6"/>
                      </a:lnTo>
                      <a:lnTo>
                        <a:pt x="35" y="5"/>
                      </a:lnTo>
                      <a:lnTo>
                        <a:pt x="36" y="5"/>
                      </a:lnTo>
                      <a:lnTo>
                        <a:pt x="36" y="4"/>
                      </a:lnTo>
                      <a:lnTo>
                        <a:pt x="37" y="3"/>
                      </a:lnTo>
                      <a:lnTo>
                        <a:pt x="38" y="2"/>
                      </a:lnTo>
                      <a:lnTo>
                        <a:pt x="39" y="0"/>
                      </a:lnTo>
                      <a:lnTo>
                        <a:pt x="40" y="0"/>
                      </a:lnTo>
                    </a:path>
                  </a:pathLst>
                </a:cu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71" name="Freeform 181">
                  <a:extLst>
                    <a:ext uri="{FF2B5EF4-FFF2-40B4-BE49-F238E27FC236}">
                      <a16:creationId xmlns:a16="http://schemas.microsoft.com/office/drawing/2014/main" id="{8EA5C398-291E-4E54-B426-EE69A33DF8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6" y="1905"/>
                  <a:ext cx="3" cy="49"/>
                </a:xfrm>
                <a:custGeom>
                  <a:avLst/>
                  <a:gdLst>
                    <a:gd name="T0" fmla="*/ 2 w 3"/>
                    <a:gd name="T1" fmla="*/ 47 h 49"/>
                    <a:gd name="T2" fmla="*/ 2 w 3"/>
                    <a:gd name="T3" fmla="*/ 45 h 49"/>
                    <a:gd name="T4" fmla="*/ 2 w 3"/>
                    <a:gd name="T5" fmla="*/ 43 h 49"/>
                    <a:gd name="T6" fmla="*/ 2 w 3"/>
                    <a:gd name="T7" fmla="*/ 42 h 49"/>
                    <a:gd name="T8" fmla="*/ 1 w 3"/>
                    <a:gd name="T9" fmla="*/ 40 h 49"/>
                    <a:gd name="T10" fmla="*/ 1 w 3"/>
                    <a:gd name="T11" fmla="*/ 39 h 49"/>
                    <a:gd name="T12" fmla="*/ 1 w 3"/>
                    <a:gd name="T13" fmla="*/ 37 h 49"/>
                    <a:gd name="T14" fmla="*/ 1 w 3"/>
                    <a:gd name="T15" fmla="*/ 36 h 49"/>
                    <a:gd name="T16" fmla="*/ 1 w 3"/>
                    <a:gd name="T17" fmla="*/ 34 h 49"/>
                    <a:gd name="T18" fmla="*/ 1 w 3"/>
                    <a:gd name="T19" fmla="*/ 33 h 49"/>
                    <a:gd name="T20" fmla="*/ 1 w 3"/>
                    <a:gd name="T21" fmla="*/ 31 h 49"/>
                    <a:gd name="T22" fmla="*/ 1 w 3"/>
                    <a:gd name="T23" fmla="*/ 31 h 49"/>
                    <a:gd name="T24" fmla="*/ 0 w 3"/>
                    <a:gd name="T25" fmla="*/ 29 h 49"/>
                    <a:gd name="T26" fmla="*/ 0 w 3"/>
                    <a:gd name="T27" fmla="*/ 28 h 49"/>
                    <a:gd name="T28" fmla="*/ 0 w 3"/>
                    <a:gd name="T29" fmla="*/ 27 h 49"/>
                    <a:gd name="T30" fmla="*/ 0 w 3"/>
                    <a:gd name="T31" fmla="*/ 26 h 49"/>
                    <a:gd name="T32" fmla="*/ 0 w 3"/>
                    <a:gd name="T33" fmla="*/ 24 h 49"/>
                    <a:gd name="T34" fmla="*/ 0 w 3"/>
                    <a:gd name="T35" fmla="*/ 23 h 49"/>
                    <a:gd name="T36" fmla="*/ 0 w 3"/>
                    <a:gd name="T37" fmla="*/ 21 h 49"/>
                    <a:gd name="T38" fmla="*/ 0 w 3"/>
                    <a:gd name="T39" fmla="*/ 19 h 49"/>
                    <a:gd name="T40" fmla="*/ 0 w 3"/>
                    <a:gd name="T41" fmla="*/ 18 h 49"/>
                    <a:gd name="T42" fmla="*/ 0 w 3"/>
                    <a:gd name="T43" fmla="*/ 17 h 49"/>
                    <a:gd name="T44" fmla="*/ 1 w 3"/>
                    <a:gd name="T45" fmla="*/ 16 h 49"/>
                    <a:gd name="T46" fmla="*/ 1 w 3"/>
                    <a:gd name="T47" fmla="*/ 14 h 49"/>
                    <a:gd name="T48" fmla="*/ 1 w 3"/>
                    <a:gd name="T49" fmla="*/ 13 h 49"/>
                    <a:gd name="T50" fmla="*/ 1 w 3"/>
                    <a:gd name="T51" fmla="*/ 11 h 49"/>
                    <a:gd name="T52" fmla="*/ 1 w 3"/>
                    <a:gd name="T53" fmla="*/ 10 h 49"/>
                    <a:gd name="T54" fmla="*/ 1 w 3"/>
                    <a:gd name="T55" fmla="*/ 8 h 49"/>
                    <a:gd name="T56" fmla="*/ 1 w 3"/>
                    <a:gd name="T57" fmla="*/ 6 h 49"/>
                    <a:gd name="T58" fmla="*/ 2 w 3"/>
                    <a:gd name="T59" fmla="*/ 5 h 49"/>
                    <a:gd name="T60" fmla="*/ 2 w 3"/>
                    <a:gd name="T61" fmla="*/ 3 h 49"/>
                    <a:gd name="T62" fmla="*/ 2 w 3"/>
                    <a:gd name="T63" fmla="*/ 1 h 4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"/>
                    <a:gd name="T97" fmla="*/ 0 h 49"/>
                    <a:gd name="T98" fmla="*/ 3 w 3"/>
                    <a:gd name="T99" fmla="*/ 49 h 4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" h="49">
                      <a:moveTo>
                        <a:pt x="2" y="48"/>
                      </a:moveTo>
                      <a:lnTo>
                        <a:pt x="2" y="47"/>
                      </a:lnTo>
                      <a:lnTo>
                        <a:pt x="2" y="46"/>
                      </a:lnTo>
                      <a:lnTo>
                        <a:pt x="2" y="45"/>
                      </a:lnTo>
                      <a:lnTo>
                        <a:pt x="2" y="44"/>
                      </a:lnTo>
                      <a:lnTo>
                        <a:pt x="2" y="43"/>
                      </a:lnTo>
                      <a:lnTo>
                        <a:pt x="2" y="42"/>
                      </a:lnTo>
                      <a:lnTo>
                        <a:pt x="1" y="41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1" y="36"/>
                      </a:lnTo>
                      <a:lnTo>
                        <a:pt x="1" y="35"/>
                      </a:lnTo>
                      <a:lnTo>
                        <a:pt x="1" y="34"/>
                      </a:lnTo>
                      <a:lnTo>
                        <a:pt x="1" y="33"/>
                      </a:lnTo>
                      <a:lnTo>
                        <a:pt x="1" y="31"/>
                      </a:lnTo>
                      <a:lnTo>
                        <a:pt x="0" y="30"/>
                      </a:lnTo>
                      <a:lnTo>
                        <a:pt x="0" y="29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6"/>
                      </a:lnTo>
                      <a:lnTo>
                        <a:pt x="0" y="24"/>
                      </a:ln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1" y="13"/>
                      </a:lnTo>
                      <a:lnTo>
                        <a:pt x="1" y="11"/>
                      </a:lnTo>
                      <a:lnTo>
                        <a:pt x="1" y="10"/>
                      </a:lnTo>
                      <a:lnTo>
                        <a:pt x="1" y="8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72" name="Freeform 182">
                  <a:extLst>
                    <a:ext uri="{FF2B5EF4-FFF2-40B4-BE49-F238E27FC236}">
                      <a16:creationId xmlns:a16="http://schemas.microsoft.com/office/drawing/2014/main" id="{97340547-AB0D-4F0F-8385-3016A167DC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7" y="1870"/>
                  <a:ext cx="22" cy="72"/>
                </a:xfrm>
                <a:custGeom>
                  <a:avLst/>
                  <a:gdLst>
                    <a:gd name="T0" fmla="*/ 0 w 22"/>
                    <a:gd name="T1" fmla="*/ 70 h 72"/>
                    <a:gd name="T2" fmla="*/ 2 w 22"/>
                    <a:gd name="T3" fmla="*/ 68 h 72"/>
                    <a:gd name="T4" fmla="*/ 4 w 22"/>
                    <a:gd name="T5" fmla="*/ 66 h 72"/>
                    <a:gd name="T6" fmla="*/ 5 w 22"/>
                    <a:gd name="T7" fmla="*/ 64 h 72"/>
                    <a:gd name="T8" fmla="*/ 6 w 22"/>
                    <a:gd name="T9" fmla="*/ 62 h 72"/>
                    <a:gd name="T10" fmla="*/ 8 w 22"/>
                    <a:gd name="T11" fmla="*/ 61 h 72"/>
                    <a:gd name="T12" fmla="*/ 9 w 22"/>
                    <a:gd name="T13" fmla="*/ 58 h 72"/>
                    <a:gd name="T14" fmla="*/ 10 w 22"/>
                    <a:gd name="T15" fmla="*/ 56 h 72"/>
                    <a:gd name="T16" fmla="*/ 11 w 22"/>
                    <a:gd name="T17" fmla="*/ 54 h 72"/>
                    <a:gd name="T18" fmla="*/ 12 w 22"/>
                    <a:gd name="T19" fmla="*/ 53 h 72"/>
                    <a:gd name="T20" fmla="*/ 13 w 22"/>
                    <a:gd name="T21" fmla="*/ 51 h 72"/>
                    <a:gd name="T22" fmla="*/ 15 w 22"/>
                    <a:gd name="T23" fmla="*/ 49 h 72"/>
                    <a:gd name="T24" fmla="*/ 15 w 22"/>
                    <a:gd name="T25" fmla="*/ 48 h 72"/>
                    <a:gd name="T26" fmla="*/ 16 w 22"/>
                    <a:gd name="T27" fmla="*/ 46 h 72"/>
                    <a:gd name="T28" fmla="*/ 17 w 22"/>
                    <a:gd name="T29" fmla="*/ 45 h 72"/>
                    <a:gd name="T30" fmla="*/ 18 w 22"/>
                    <a:gd name="T31" fmla="*/ 42 h 72"/>
                    <a:gd name="T32" fmla="*/ 18 w 22"/>
                    <a:gd name="T33" fmla="*/ 40 h 72"/>
                    <a:gd name="T34" fmla="*/ 19 w 22"/>
                    <a:gd name="T35" fmla="*/ 38 h 72"/>
                    <a:gd name="T36" fmla="*/ 20 w 22"/>
                    <a:gd name="T37" fmla="*/ 36 h 72"/>
                    <a:gd name="T38" fmla="*/ 20 w 22"/>
                    <a:gd name="T39" fmla="*/ 34 h 72"/>
                    <a:gd name="T40" fmla="*/ 21 w 22"/>
                    <a:gd name="T41" fmla="*/ 32 h 72"/>
                    <a:gd name="T42" fmla="*/ 21 w 22"/>
                    <a:gd name="T43" fmla="*/ 30 h 72"/>
                    <a:gd name="T44" fmla="*/ 21 w 22"/>
                    <a:gd name="T45" fmla="*/ 27 h 72"/>
                    <a:gd name="T46" fmla="*/ 21 w 22"/>
                    <a:gd name="T47" fmla="*/ 25 h 72"/>
                    <a:gd name="T48" fmla="*/ 21 w 22"/>
                    <a:gd name="T49" fmla="*/ 22 h 72"/>
                    <a:gd name="T50" fmla="*/ 21 w 22"/>
                    <a:gd name="T51" fmla="*/ 19 h 72"/>
                    <a:gd name="T52" fmla="*/ 21 w 22"/>
                    <a:gd name="T53" fmla="*/ 17 h 72"/>
                    <a:gd name="T54" fmla="*/ 21 w 22"/>
                    <a:gd name="T55" fmla="*/ 14 h 72"/>
                    <a:gd name="T56" fmla="*/ 21 w 22"/>
                    <a:gd name="T57" fmla="*/ 12 h 72"/>
                    <a:gd name="T58" fmla="*/ 21 w 22"/>
                    <a:gd name="T59" fmla="*/ 9 h 72"/>
                    <a:gd name="T60" fmla="*/ 20 w 22"/>
                    <a:gd name="T61" fmla="*/ 5 h 72"/>
                    <a:gd name="T62" fmla="*/ 19 w 22"/>
                    <a:gd name="T63" fmla="*/ 2 h 7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2"/>
                    <a:gd name="T97" fmla="*/ 0 h 72"/>
                    <a:gd name="T98" fmla="*/ 22 w 22"/>
                    <a:gd name="T99" fmla="*/ 72 h 7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2" h="72">
                      <a:moveTo>
                        <a:pt x="0" y="71"/>
                      </a:moveTo>
                      <a:lnTo>
                        <a:pt x="0" y="70"/>
                      </a:lnTo>
                      <a:lnTo>
                        <a:pt x="1" y="69"/>
                      </a:lnTo>
                      <a:lnTo>
                        <a:pt x="2" y="68"/>
                      </a:lnTo>
                      <a:lnTo>
                        <a:pt x="3" y="67"/>
                      </a:lnTo>
                      <a:lnTo>
                        <a:pt x="4" y="66"/>
                      </a:lnTo>
                      <a:lnTo>
                        <a:pt x="4" y="65"/>
                      </a:lnTo>
                      <a:lnTo>
                        <a:pt x="5" y="64"/>
                      </a:lnTo>
                      <a:lnTo>
                        <a:pt x="6" y="63"/>
                      </a:lnTo>
                      <a:lnTo>
                        <a:pt x="6" y="62"/>
                      </a:lnTo>
                      <a:lnTo>
                        <a:pt x="7" y="61"/>
                      </a:lnTo>
                      <a:lnTo>
                        <a:pt x="8" y="61"/>
                      </a:lnTo>
                      <a:lnTo>
                        <a:pt x="8" y="59"/>
                      </a:lnTo>
                      <a:lnTo>
                        <a:pt x="9" y="58"/>
                      </a:lnTo>
                      <a:lnTo>
                        <a:pt x="10" y="57"/>
                      </a:lnTo>
                      <a:lnTo>
                        <a:pt x="10" y="56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2" y="53"/>
                      </a:lnTo>
                      <a:lnTo>
                        <a:pt x="13" y="51"/>
                      </a:lnTo>
                      <a:lnTo>
                        <a:pt x="13" y="50"/>
                      </a:lnTo>
                      <a:lnTo>
                        <a:pt x="15" y="49"/>
                      </a:lnTo>
                      <a:lnTo>
                        <a:pt x="15" y="48"/>
                      </a:lnTo>
                      <a:lnTo>
                        <a:pt x="16" y="46"/>
                      </a:lnTo>
                      <a:lnTo>
                        <a:pt x="16" y="45"/>
                      </a:lnTo>
                      <a:lnTo>
                        <a:pt x="17" y="45"/>
                      </a:lnTo>
                      <a:lnTo>
                        <a:pt x="17" y="43"/>
                      </a:lnTo>
                      <a:lnTo>
                        <a:pt x="18" y="42"/>
                      </a:lnTo>
                      <a:lnTo>
                        <a:pt x="18" y="41"/>
                      </a:lnTo>
                      <a:lnTo>
                        <a:pt x="18" y="40"/>
                      </a:lnTo>
                      <a:lnTo>
                        <a:pt x="19" y="39"/>
                      </a:lnTo>
                      <a:lnTo>
                        <a:pt x="19" y="38"/>
                      </a:lnTo>
                      <a:lnTo>
                        <a:pt x="19" y="37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0" y="34"/>
                      </a:lnTo>
                      <a:lnTo>
                        <a:pt x="20" y="33"/>
                      </a:lnTo>
                      <a:lnTo>
                        <a:pt x="21" y="32"/>
                      </a:lnTo>
                      <a:lnTo>
                        <a:pt x="21" y="31"/>
                      </a:lnTo>
                      <a:lnTo>
                        <a:pt x="21" y="30"/>
                      </a:lnTo>
                      <a:lnTo>
                        <a:pt x="21" y="29"/>
                      </a:lnTo>
                      <a:lnTo>
                        <a:pt x="21" y="27"/>
                      </a:lnTo>
                      <a:lnTo>
                        <a:pt x="21" y="26"/>
                      </a:lnTo>
                      <a:lnTo>
                        <a:pt x="21" y="25"/>
                      </a:lnTo>
                      <a:lnTo>
                        <a:pt x="21" y="24"/>
                      </a:lnTo>
                      <a:lnTo>
                        <a:pt x="21" y="22"/>
                      </a:lnTo>
                      <a:lnTo>
                        <a:pt x="21" y="21"/>
                      </a:lnTo>
                      <a:lnTo>
                        <a:pt x="21" y="19"/>
                      </a:lnTo>
                      <a:lnTo>
                        <a:pt x="21" y="18"/>
                      </a:lnTo>
                      <a:lnTo>
                        <a:pt x="21" y="17"/>
                      </a:lnTo>
                      <a:lnTo>
                        <a:pt x="21" y="16"/>
                      </a:lnTo>
                      <a:lnTo>
                        <a:pt x="21" y="14"/>
                      </a:lnTo>
                      <a:lnTo>
                        <a:pt x="21" y="13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1" y="9"/>
                      </a:lnTo>
                      <a:lnTo>
                        <a:pt x="20" y="6"/>
                      </a:lnTo>
                      <a:lnTo>
                        <a:pt x="20" y="5"/>
                      </a:lnTo>
                      <a:lnTo>
                        <a:pt x="20" y="3"/>
                      </a:lnTo>
                      <a:lnTo>
                        <a:pt x="19" y="2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73" name="Oval 183">
                  <a:extLst>
                    <a:ext uri="{FF2B5EF4-FFF2-40B4-BE49-F238E27FC236}">
                      <a16:creationId xmlns:a16="http://schemas.microsoft.com/office/drawing/2014/main" id="{9018ACDE-2808-48FC-8B1F-B7468EDD65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86" y="1802"/>
                  <a:ext cx="16" cy="20"/>
                </a:xfrm>
                <a:prstGeom prst="ellipse">
                  <a:avLst/>
                </a:prstGeom>
                <a:solidFill>
                  <a:srgbClr val="000000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US" altLang="da-DK" sz="1800"/>
                </a:p>
              </p:txBody>
            </p:sp>
            <p:sp>
              <p:nvSpPr>
                <p:cNvPr id="174" name="Freeform 184">
                  <a:extLst>
                    <a:ext uri="{FF2B5EF4-FFF2-40B4-BE49-F238E27FC236}">
                      <a16:creationId xmlns:a16="http://schemas.microsoft.com/office/drawing/2014/main" id="{BD5CF551-6026-4BF8-804F-3ABE551BCA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3" y="1868"/>
                  <a:ext cx="35" cy="63"/>
                </a:xfrm>
                <a:custGeom>
                  <a:avLst/>
                  <a:gdLst>
                    <a:gd name="T0" fmla="*/ 10 w 35"/>
                    <a:gd name="T1" fmla="*/ 21 h 63"/>
                    <a:gd name="T2" fmla="*/ 9 w 35"/>
                    <a:gd name="T3" fmla="*/ 27 h 63"/>
                    <a:gd name="T4" fmla="*/ 10 w 35"/>
                    <a:gd name="T5" fmla="*/ 33 h 63"/>
                    <a:gd name="T6" fmla="*/ 13 w 35"/>
                    <a:gd name="T7" fmla="*/ 38 h 63"/>
                    <a:gd name="T8" fmla="*/ 17 w 35"/>
                    <a:gd name="T9" fmla="*/ 43 h 63"/>
                    <a:gd name="T10" fmla="*/ 22 w 35"/>
                    <a:gd name="T11" fmla="*/ 48 h 63"/>
                    <a:gd name="T12" fmla="*/ 28 w 35"/>
                    <a:gd name="T13" fmla="*/ 50 h 63"/>
                    <a:gd name="T14" fmla="*/ 34 w 35"/>
                    <a:gd name="T15" fmla="*/ 51 h 63"/>
                    <a:gd name="T16" fmla="*/ 20 w 35"/>
                    <a:gd name="T17" fmla="*/ 61 h 63"/>
                    <a:gd name="T18" fmla="*/ 14 w 35"/>
                    <a:gd name="T19" fmla="*/ 57 h 63"/>
                    <a:gd name="T20" fmla="*/ 8 w 35"/>
                    <a:gd name="T21" fmla="*/ 52 h 63"/>
                    <a:gd name="T22" fmla="*/ 4 w 35"/>
                    <a:gd name="T23" fmla="*/ 47 h 63"/>
                    <a:gd name="T24" fmla="*/ 2 w 35"/>
                    <a:gd name="T25" fmla="*/ 40 h 63"/>
                    <a:gd name="T26" fmla="*/ 1 w 35"/>
                    <a:gd name="T27" fmla="*/ 34 h 63"/>
                    <a:gd name="T28" fmla="*/ 0 w 35"/>
                    <a:gd name="T29" fmla="*/ 29 h 63"/>
                    <a:gd name="T30" fmla="*/ 0 w 35"/>
                    <a:gd name="T31" fmla="*/ 23 h 63"/>
                    <a:gd name="T32" fmla="*/ 1 w 35"/>
                    <a:gd name="T33" fmla="*/ 18 h 63"/>
                    <a:gd name="T34" fmla="*/ 2 w 35"/>
                    <a:gd name="T35" fmla="*/ 15 h 63"/>
                    <a:gd name="T36" fmla="*/ 2 w 35"/>
                    <a:gd name="T37" fmla="*/ 14 h 63"/>
                    <a:gd name="T38" fmla="*/ 2 w 35"/>
                    <a:gd name="T39" fmla="*/ 14 h 63"/>
                    <a:gd name="T40" fmla="*/ 2 w 35"/>
                    <a:gd name="T41" fmla="*/ 13 h 63"/>
                    <a:gd name="T42" fmla="*/ 2 w 35"/>
                    <a:gd name="T43" fmla="*/ 13 h 63"/>
                    <a:gd name="T44" fmla="*/ 3 w 35"/>
                    <a:gd name="T45" fmla="*/ 11 h 63"/>
                    <a:gd name="T46" fmla="*/ 4 w 35"/>
                    <a:gd name="T47" fmla="*/ 11 h 63"/>
                    <a:gd name="T48" fmla="*/ 4 w 35"/>
                    <a:gd name="T49" fmla="*/ 10 h 63"/>
                    <a:gd name="T50" fmla="*/ 4 w 35"/>
                    <a:gd name="T51" fmla="*/ 9 h 63"/>
                    <a:gd name="T52" fmla="*/ 4 w 35"/>
                    <a:gd name="T53" fmla="*/ 9 h 63"/>
                    <a:gd name="T54" fmla="*/ 5 w 35"/>
                    <a:gd name="T55" fmla="*/ 8 h 63"/>
                    <a:gd name="T56" fmla="*/ 5 w 35"/>
                    <a:gd name="T57" fmla="*/ 7 h 63"/>
                    <a:gd name="T58" fmla="*/ 5 w 35"/>
                    <a:gd name="T59" fmla="*/ 6 h 63"/>
                    <a:gd name="T60" fmla="*/ 6 w 35"/>
                    <a:gd name="T61" fmla="*/ 6 h 63"/>
                    <a:gd name="T62" fmla="*/ 6 w 35"/>
                    <a:gd name="T63" fmla="*/ 6 h 63"/>
                    <a:gd name="T64" fmla="*/ 6 w 35"/>
                    <a:gd name="T65" fmla="*/ 5 h 63"/>
                    <a:gd name="T66" fmla="*/ 6 w 35"/>
                    <a:gd name="T67" fmla="*/ 5 h 63"/>
                    <a:gd name="T68" fmla="*/ 6 w 35"/>
                    <a:gd name="T69" fmla="*/ 5 h 63"/>
                    <a:gd name="T70" fmla="*/ 7 w 35"/>
                    <a:gd name="T71" fmla="*/ 4 h 63"/>
                    <a:gd name="T72" fmla="*/ 7 w 35"/>
                    <a:gd name="T73" fmla="*/ 4 h 63"/>
                    <a:gd name="T74" fmla="*/ 7 w 35"/>
                    <a:gd name="T75" fmla="*/ 3 h 63"/>
                    <a:gd name="T76" fmla="*/ 7 w 35"/>
                    <a:gd name="T77" fmla="*/ 3 h 63"/>
                    <a:gd name="T78" fmla="*/ 8 w 35"/>
                    <a:gd name="T79" fmla="*/ 3 h 63"/>
                    <a:gd name="T80" fmla="*/ 9 w 35"/>
                    <a:gd name="T81" fmla="*/ 2 h 63"/>
                    <a:gd name="T82" fmla="*/ 9 w 35"/>
                    <a:gd name="T83" fmla="*/ 2 h 63"/>
                    <a:gd name="T84" fmla="*/ 9 w 35"/>
                    <a:gd name="T85" fmla="*/ 1 h 63"/>
                    <a:gd name="T86" fmla="*/ 9 w 35"/>
                    <a:gd name="T87" fmla="*/ 1 h 63"/>
                    <a:gd name="T88" fmla="*/ 10 w 35"/>
                    <a:gd name="T89" fmla="*/ 1 h 63"/>
                    <a:gd name="T90" fmla="*/ 10 w 35"/>
                    <a:gd name="T91" fmla="*/ 1 h 63"/>
                    <a:gd name="T92" fmla="*/ 11 w 35"/>
                    <a:gd name="T93" fmla="*/ 1 h 63"/>
                    <a:gd name="T94" fmla="*/ 12 w 35"/>
                    <a:gd name="T95" fmla="*/ 0 h 63"/>
                    <a:gd name="T96" fmla="*/ 12 w 35"/>
                    <a:gd name="T97" fmla="*/ 0 h 63"/>
                    <a:gd name="T98" fmla="*/ 12 w 35"/>
                    <a:gd name="T99" fmla="*/ 0 h 63"/>
                    <a:gd name="T100" fmla="*/ 10 w 35"/>
                    <a:gd name="T101" fmla="*/ 19 h 6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5"/>
                    <a:gd name="T154" fmla="*/ 0 h 63"/>
                    <a:gd name="T155" fmla="*/ 35 w 35"/>
                    <a:gd name="T156" fmla="*/ 63 h 6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5" h="63">
                      <a:moveTo>
                        <a:pt x="10" y="19"/>
                      </a:moveTo>
                      <a:lnTo>
                        <a:pt x="10" y="21"/>
                      </a:lnTo>
                      <a:lnTo>
                        <a:pt x="9" y="24"/>
                      </a:lnTo>
                      <a:lnTo>
                        <a:pt x="9" y="27"/>
                      </a:lnTo>
                      <a:lnTo>
                        <a:pt x="10" y="30"/>
                      </a:lnTo>
                      <a:lnTo>
                        <a:pt x="10" y="33"/>
                      </a:lnTo>
                      <a:lnTo>
                        <a:pt x="12" y="35"/>
                      </a:lnTo>
                      <a:lnTo>
                        <a:pt x="13" y="38"/>
                      </a:lnTo>
                      <a:lnTo>
                        <a:pt x="15" y="40"/>
                      </a:lnTo>
                      <a:lnTo>
                        <a:pt x="17" y="43"/>
                      </a:lnTo>
                      <a:lnTo>
                        <a:pt x="20" y="47"/>
                      </a:lnTo>
                      <a:lnTo>
                        <a:pt x="22" y="48"/>
                      </a:lnTo>
                      <a:lnTo>
                        <a:pt x="25" y="49"/>
                      </a:lnTo>
                      <a:lnTo>
                        <a:pt x="28" y="50"/>
                      </a:lnTo>
                      <a:lnTo>
                        <a:pt x="31" y="51"/>
                      </a:lnTo>
                      <a:lnTo>
                        <a:pt x="34" y="51"/>
                      </a:lnTo>
                      <a:lnTo>
                        <a:pt x="23" y="62"/>
                      </a:lnTo>
                      <a:lnTo>
                        <a:pt x="20" y="61"/>
                      </a:lnTo>
                      <a:lnTo>
                        <a:pt x="17" y="59"/>
                      </a:lnTo>
                      <a:lnTo>
                        <a:pt x="14" y="57"/>
                      </a:lnTo>
                      <a:lnTo>
                        <a:pt x="11" y="55"/>
                      </a:lnTo>
                      <a:lnTo>
                        <a:pt x="8" y="52"/>
                      </a:lnTo>
                      <a:lnTo>
                        <a:pt x="6" y="50"/>
                      </a:lnTo>
                      <a:lnTo>
                        <a:pt x="4" y="47"/>
                      </a:lnTo>
                      <a:lnTo>
                        <a:pt x="3" y="43"/>
                      </a:lnTo>
                      <a:lnTo>
                        <a:pt x="2" y="40"/>
                      </a:lnTo>
                      <a:lnTo>
                        <a:pt x="1" y="37"/>
                      </a:lnTo>
                      <a:lnTo>
                        <a:pt x="1" y="34"/>
                      </a:lnTo>
                      <a:lnTo>
                        <a:pt x="1" y="32"/>
                      </a:lnTo>
                      <a:lnTo>
                        <a:pt x="0" y="29"/>
                      </a:lnTo>
                      <a:lnTo>
                        <a:pt x="0" y="26"/>
                      </a:lnTo>
                      <a:lnTo>
                        <a:pt x="0" y="23"/>
                      </a:lnTo>
                      <a:lnTo>
                        <a:pt x="1" y="20"/>
                      </a:lnTo>
                      <a:lnTo>
                        <a:pt x="1" y="18"/>
                      </a:lnTo>
                      <a:lnTo>
                        <a:pt x="1" y="16"/>
                      </a:lnTo>
                      <a:lnTo>
                        <a:pt x="2" y="15"/>
                      </a:lnTo>
                      <a:lnTo>
                        <a:pt x="2" y="14"/>
                      </a:lnTo>
                      <a:lnTo>
                        <a:pt x="2" y="13"/>
                      </a:lnTo>
                      <a:lnTo>
                        <a:pt x="2" y="12"/>
                      </a:lnTo>
                      <a:lnTo>
                        <a:pt x="3" y="11"/>
                      </a:lnTo>
                      <a:lnTo>
                        <a:pt x="4" y="11"/>
                      </a:lnTo>
                      <a:lnTo>
                        <a:pt x="4" y="10"/>
                      </a:lnTo>
                      <a:lnTo>
                        <a:pt x="4" y="9"/>
                      </a:lnTo>
                      <a:lnTo>
                        <a:pt x="4" y="8"/>
                      </a:lnTo>
                      <a:lnTo>
                        <a:pt x="5" y="8"/>
                      </a:lnTo>
                      <a:lnTo>
                        <a:pt x="5" y="7"/>
                      </a:lnTo>
                      <a:lnTo>
                        <a:pt x="5" y="6"/>
                      </a:lnTo>
                      <a:lnTo>
                        <a:pt x="6" y="6"/>
                      </a:lnTo>
                      <a:lnTo>
                        <a:pt x="6" y="5"/>
                      </a:lnTo>
                      <a:lnTo>
                        <a:pt x="7" y="4"/>
                      </a:lnTo>
                      <a:lnTo>
                        <a:pt x="7" y="3"/>
                      </a:lnTo>
                      <a:lnTo>
                        <a:pt x="8" y="3"/>
                      </a:lnTo>
                      <a:lnTo>
                        <a:pt x="9" y="2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0" y="19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75" name="Freeform 185">
                  <a:extLst>
                    <a:ext uri="{FF2B5EF4-FFF2-40B4-BE49-F238E27FC236}">
                      <a16:creationId xmlns:a16="http://schemas.microsoft.com/office/drawing/2014/main" id="{769F6209-675C-4B78-B948-680E6E0C04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7" y="2038"/>
                  <a:ext cx="86" cy="193"/>
                </a:xfrm>
                <a:custGeom>
                  <a:avLst/>
                  <a:gdLst>
                    <a:gd name="T0" fmla="*/ 82 w 86"/>
                    <a:gd name="T1" fmla="*/ 3 h 193"/>
                    <a:gd name="T2" fmla="*/ 79 w 86"/>
                    <a:gd name="T3" fmla="*/ 10 h 193"/>
                    <a:gd name="T4" fmla="*/ 76 w 86"/>
                    <a:gd name="T5" fmla="*/ 16 h 193"/>
                    <a:gd name="T6" fmla="*/ 74 w 86"/>
                    <a:gd name="T7" fmla="*/ 21 h 193"/>
                    <a:gd name="T8" fmla="*/ 71 w 86"/>
                    <a:gd name="T9" fmla="*/ 28 h 193"/>
                    <a:gd name="T10" fmla="*/ 70 w 86"/>
                    <a:gd name="T11" fmla="*/ 34 h 193"/>
                    <a:gd name="T12" fmla="*/ 69 w 86"/>
                    <a:gd name="T13" fmla="*/ 39 h 193"/>
                    <a:gd name="T14" fmla="*/ 67 w 86"/>
                    <a:gd name="T15" fmla="*/ 44 h 193"/>
                    <a:gd name="T16" fmla="*/ 67 w 86"/>
                    <a:gd name="T17" fmla="*/ 51 h 193"/>
                    <a:gd name="T18" fmla="*/ 66 w 86"/>
                    <a:gd name="T19" fmla="*/ 57 h 193"/>
                    <a:gd name="T20" fmla="*/ 64 w 86"/>
                    <a:gd name="T21" fmla="*/ 64 h 193"/>
                    <a:gd name="T22" fmla="*/ 63 w 86"/>
                    <a:gd name="T23" fmla="*/ 70 h 193"/>
                    <a:gd name="T24" fmla="*/ 64 w 86"/>
                    <a:gd name="T25" fmla="*/ 76 h 193"/>
                    <a:gd name="T26" fmla="*/ 64 w 86"/>
                    <a:gd name="T27" fmla="*/ 83 h 193"/>
                    <a:gd name="T28" fmla="*/ 65 w 86"/>
                    <a:gd name="T29" fmla="*/ 88 h 193"/>
                    <a:gd name="T30" fmla="*/ 66 w 86"/>
                    <a:gd name="T31" fmla="*/ 93 h 193"/>
                    <a:gd name="T32" fmla="*/ 66 w 86"/>
                    <a:gd name="T33" fmla="*/ 99 h 193"/>
                    <a:gd name="T34" fmla="*/ 65 w 86"/>
                    <a:gd name="T35" fmla="*/ 104 h 193"/>
                    <a:gd name="T36" fmla="*/ 64 w 86"/>
                    <a:gd name="T37" fmla="*/ 112 h 193"/>
                    <a:gd name="T38" fmla="*/ 63 w 86"/>
                    <a:gd name="T39" fmla="*/ 119 h 193"/>
                    <a:gd name="T40" fmla="*/ 63 w 86"/>
                    <a:gd name="T41" fmla="*/ 126 h 193"/>
                    <a:gd name="T42" fmla="*/ 62 w 86"/>
                    <a:gd name="T43" fmla="*/ 132 h 193"/>
                    <a:gd name="T44" fmla="*/ 61 w 86"/>
                    <a:gd name="T45" fmla="*/ 138 h 193"/>
                    <a:gd name="T46" fmla="*/ 61 w 86"/>
                    <a:gd name="T47" fmla="*/ 144 h 193"/>
                    <a:gd name="T48" fmla="*/ 60 w 86"/>
                    <a:gd name="T49" fmla="*/ 150 h 193"/>
                    <a:gd name="T50" fmla="*/ 60 w 86"/>
                    <a:gd name="T51" fmla="*/ 156 h 193"/>
                    <a:gd name="T52" fmla="*/ 60 w 86"/>
                    <a:gd name="T53" fmla="*/ 161 h 193"/>
                    <a:gd name="T54" fmla="*/ 62 w 86"/>
                    <a:gd name="T55" fmla="*/ 168 h 193"/>
                    <a:gd name="T56" fmla="*/ 64 w 86"/>
                    <a:gd name="T57" fmla="*/ 173 h 193"/>
                    <a:gd name="T58" fmla="*/ 66 w 86"/>
                    <a:gd name="T59" fmla="*/ 179 h 193"/>
                    <a:gd name="T60" fmla="*/ 68 w 86"/>
                    <a:gd name="T61" fmla="*/ 185 h 193"/>
                    <a:gd name="T62" fmla="*/ 71 w 86"/>
                    <a:gd name="T63" fmla="*/ 190 h 193"/>
                    <a:gd name="T64" fmla="*/ 51 w 86"/>
                    <a:gd name="T65" fmla="*/ 185 h 193"/>
                    <a:gd name="T66" fmla="*/ 46 w 86"/>
                    <a:gd name="T67" fmla="*/ 187 h 193"/>
                    <a:gd name="T68" fmla="*/ 44 w 86"/>
                    <a:gd name="T69" fmla="*/ 182 h 193"/>
                    <a:gd name="T70" fmla="*/ 44 w 86"/>
                    <a:gd name="T71" fmla="*/ 176 h 193"/>
                    <a:gd name="T72" fmla="*/ 43 w 86"/>
                    <a:gd name="T73" fmla="*/ 170 h 193"/>
                    <a:gd name="T74" fmla="*/ 43 w 86"/>
                    <a:gd name="T75" fmla="*/ 165 h 193"/>
                    <a:gd name="T76" fmla="*/ 42 w 86"/>
                    <a:gd name="T77" fmla="*/ 160 h 193"/>
                    <a:gd name="T78" fmla="*/ 40 w 86"/>
                    <a:gd name="T79" fmla="*/ 154 h 193"/>
                    <a:gd name="T80" fmla="*/ 36 w 86"/>
                    <a:gd name="T81" fmla="*/ 149 h 193"/>
                    <a:gd name="T82" fmla="*/ 32 w 86"/>
                    <a:gd name="T83" fmla="*/ 142 h 193"/>
                    <a:gd name="T84" fmla="*/ 27 w 86"/>
                    <a:gd name="T85" fmla="*/ 134 h 193"/>
                    <a:gd name="T86" fmla="*/ 24 w 86"/>
                    <a:gd name="T87" fmla="*/ 129 h 193"/>
                    <a:gd name="T88" fmla="*/ 22 w 86"/>
                    <a:gd name="T89" fmla="*/ 122 h 193"/>
                    <a:gd name="T90" fmla="*/ 18 w 86"/>
                    <a:gd name="T91" fmla="*/ 116 h 193"/>
                    <a:gd name="T92" fmla="*/ 14 w 86"/>
                    <a:gd name="T93" fmla="*/ 108 h 193"/>
                    <a:gd name="T94" fmla="*/ 11 w 86"/>
                    <a:gd name="T95" fmla="*/ 101 h 193"/>
                    <a:gd name="T96" fmla="*/ 8 w 86"/>
                    <a:gd name="T97" fmla="*/ 92 h 193"/>
                    <a:gd name="T98" fmla="*/ 5 w 86"/>
                    <a:gd name="T99" fmla="*/ 84 h 193"/>
                    <a:gd name="T100" fmla="*/ 2 w 86"/>
                    <a:gd name="T101" fmla="*/ 75 h 193"/>
                    <a:gd name="T102" fmla="*/ 0 w 86"/>
                    <a:gd name="T103" fmla="*/ 65 h 193"/>
                    <a:gd name="T104" fmla="*/ 85 w 86"/>
                    <a:gd name="T105" fmla="*/ 0 h 19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86"/>
                    <a:gd name="T160" fmla="*/ 0 h 193"/>
                    <a:gd name="T161" fmla="*/ 86 w 86"/>
                    <a:gd name="T162" fmla="*/ 193 h 19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86" h="193">
                      <a:moveTo>
                        <a:pt x="85" y="0"/>
                      </a:moveTo>
                      <a:lnTo>
                        <a:pt x="82" y="3"/>
                      </a:lnTo>
                      <a:lnTo>
                        <a:pt x="81" y="6"/>
                      </a:lnTo>
                      <a:lnTo>
                        <a:pt x="79" y="10"/>
                      </a:lnTo>
                      <a:lnTo>
                        <a:pt x="77" y="13"/>
                      </a:lnTo>
                      <a:lnTo>
                        <a:pt x="76" y="16"/>
                      </a:lnTo>
                      <a:lnTo>
                        <a:pt x="75" y="19"/>
                      </a:lnTo>
                      <a:lnTo>
                        <a:pt x="74" y="21"/>
                      </a:lnTo>
                      <a:lnTo>
                        <a:pt x="73" y="24"/>
                      </a:lnTo>
                      <a:lnTo>
                        <a:pt x="71" y="28"/>
                      </a:lnTo>
                      <a:lnTo>
                        <a:pt x="71" y="30"/>
                      </a:lnTo>
                      <a:lnTo>
                        <a:pt x="70" y="34"/>
                      </a:lnTo>
                      <a:lnTo>
                        <a:pt x="70" y="36"/>
                      </a:lnTo>
                      <a:lnTo>
                        <a:pt x="69" y="39"/>
                      </a:lnTo>
                      <a:lnTo>
                        <a:pt x="68" y="41"/>
                      </a:lnTo>
                      <a:lnTo>
                        <a:pt x="67" y="44"/>
                      </a:lnTo>
                      <a:lnTo>
                        <a:pt x="67" y="47"/>
                      </a:lnTo>
                      <a:lnTo>
                        <a:pt x="67" y="51"/>
                      </a:lnTo>
                      <a:lnTo>
                        <a:pt x="66" y="54"/>
                      </a:lnTo>
                      <a:lnTo>
                        <a:pt x="66" y="57"/>
                      </a:lnTo>
                      <a:lnTo>
                        <a:pt x="65" y="61"/>
                      </a:lnTo>
                      <a:lnTo>
                        <a:pt x="64" y="64"/>
                      </a:lnTo>
                      <a:lnTo>
                        <a:pt x="64" y="68"/>
                      </a:lnTo>
                      <a:lnTo>
                        <a:pt x="63" y="70"/>
                      </a:lnTo>
                      <a:lnTo>
                        <a:pt x="63" y="73"/>
                      </a:lnTo>
                      <a:lnTo>
                        <a:pt x="64" y="76"/>
                      </a:lnTo>
                      <a:lnTo>
                        <a:pt x="64" y="79"/>
                      </a:lnTo>
                      <a:lnTo>
                        <a:pt x="64" y="83"/>
                      </a:lnTo>
                      <a:lnTo>
                        <a:pt x="65" y="85"/>
                      </a:lnTo>
                      <a:lnTo>
                        <a:pt x="65" y="88"/>
                      </a:lnTo>
                      <a:lnTo>
                        <a:pt x="66" y="91"/>
                      </a:lnTo>
                      <a:lnTo>
                        <a:pt x="66" y="93"/>
                      </a:lnTo>
                      <a:lnTo>
                        <a:pt x="66" y="97"/>
                      </a:lnTo>
                      <a:lnTo>
                        <a:pt x="66" y="99"/>
                      </a:lnTo>
                      <a:lnTo>
                        <a:pt x="66" y="101"/>
                      </a:lnTo>
                      <a:lnTo>
                        <a:pt x="65" y="104"/>
                      </a:lnTo>
                      <a:lnTo>
                        <a:pt x="65" y="107"/>
                      </a:lnTo>
                      <a:lnTo>
                        <a:pt x="64" y="112"/>
                      </a:lnTo>
                      <a:lnTo>
                        <a:pt x="64" y="115"/>
                      </a:lnTo>
                      <a:lnTo>
                        <a:pt x="63" y="119"/>
                      </a:lnTo>
                      <a:lnTo>
                        <a:pt x="63" y="122"/>
                      </a:lnTo>
                      <a:lnTo>
                        <a:pt x="63" y="126"/>
                      </a:lnTo>
                      <a:lnTo>
                        <a:pt x="62" y="129"/>
                      </a:lnTo>
                      <a:lnTo>
                        <a:pt x="62" y="132"/>
                      </a:lnTo>
                      <a:lnTo>
                        <a:pt x="62" y="135"/>
                      </a:lnTo>
                      <a:lnTo>
                        <a:pt x="61" y="138"/>
                      </a:lnTo>
                      <a:lnTo>
                        <a:pt x="61" y="141"/>
                      </a:lnTo>
                      <a:lnTo>
                        <a:pt x="61" y="144"/>
                      </a:lnTo>
                      <a:lnTo>
                        <a:pt x="60" y="147"/>
                      </a:lnTo>
                      <a:lnTo>
                        <a:pt x="60" y="150"/>
                      </a:lnTo>
                      <a:lnTo>
                        <a:pt x="60" y="153"/>
                      </a:lnTo>
                      <a:lnTo>
                        <a:pt x="60" y="156"/>
                      </a:lnTo>
                      <a:lnTo>
                        <a:pt x="60" y="158"/>
                      </a:lnTo>
                      <a:lnTo>
                        <a:pt x="60" y="161"/>
                      </a:lnTo>
                      <a:lnTo>
                        <a:pt x="61" y="165"/>
                      </a:lnTo>
                      <a:lnTo>
                        <a:pt x="62" y="168"/>
                      </a:lnTo>
                      <a:lnTo>
                        <a:pt x="63" y="170"/>
                      </a:lnTo>
                      <a:lnTo>
                        <a:pt x="64" y="173"/>
                      </a:lnTo>
                      <a:lnTo>
                        <a:pt x="65" y="176"/>
                      </a:lnTo>
                      <a:lnTo>
                        <a:pt x="66" y="179"/>
                      </a:lnTo>
                      <a:lnTo>
                        <a:pt x="67" y="182"/>
                      </a:lnTo>
                      <a:lnTo>
                        <a:pt x="68" y="185"/>
                      </a:lnTo>
                      <a:lnTo>
                        <a:pt x="70" y="187"/>
                      </a:lnTo>
                      <a:lnTo>
                        <a:pt x="71" y="190"/>
                      </a:lnTo>
                      <a:lnTo>
                        <a:pt x="58" y="192"/>
                      </a:lnTo>
                      <a:lnTo>
                        <a:pt x="51" y="185"/>
                      </a:lnTo>
                      <a:lnTo>
                        <a:pt x="49" y="186"/>
                      </a:lnTo>
                      <a:lnTo>
                        <a:pt x="46" y="187"/>
                      </a:lnTo>
                      <a:lnTo>
                        <a:pt x="45" y="185"/>
                      </a:lnTo>
                      <a:lnTo>
                        <a:pt x="44" y="182"/>
                      </a:lnTo>
                      <a:lnTo>
                        <a:pt x="44" y="179"/>
                      </a:lnTo>
                      <a:lnTo>
                        <a:pt x="44" y="176"/>
                      </a:lnTo>
                      <a:lnTo>
                        <a:pt x="44" y="173"/>
                      </a:lnTo>
                      <a:lnTo>
                        <a:pt x="43" y="170"/>
                      </a:lnTo>
                      <a:lnTo>
                        <a:pt x="43" y="168"/>
                      </a:lnTo>
                      <a:lnTo>
                        <a:pt x="43" y="165"/>
                      </a:lnTo>
                      <a:lnTo>
                        <a:pt x="43" y="163"/>
                      </a:lnTo>
                      <a:lnTo>
                        <a:pt x="42" y="160"/>
                      </a:lnTo>
                      <a:lnTo>
                        <a:pt x="41" y="157"/>
                      </a:lnTo>
                      <a:lnTo>
                        <a:pt x="40" y="154"/>
                      </a:lnTo>
                      <a:lnTo>
                        <a:pt x="38" y="151"/>
                      </a:lnTo>
                      <a:lnTo>
                        <a:pt x="36" y="149"/>
                      </a:lnTo>
                      <a:lnTo>
                        <a:pt x="34" y="145"/>
                      </a:lnTo>
                      <a:lnTo>
                        <a:pt x="32" y="142"/>
                      </a:lnTo>
                      <a:lnTo>
                        <a:pt x="30" y="138"/>
                      </a:lnTo>
                      <a:lnTo>
                        <a:pt x="27" y="134"/>
                      </a:lnTo>
                      <a:lnTo>
                        <a:pt x="26" y="132"/>
                      </a:lnTo>
                      <a:lnTo>
                        <a:pt x="24" y="129"/>
                      </a:lnTo>
                      <a:lnTo>
                        <a:pt x="23" y="126"/>
                      </a:lnTo>
                      <a:lnTo>
                        <a:pt x="22" y="122"/>
                      </a:lnTo>
                      <a:lnTo>
                        <a:pt x="20" y="119"/>
                      </a:lnTo>
                      <a:lnTo>
                        <a:pt x="18" y="116"/>
                      </a:lnTo>
                      <a:lnTo>
                        <a:pt x="16" y="113"/>
                      </a:lnTo>
                      <a:lnTo>
                        <a:pt x="14" y="108"/>
                      </a:lnTo>
                      <a:lnTo>
                        <a:pt x="13" y="105"/>
                      </a:lnTo>
                      <a:lnTo>
                        <a:pt x="11" y="101"/>
                      </a:lnTo>
                      <a:lnTo>
                        <a:pt x="10" y="97"/>
                      </a:lnTo>
                      <a:lnTo>
                        <a:pt x="8" y="92"/>
                      </a:lnTo>
                      <a:lnTo>
                        <a:pt x="7" y="89"/>
                      </a:lnTo>
                      <a:lnTo>
                        <a:pt x="5" y="84"/>
                      </a:lnTo>
                      <a:lnTo>
                        <a:pt x="4" y="79"/>
                      </a:lnTo>
                      <a:lnTo>
                        <a:pt x="2" y="75"/>
                      </a:lnTo>
                      <a:lnTo>
                        <a:pt x="1" y="70"/>
                      </a:lnTo>
                      <a:lnTo>
                        <a:pt x="0" y="65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76" name="Freeform 186">
                  <a:extLst>
                    <a:ext uri="{FF2B5EF4-FFF2-40B4-BE49-F238E27FC236}">
                      <a16:creationId xmlns:a16="http://schemas.microsoft.com/office/drawing/2014/main" id="{C6749468-3D59-44A9-9865-C040DF232B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9" y="2051"/>
                  <a:ext cx="51" cy="188"/>
                </a:xfrm>
                <a:custGeom>
                  <a:avLst/>
                  <a:gdLst>
                    <a:gd name="T0" fmla="*/ 1 w 51"/>
                    <a:gd name="T1" fmla="*/ 3 h 188"/>
                    <a:gd name="T2" fmla="*/ 3 w 51"/>
                    <a:gd name="T3" fmla="*/ 9 h 188"/>
                    <a:gd name="T4" fmla="*/ 4 w 51"/>
                    <a:gd name="T5" fmla="*/ 16 h 188"/>
                    <a:gd name="T6" fmla="*/ 6 w 51"/>
                    <a:gd name="T7" fmla="*/ 22 h 188"/>
                    <a:gd name="T8" fmla="*/ 8 w 51"/>
                    <a:gd name="T9" fmla="*/ 29 h 188"/>
                    <a:gd name="T10" fmla="*/ 9 w 51"/>
                    <a:gd name="T11" fmla="*/ 37 h 188"/>
                    <a:gd name="T12" fmla="*/ 10 w 51"/>
                    <a:gd name="T13" fmla="*/ 43 h 188"/>
                    <a:gd name="T14" fmla="*/ 11 w 51"/>
                    <a:gd name="T15" fmla="*/ 50 h 188"/>
                    <a:gd name="T16" fmla="*/ 11 w 51"/>
                    <a:gd name="T17" fmla="*/ 56 h 188"/>
                    <a:gd name="T18" fmla="*/ 11 w 51"/>
                    <a:gd name="T19" fmla="*/ 61 h 188"/>
                    <a:gd name="T20" fmla="*/ 9 w 51"/>
                    <a:gd name="T21" fmla="*/ 66 h 188"/>
                    <a:gd name="T22" fmla="*/ 6 w 51"/>
                    <a:gd name="T23" fmla="*/ 72 h 188"/>
                    <a:gd name="T24" fmla="*/ 5 w 51"/>
                    <a:gd name="T25" fmla="*/ 78 h 188"/>
                    <a:gd name="T26" fmla="*/ 5 w 51"/>
                    <a:gd name="T27" fmla="*/ 84 h 188"/>
                    <a:gd name="T28" fmla="*/ 6 w 51"/>
                    <a:gd name="T29" fmla="*/ 90 h 188"/>
                    <a:gd name="T30" fmla="*/ 8 w 51"/>
                    <a:gd name="T31" fmla="*/ 95 h 188"/>
                    <a:gd name="T32" fmla="*/ 10 w 51"/>
                    <a:gd name="T33" fmla="*/ 102 h 188"/>
                    <a:gd name="T34" fmla="*/ 11 w 51"/>
                    <a:gd name="T35" fmla="*/ 107 h 188"/>
                    <a:gd name="T36" fmla="*/ 14 w 51"/>
                    <a:gd name="T37" fmla="*/ 113 h 188"/>
                    <a:gd name="T38" fmla="*/ 16 w 51"/>
                    <a:gd name="T39" fmla="*/ 119 h 188"/>
                    <a:gd name="T40" fmla="*/ 17 w 51"/>
                    <a:gd name="T41" fmla="*/ 124 h 188"/>
                    <a:gd name="T42" fmla="*/ 17 w 51"/>
                    <a:gd name="T43" fmla="*/ 130 h 188"/>
                    <a:gd name="T44" fmla="*/ 18 w 51"/>
                    <a:gd name="T45" fmla="*/ 136 h 188"/>
                    <a:gd name="T46" fmla="*/ 19 w 51"/>
                    <a:gd name="T47" fmla="*/ 143 h 188"/>
                    <a:gd name="T48" fmla="*/ 19 w 51"/>
                    <a:gd name="T49" fmla="*/ 148 h 188"/>
                    <a:gd name="T50" fmla="*/ 21 w 51"/>
                    <a:gd name="T51" fmla="*/ 155 h 188"/>
                    <a:gd name="T52" fmla="*/ 22 w 51"/>
                    <a:gd name="T53" fmla="*/ 160 h 188"/>
                    <a:gd name="T54" fmla="*/ 23 w 51"/>
                    <a:gd name="T55" fmla="*/ 166 h 188"/>
                    <a:gd name="T56" fmla="*/ 25 w 51"/>
                    <a:gd name="T57" fmla="*/ 171 h 188"/>
                    <a:gd name="T58" fmla="*/ 27 w 51"/>
                    <a:gd name="T59" fmla="*/ 175 h 188"/>
                    <a:gd name="T60" fmla="*/ 31 w 51"/>
                    <a:gd name="T61" fmla="*/ 178 h 188"/>
                    <a:gd name="T62" fmla="*/ 35 w 51"/>
                    <a:gd name="T63" fmla="*/ 184 h 188"/>
                    <a:gd name="T64" fmla="*/ 45 w 51"/>
                    <a:gd name="T65" fmla="*/ 176 h 188"/>
                    <a:gd name="T66" fmla="*/ 43 w 51"/>
                    <a:gd name="T67" fmla="*/ 170 h 188"/>
                    <a:gd name="T68" fmla="*/ 41 w 51"/>
                    <a:gd name="T69" fmla="*/ 164 h 188"/>
                    <a:gd name="T70" fmla="*/ 40 w 51"/>
                    <a:gd name="T71" fmla="*/ 159 h 188"/>
                    <a:gd name="T72" fmla="*/ 40 w 51"/>
                    <a:gd name="T73" fmla="*/ 153 h 188"/>
                    <a:gd name="T74" fmla="*/ 40 w 51"/>
                    <a:gd name="T75" fmla="*/ 147 h 188"/>
                    <a:gd name="T76" fmla="*/ 40 w 51"/>
                    <a:gd name="T77" fmla="*/ 141 h 188"/>
                    <a:gd name="T78" fmla="*/ 41 w 51"/>
                    <a:gd name="T79" fmla="*/ 136 h 188"/>
                    <a:gd name="T80" fmla="*/ 41 w 51"/>
                    <a:gd name="T81" fmla="*/ 129 h 188"/>
                    <a:gd name="T82" fmla="*/ 43 w 51"/>
                    <a:gd name="T83" fmla="*/ 123 h 188"/>
                    <a:gd name="T84" fmla="*/ 44 w 51"/>
                    <a:gd name="T85" fmla="*/ 117 h 188"/>
                    <a:gd name="T86" fmla="*/ 45 w 51"/>
                    <a:gd name="T87" fmla="*/ 110 h 188"/>
                    <a:gd name="T88" fmla="*/ 47 w 51"/>
                    <a:gd name="T89" fmla="*/ 106 h 188"/>
                    <a:gd name="T90" fmla="*/ 48 w 51"/>
                    <a:gd name="T91" fmla="*/ 100 h 188"/>
                    <a:gd name="T92" fmla="*/ 49 w 51"/>
                    <a:gd name="T93" fmla="*/ 94 h 188"/>
                    <a:gd name="T94" fmla="*/ 50 w 51"/>
                    <a:gd name="T95" fmla="*/ 92 h 188"/>
                    <a:gd name="T96" fmla="*/ 50 w 51"/>
                    <a:gd name="T97" fmla="*/ 90 h 188"/>
                    <a:gd name="T98" fmla="*/ 50 w 51"/>
                    <a:gd name="T99" fmla="*/ 88 h 188"/>
                    <a:gd name="T100" fmla="*/ 0 w 51"/>
                    <a:gd name="T101" fmla="*/ 0 h 188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1"/>
                    <a:gd name="T154" fmla="*/ 0 h 188"/>
                    <a:gd name="T155" fmla="*/ 51 w 51"/>
                    <a:gd name="T156" fmla="*/ 188 h 188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1" h="188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2" y="6"/>
                      </a:lnTo>
                      <a:lnTo>
                        <a:pt x="3" y="9"/>
                      </a:lnTo>
                      <a:lnTo>
                        <a:pt x="3" y="12"/>
                      </a:lnTo>
                      <a:lnTo>
                        <a:pt x="4" y="16"/>
                      </a:lnTo>
                      <a:lnTo>
                        <a:pt x="5" y="19"/>
                      </a:lnTo>
                      <a:lnTo>
                        <a:pt x="6" y="22"/>
                      </a:lnTo>
                      <a:lnTo>
                        <a:pt x="6" y="26"/>
                      </a:lnTo>
                      <a:lnTo>
                        <a:pt x="8" y="29"/>
                      </a:lnTo>
                      <a:lnTo>
                        <a:pt x="8" y="33"/>
                      </a:lnTo>
                      <a:lnTo>
                        <a:pt x="9" y="37"/>
                      </a:lnTo>
                      <a:lnTo>
                        <a:pt x="10" y="40"/>
                      </a:lnTo>
                      <a:lnTo>
                        <a:pt x="10" y="43"/>
                      </a:lnTo>
                      <a:lnTo>
                        <a:pt x="10" y="46"/>
                      </a:lnTo>
                      <a:lnTo>
                        <a:pt x="11" y="50"/>
                      </a:lnTo>
                      <a:lnTo>
                        <a:pt x="11" y="53"/>
                      </a:lnTo>
                      <a:lnTo>
                        <a:pt x="11" y="56"/>
                      </a:lnTo>
                      <a:lnTo>
                        <a:pt x="11" y="58"/>
                      </a:lnTo>
                      <a:lnTo>
                        <a:pt x="11" y="61"/>
                      </a:lnTo>
                      <a:lnTo>
                        <a:pt x="10" y="64"/>
                      </a:lnTo>
                      <a:lnTo>
                        <a:pt x="9" y="66"/>
                      </a:lnTo>
                      <a:lnTo>
                        <a:pt x="8" y="70"/>
                      </a:lnTo>
                      <a:lnTo>
                        <a:pt x="6" y="72"/>
                      </a:lnTo>
                      <a:lnTo>
                        <a:pt x="5" y="76"/>
                      </a:lnTo>
                      <a:lnTo>
                        <a:pt x="5" y="78"/>
                      </a:lnTo>
                      <a:lnTo>
                        <a:pt x="5" y="81"/>
                      </a:lnTo>
                      <a:lnTo>
                        <a:pt x="5" y="84"/>
                      </a:lnTo>
                      <a:lnTo>
                        <a:pt x="6" y="87"/>
                      </a:lnTo>
                      <a:lnTo>
                        <a:pt x="6" y="90"/>
                      </a:lnTo>
                      <a:lnTo>
                        <a:pt x="7" y="92"/>
                      </a:lnTo>
                      <a:lnTo>
                        <a:pt x="8" y="95"/>
                      </a:lnTo>
                      <a:lnTo>
                        <a:pt x="9" y="99"/>
                      </a:lnTo>
                      <a:lnTo>
                        <a:pt x="10" y="102"/>
                      </a:lnTo>
                      <a:lnTo>
                        <a:pt x="11" y="105"/>
                      </a:lnTo>
                      <a:lnTo>
                        <a:pt x="11" y="107"/>
                      </a:lnTo>
                      <a:lnTo>
                        <a:pt x="13" y="110"/>
                      </a:lnTo>
                      <a:lnTo>
                        <a:pt x="14" y="113"/>
                      </a:lnTo>
                      <a:lnTo>
                        <a:pt x="15" y="116"/>
                      </a:lnTo>
                      <a:lnTo>
                        <a:pt x="16" y="119"/>
                      </a:lnTo>
                      <a:lnTo>
                        <a:pt x="16" y="122"/>
                      </a:lnTo>
                      <a:lnTo>
                        <a:pt x="17" y="124"/>
                      </a:lnTo>
                      <a:lnTo>
                        <a:pt x="17" y="128"/>
                      </a:lnTo>
                      <a:lnTo>
                        <a:pt x="17" y="130"/>
                      </a:lnTo>
                      <a:lnTo>
                        <a:pt x="18" y="133"/>
                      </a:lnTo>
                      <a:lnTo>
                        <a:pt x="18" y="136"/>
                      </a:lnTo>
                      <a:lnTo>
                        <a:pt x="18" y="140"/>
                      </a:lnTo>
                      <a:lnTo>
                        <a:pt x="19" y="143"/>
                      </a:lnTo>
                      <a:lnTo>
                        <a:pt x="19" y="145"/>
                      </a:lnTo>
                      <a:lnTo>
                        <a:pt x="19" y="148"/>
                      </a:lnTo>
                      <a:lnTo>
                        <a:pt x="19" y="152"/>
                      </a:lnTo>
                      <a:lnTo>
                        <a:pt x="21" y="155"/>
                      </a:lnTo>
                      <a:lnTo>
                        <a:pt x="21" y="157"/>
                      </a:lnTo>
                      <a:lnTo>
                        <a:pt x="22" y="160"/>
                      </a:lnTo>
                      <a:lnTo>
                        <a:pt x="23" y="163"/>
                      </a:lnTo>
                      <a:lnTo>
                        <a:pt x="23" y="166"/>
                      </a:lnTo>
                      <a:lnTo>
                        <a:pt x="24" y="169"/>
                      </a:lnTo>
                      <a:lnTo>
                        <a:pt x="25" y="171"/>
                      </a:lnTo>
                      <a:lnTo>
                        <a:pt x="25" y="174"/>
                      </a:lnTo>
                      <a:lnTo>
                        <a:pt x="27" y="175"/>
                      </a:lnTo>
                      <a:lnTo>
                        <a:pt x="30" y="176"/>
                      </a:lnTo>
                      <a:lnTo>
                        <a:pt x="31" y="178"/>
                      </a:lnTo>
                      <a:lnTo>
                        <a:pt x="32" y="181"/>
                      </a:lnTo>
                      <a:lnTo>
                        <a:pt x="35" y="184"/>
                      </a:lnTo>
                      <a:lnTo>
                        <a:pt x="50" y="187"/>
                      </a:lnTo>
                      <a:lnTo>
                        <a:pt x="45" y="176"/>
                      </a:lnTo>
                      <a:lnTo>
                        <a:pt x="43" y="173"/>
                      </a:lnTo>
                      <a:lnTo>
                        <a:pt x="43" y="170"/>
                      </a:lnTo>
                      <a:lnTo>
                        <a:pt x="41" y="167"/>
                      </a:lnTo>
                      <a:lnTo>
                        <a:pt x="41" y="164"/>
                      </a:lnTo>
                      <a:lnTo>
                        <a:pt x="40" y="161"/>
                      </a:lnTo>
                      <a:lnTo>
                        <a:pt x="40" y="159"/>
                      </a:lnTo>
                      <a:lnTo>
                        <a:pt x="40" y="156"/>
                      </a:lnTo>
                      <a:lnTo>
                        <a:pt x="40" y="153"/>
                      </a:lnTo>
                      <a:lnTo>
                        <a:pt x="40" y="150"/>
                      </a:lnTo>
                      <a:lnTo>
                        <a:pt x="40" y="147"/>
                      </a:lnTo>
                      <a:lnTo>
                        <a:pt x="40" y="144"/>
                      </a:lnTo>
                      <a:lnTo>
                        <a:pt x="40" y="141"/>
                      </a:lnTo>
                      <a:lnTo>
                        <a:pt x="40" y="139"/>
                      </a:lnTo>
                      <a:lnTo>
                        <a:pt x="41" y="136"/>
                      </a:lnTo>
                      <a:lnTo>
                        <a:pt x="41" y="132"/>
                      </a:lnTo>
                      <a:lnTo>
                        <a:pt x="41" y="129"/>
                      </a:lnTo>
                      <a:lnTo>
                        <a:pt x="42" y="126"/>
                      </a:lnTo>
                      <a:lnTo>
                        <a:pt x="43" y="123"/>
                      </a:lnTo>
                      <a:lnTo>
                        <a:pt x="43" y="120"/>
                      </a:lnTo>
                      <a:lnTo>
                        <a:pt x="44" y="117"/>
                      </a:lnTo>
                      <a:lnTo>
                        <a:pt x="45" y="113"/>
                      </a:lnTo>
                      <a:lnTo>
                        <a:pt x="45" y="110"/>
                      </a:lnTo>
                      <a:lnTo>
                        <a:pt x="46" y="108"/>
                      </a:lnTo>
                      <a:lnTo>
                        <a:pt x="47" y="106"/>
                      </a:lnTo>
                      <a:lnTo>
                        <a:pt x="47" y="103"/>
                      </a:lnTo>
                      <a:lnTo>
                        <a:pt x="48" y="100"/>
                      </a:lnTo>
                      <a:lnTo>
                        <a:pt x="48" y="97"/>
                      </a:lnTo>
                      <a:lnTo>
                        <a:pt x="49" y="94"/>
                      </a:lnTo>
                      <a:lnTo>
                        <a:pt x="49" y="92"/>
                      </a:lnTo>
                      <a:lnTo>
                        <a:pt x="50" y="92"/>
                      </a:lnTo>
                      <a:lnTo>
                        <a:pt x="50" y="91"/>
                      </a:lnTo>
                      <a:lnTo>
                        <a:pt x="50" y="90"/>
                      </a:lnTo>
                      <a:lnTo>
                        <a:pt x="50" y="89"/>
                      </a:lnTo>
                      <a:lnTo>
                        <a:pt x="50" y="8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77" name="Freeform 187">
                  <a:extLst>
                    <a:ext uri="{FF2B5EF4-FFF2-40B4-BE49-F238E27FC236}">
                      <a16:creationId xmlns:a16="http://schemas.microsoft.com/office/drawing/2014/main" id="{F40B252B-0268-49EF-9B0B-15C8F3E9B7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0" y="1844"/>
                  <a:ext cx="670" cy="399"/>
                </a:xfrm>
                <a:custGeom>
                  <a:avLst/>
                  <a:gdLst>
                    <a:gd name="T0" fmla="*/ 657 w 670"/>
                    <a:gd name="T1" fmla="*/ 168 h 399"/>
                    <a:gd name="T2" fmla="*/ 669 w 670"/>
                    <a:gd name="T3" fmla="*/ 136 h 399"/>
                    <a:gd name="T4" fmla="*/ 659 w 670"/>
                    <a:gd name="T5" fmla="*/ 108 h 399"/>
                    <a:gd name="T6" fmla="*/ 623 w 670"/>
                    <a:gd name="T7" fmla="*/ 115 h 399"/>
                    <a:gd name="T8" fmla="*/ 594 w 670"/>
                    <a:gd name="T9" fmla="*/ 107 h 399"/>
                    <a:gd name="T10" fmla="*/ 562 w 670"/>
                    <a:gd name="T11" fmla="*/ 84 h 399"/>
                    <a:gd name="T12" fmla="*/ 560 w 670"/>
                    <a:gd name="T13" fmla="*/ 53 h 399"/>
                    <a:gd name="T14" fmla="*/ 569 w 670"/>
                    <a:gd name="T15" fmla="*/ 22 h 399"/>
                    <a:gd name="T16" fmla="*/ 558 w 670"/>
                    <a:gd name="T17" fmla="*/ 6 h 399"/>
                    <a:gd name="T18" fmla="*/ 519 w 670"/>
                    <a:gd name="T19" fmla="*/ 19 h 399"/>
                    <a:gd name="T20" fmla="*/ 487 w 670"/>
                    <a:gd name="T21" fmla="*/ 30 h 399"/>
                    <a:gd name="T22" fmla="*/ 459 w 670"/>
                    <a:gd name="T23" fmla="*/ 57 h 399"/>
                    <a:gd name="T24" fmla="*/ 429 w 670"/>
                    <a:gd name="T25" fmla="*/ 56 h 399"/>
                    <a:gd name="T26" fmla="*/ 392 w 670"/>
                    <a:gd name="T27" fmla="*/ 50 h 399"/>
                    <a:gd name="T28" fmla="*/ 355 w 670"/>
                    <a:gd name="T29" fmla="*/ 44 h 399"/>
                    <a:gd name="T30" fmla="*/ 320 w 670"/>
                    <a:gd name="T31" fmla="*/ 41 h 399"/>
                    <a:gd name="T32" fmla="*/ 287 w 670"/>
                    <a:gd name="T33" fmla="*/ 38 h 399"/>
                    <a:gd name="T34" fmla="*/ 257 w 670"/>
                    <a:gd name="T35" fmla="*/ 37 h 399"/>
                    <a:gd name="T36" fmla="*/ 229 w 670"/>
                    <a:gd name="T37" fmla="*/ 35 h 399"/>
                    <a:gd name="T38" fmla="*/ 186 w 670"/>
                    <a:gd name="T39" fmla="*/ 33 h 399"/>
                    <a:gd name="T40" fmla="*/ 136 w 670"/>
                    <a:gd name="T41" fmla="*/ 34 h 399"/>
                    <a:gd name="T42" fmla="*/ 93 w 670"/>
                    <a:gd name="T43" fmla="*/ 43 h 399"/>
                    <a:gd name="T44" fmla="*/ 65 w 670"/>
                    <a:gd name="T45" fmla="*/ 54 h 399"/>
                    <a:gd name="T46" fmla="*/ 35 w 670"/>
                    <a:gd name="T47" fmla="*/ 74 h 399"/>
                    <a:gd name="T48" fmla="*/ 13 w 670"/>
                    <a:gd name="T49" fmla="*/ 102 h 399"/>
                    <a:gd name="T50" fmla="*/ 2 w 670"/>
                    <a:gd name="T51" fmla="*/ 135 h 399"/>
                    <a:gd name="T52" fmla="*/ 0 w 670"/>
                    <a:gd name="T53" fmla="*/ 163 h 399"/>
                    <a:gd name="T54" fmla="*/ 2 w 670"/>
                    <a:gd name="T55" fmla="*/ 192 h 399"/>
                    <a:gd name="T56" fmla="*/ 15 w 670"/>
                    <a:gd name="T57" fmla="*/ 223 h 399"/>
                    <a:gd name="T58" fmla="*/ 33 w 670"/>
                    <a:gd name="T59" fmla="*/ 253 h 399"/>
                    <a:gd name="T60" fmla="*/ 38 w 670"/>
                    <a:gd name="T61" fmla="*/ 281 h 399"/>
                    <a:gd name="T62" fmla="*/ 53 w 670"/>
                    <a:gd name="T63" fmla="*/ 310 h 399"/>
                    <a:gd name="T64" fmla="*/ 67 w 670"/>
                    <a:gd name="T65" fmla="*/ 337 h 399"/>
                    <a:gd name="T66" fmla="*/ 75 w 670"/>
                    <a:gd name="T67" fmla="*/ 368 h 399"/>
                    <a:gd name="T68" fmla="*/ 93 w 670"/>
                    <a:gd name="T69" fmla="*/ 392 h 399"/>
                    <a:gd name="T70" fmla="*/ 99 w 670"/>
                    <a:gd name="T71" fmla="*/ 363 h 399"/>
                    <a:gd name="T72" fmla="*/ 90 w 670"/>
                    <a:gd name="T73" fmla="*/ 330 h 399"/>
                    <a:gd name="T74" fmla="*/ 89 w 670"/>
                    <a:gd name="T75" fmla="*/ 297 h 399"/>
                    <a:gd name="T76" fmla="*/ 110 w 670"/>
                    <a:gd name="T77" fmla="*/ 270 h 399"/>
                    <a:gd name="T78" fmla="*/ 140 w 670"/>
                    <a:gd name="T79" fmla="*/ 249 h 399"/>
                    <a:gd name="T80" fmla="*/ 169 w 670"/>
                    <a:gd name="T81" fmla="*/ 247 h 399"/>
                    <a:gd name="T82" fmla="*/ 202 w 670"/>
                    <a:gd name="T83" fmla="*/ 250 h 399"/>
                    <a:gd name="T84" fmla="*/ 241 w 670"/>
                    <a:gd name="T85" fmla="*/ 253 h 399"/>
                    <a:gd name="T86" fmla="*/ 279 w 670"/>
                    <a:gd name="T87" fmla="*/ 255 h 399"/>
                    <a:gd name="T88" fmla="*/ 311 w 670"/>
                    <a:gd name="T89" fmla="*/ 255 h 399"/>
                    <a:gd name="T90" fmla="*/ 350 w 670"/>
                    <a:gd name="T91" fmla="*/ 251 h 399"/>
                    <a:gd name="T92" fmla="*/ 381 w 670"/>
                    <a:gd name="T93" fmla="*/ 251 h 399"/>
                    <a:gd name="T94" fmla="*/ 391 w 670"/>
                    <a:gd name="T95" fmla="*/ 289 h 399"/>
                    <a:gd name="T96" fmla="*/ 404 w 670"/>
                    <a:gd name="T97" fmla="*/ 320 h 399"/>
                    <a:gd name="T98" fmla="*/ 413 w 670"/>
                    <a:gd name="T99" fmla="*/ 350 h 399"/>
                    <a:gd name="T100" fmla="*/ 414 w 670"/>
                    <a:gd name="T101" fmla="*/ 383 h 399"/>
                    <a:gd name="T102" fmla="*/ 440 w 670"/>
                    <a:gd name="T103" fmla="*/ 374 h 399"/>
                    <a:gd name="T104" fmla="*/ 439 w 670"/>
                    <a:gd name="T105" fmla="*/ 337 h 399"/>
                    <a:gd name="T106" fmla="*/ 452 w 670"/>
                    <a:gd name="T107" fmla="*/ 306 h 399"/>
                    <a:gd name="T108" fmla="*/ 456 w 670"/>
                    <a:gd name="T109" fmla="*/ 274 h 399"/>
                    <a:gd name="T110" fmla="*/ 466 w 670"/>
                    <a:gd name="T111" fmla="*/ 244 h 399"/>
                    <a:gd name="T112" fmla="*/ 499 w 670"/>
                    <a:gd name="T113" fmla="*/ 225 h 399"/>
                    <a:gd name="T114" fmla="*/ 528 w 670"/>
                    <a:gd name="T115" fmla="*/ 210 h 399"/>
                    <a:gd name="T116" fmla="*/ 562 w 670"/>
                    <a:gd name="T117" fmla="*/ 201 h 399"/>
                    <a:gd name="T118" fmla="*/ 595 w 670"/>
                    <a:gd name="T119" fmla="*/ 195 h 399"/>
                    <a:gd name="T120" fmla="*/ 625 w 670"/>
                    <a:gd name="T121" fmla="*/ 181 h 39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670"/>
                    <a:gd name="T184" fmla="*/ 0 h 399"/>
                    <a:gd name="T185" fmla="*/ 670 w 670"/>
                    <a:gd name="T186" fmla="*/ 399 h 39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670" h="399">
                      <a:moveTo>
                        <a:pt x="629" y="180"/>
                      </a:moveTo>
                      <a:lnTo>
                        <a:pt x="631" y="180"/>
                      </a:lnTo>
                      <a:lnTo>
                        <a:pt x="635" y="179"/>
                      </a:lnTo>
                      <a:lnTo>
                        <a:pt x="638" y="178"/>
                      </a:lnTo>
                      <a:lnTo>
                        <a:pt x="641" y="178"/>
                      </a:lnTo>
                      <a:lnTo>
                        <a:pt x="644" y="176"/>
                      </a:lnTo>
                      <a:lnTo>
                        <a:pt x="647" y="175"/>
                      </a:lnTo>
                      <a:lnTo>
                        <a:pt x="650" y="174"/>
                      </a:lnTo>
                      <a:lnTo>
                        <a:pt x="653" y="171"/>
                      </a:lnTo>
                      <a:lnTo>
                        <a:pt x="657" y="168"/>
                      </a:lnTo>
                      <a:lnTo>
                        <a:pt x="660" y="165"/>
                      </a:lnTo>
                      <a:lnTo>
                        <a:pt x="661" y="162"/>
                      </a:lnTo>
                      <a:lnTo>
                        <a:pt x="663" y="159"/>
                      </a:lnTo>
                      <a:lnTo>
                        <a:pt x="664" y="155"/>
                      </a:lnTo>
                      <a:lnTo>
                        <a:pt x="665" y="153"/>
                      </a:lnTo>
                      <a:lnTo>
                        <a:pt x="666" y="149"/>
                      </a:lnTo>
                      <a:lnTo>
                        <a:pt x="667" y="146"/>
                      </a:lnTo>
                      <a:lnTo>
                        <a:pt x="668" y="144"/>
                      </a:lnTo>
                      <a:lnTo>
                        <a:pt x="669" y="140"/>
                      </a:lnTo>
                      <a:lnTo>
                        <a:pt x="669" y="136"/>
                      </a:lnTo>
                      <a:lnTo>
                        <a:pt x="669" y="132"/>
                      </a:lnTo>
                      <a:lnTo>
                        <a:pt x="669" y="128"/>
                      </a:lnTo>
                      <a:lnTo>
                        <a:pt x="669" y="124"/>
                      </a:lnTo>
                      <a:lnTo>
                        <a:pt x="669" y="118"/>
                      </a:lnTo>
                      <a:lnTo>
                        <a:pt x="669" y="113"/>
                      </a:lnTo>
                      <a:lnTo>
                        <a:pt x="669" y="110"/>
                      </a:lnTo>
                      <a:lnTo>
                        <a:pt x="666" y="108"/>
                      </a:lnTo>
                      <a:lnTo>
                        <a:pt x="664" y="107"/>
                      </a:lnTo>
                      <a:lnTo>
                        <a:pt x="660" y="107"/>
                      </a:lnTo>
                      <a:lnTo>
                        <a:pt x="659" y="108"/>
                      </a:lnTo>
                      <a:lnTo>
                        <a:pt x="657" y="110"/>
                      </a:lnTo>
                      <a:lnTo>
                        <a:pt x="656" y="113"/>
                      </a:lnTo>
                      <a:lnTo>
                        <a:pt x="651" y="114"/>
                      </a:lnTo>
                      <a:lnTo>
                        <a:pt x="645" y="115"/>
                      </a:lnTo>
                      <a:lnTo>
                        <a:pt x="642" y="115"/>
                      </a:lnTo>
                      <a:lnTo>
                        <a:pt x="638" y="115"/>
                      </a:lnTo>
                      <a:lnTo>
                        <a:pt x="633" y="116"/>
                      </a:lnTo>
                      <a:lnTo>
                        <a:pt x="630" y="116"/>
                      </a:lnTo>
                      <a:lnTo>
                        <a:pt x="627" y="116"/>
                      </a:lnTo>
                      <a:lnTo>
                        <a:pt x="623" y="115"/>
                      </a:lnTo>
                      <a:lnTo>
                        <a:pt x="620" y="115"/>
                      </a:lnTo>
                      <a:lnTo>
                        <a:pt x="616" y="115"/>
                      </a:lnTo>
                      <a:lnTo>
                        <a:pt x="614" y="114"/>
                      </a:lnTo>
                      <a:lnTo>
                        <a:pt x="610" y="113"/>
                      </a:lnTo>
                      <a:lnTo>
                        <a:pt x="608" y="112"/>
                      </a:lnTo>
                      <a:lnTo>
                        <a:pt x="605" y="111"/>
                      </a:lnTo>
                      <a:lnTo>
                        <a:pt x="602" y="110"/>
                      </a:lnTo>
                      <a:lnTo>
                        <a:pt x="599" y="110"/>
                      </a:lnTo>
                      <a:lnTo>
                        <a:pt x="597" y="109"/>
                      </a:lnTo>
                      <a:lnTo>
                        <a:pt x="594" y="107"/>
                      </a:lnTo>
                      <a:lnTo>
                        <a:pt x="591" y="105"/>
                      </a:lnTo>
                      <a:lnTo>
                        <a:pt x="588" y="103"/>
                      </a:lnTo>
                      <a:lnTo>
                        <a:pt x="585" y="101"/>
                      </a:lnTo>
                      <a:lnTo>
                        <a:pt x="582" y="100"/>
                      </a:lnTo>
                      <a:lnTo>
                        <a:pt x="579" y="97"/>
                      </a:lnTo>
                      <a:lnTo>
                        <a:pt x="576" y="95"/>
                      </a:lnTo>
                      <a:lnTo>
                        <a:pt x="574" y="92"/>
                      </a:lnTo>
                      <a:lnTo>
                        <a:pt x="570" y="90"/>
                      </a:lnTo>
                      <a:lnTo>
                        <a:pt x="566" y="87"/>
                      </a:lnTo>
                      <a:lnTo>
                        <a:pt x="562" y="84"/>
                      </a:lnTo>
                      <a:lnTo>
                        <a:pt x="558" y="81"/>
                      </a:lnTo>
                      <a:lnTo>
                        <a:pt x="554" y="77"/>
                      </a:lnTo>
                      <a:lnTo>
                        <a:pt x="550" y="74"/>
                      </a:lnTo>
                      <a:lnTo>
                        <a:pt x="548" y="72"/>
                      </a:lnTo>
                      <a:lnTo>
                        <a:pt x="550" y="68"/>
                      </a:lnTo>
                      <a:lnTo>
                        <a:pt x="553" y="64"/>
                      </a:lnTo>
                      <a:lnTo>
                        <a:pt x="555" y="62"/>
                      </a:lnTo>
                      <a:lnTo>
                        <a:pt x="557" y="59"/>
                      </a:lnTo>
                      <a:lnTo>
                        <a:pt x="558" y="56"/>
                      </a:lnTo>
                      <a:lnTo>
                        <a:pt x="560" y="53"/>
                      </a:lnTo>
                      <a:lnTo>
                        <a:pt x="561" y="50"/>
                      </a:lnTo>
                      <a:lnTo>
                        <a:pt x="562" y="47"/>
                      </a:lnTo>
                      <a:lnTo>
                        <a:pt x="563" y="44"/>
                      </a:lnTo>
                      <a:lnTo>
                        <a:pt x="564" y="40"/>
                      </a:lnTo>
                      <a:lnTo>
                        <a:pt x="566" y="37"/>
                      </a:lnTo>
                      <a:lnTo>
                        <a:pt x="566" y="33"/>
                      </a:lnTo>
                      <a:lnTo>
                        <a:pt x="567" y="30"/>
                      </a:lnTo>
                      <a:lnTo>
                        <a:pt x="568" y="28"/>
                      </a:lnTo>
                      <a:lnTo>
                        <a:pt x="568" y="25"/>
                      </a:lnTo>
                      <a:lnTo>
                        <a:pt x="569" y="22"/>
                      </a:lnTo>
                      <a:lnTo>
                        <a:pt x="569" y="19"/>
                      </a:lnTo>
                      <a:lnTo>
                        <a:pt x="569" y="16"/>
                      </a:lnTo>
                      <a:lnTo>
                        <a:pt x="570" y="13"/>
                      </a:lnTo>
                      <a:lnTo>
                        <a:pt x="570" y="10"/>
                      </a:lnTo>
                      <a:lnTo>
                        <a:pt x="570" y="6"/>
                      </a:lnTo>
                      <a:lnTo>
                        <a:pt x="570" y="3"/>
                      </a:lnTo>
                      <a:lnTo>
                        <a:pt x="570" y="0"/>
                      </a:lnTo>
                      <a:lnTo>
                        <a:pt x="566" y="1"/>
                      </a:lnTo>
                      <a:lnTo>
                        <a:pt x="561" y="4"/>
                      </a:lnTo>
                      <a:lnTo>
                        <a:pt x="558" y="6"/>
                      </a:lnTo>
                      <a:lnTo>
                        <a:pt x="553" y="8"/>
                      </a:lnTo>
                      <a:lnTo>
                        <a:pt x="550" y="9"/>
                      </a:lnTo>
                      <a:lnTo>
                        <a:pt x="545" y="10"/>
                      </a:lnTo>
                      <a:lnTo>
                        <a:pt x="542" y="13"/>
                      </a:lnTo>
                      <a:lnTo>
                        <a:pt x="538" y="13"/>
                      </a:lnTo>
                      <a:lnTo>
                        <a:pt x="534" y="14"/>
                      </a:lnTo>
                      <a:lnTo>
                        <a:pt x="530" y="16"/>
                      </a:lnTo>
                      <a:lnTo>
                        <a:pt x="526" y="17"/>
                      </a:lnTo>
                      <a:lnTo>
                        <a:pt x="523" y="18"/>
                      </a:lnTo>
                      <a:lnTo>
                        <a:pt x="519" y="19"/>
                      </a:lnTo>
                      <a:lnTo>
                        <a:pt x="516" y="20"/>
                      </a:lnTo>
                      <a:lnTo>
                        <a:pt x="512" y="21"/>
                      </a:lnTo>
                      <a:lnTo>
                        <a:pt x="509" y="22"/>
                      </a:lnTo>
                      <a:lnTo>
                        <a:pt x="505" y="22"/>
                      </a:lnTo>
                      <a:lnTo>
                        <a:pt x="502" y="24"/>
                      </a:lnTo>
                      <a:lnTo>
                        <a:pt x="498" y="25"/>
                      </a:lnTo>
                      <a:lnTo>
                        <a:pt x="495" y="27"/>
                      </a:lnTo>
                      <a:lnTo>
                        <a:pt x="493" y="27"/>
                      </a:lnTo>
                      <a:lnTo>
                        <a:pt x="490" y="29"/>
                      </a:lnTo>
                      <a:lnTo>
                        <a:pt x="487" y="30"/>
                      </a:lnTo>
                      <a:lnTo>
                        <a:pt x="484" y="33"/>
                      </a:lnTo>
                      <a:lnTo>
                        <a:pt x="481" y="35"/>
                      </a:lnTo>
                      <a:lnTo>
                        <a:pt x="478" y="37"/>
                      </a:lnTo>
                      <a:lnTo>
                        <a:pt x="475" y="40"/>
                      </a:lnTo>
                      <a:lnTo>
                        <a:pt x="473" y="42"/>
                      </a:lnTo>
                      <a:lnTo>
                        <a:pt x="471" y="45"/>
                      </a:lnTo>
                      <a:lnTo>
                        <a:pt x="468" y="49"/>
                      </a:lnTo>
                      <a:lnTo>
                        <a:pt x="465" y="53"/>
                      </a:lnTo>
                      <a:lnTo>
                        <a:pt x="463" y="57"/>
                      </a:lnTo>
                      <a:lnTo>
                        <a:pt x="459" y="57"/>
                      </a:lnTo>
                      <a:lnTo>
                        <a:pt x="456" y="57"/>
                      </a:lnTo>
                      <a:lnTo>
                        <a:pt x="453" y="57"/>
                      </a:lnTo>
                      <a:lnTo>
                        <a:pt x="450" y="57"/>
                      </a:lnTo>
                      <a:lnTo>
                        <a:pt x="446" y="57"/>
                      </a:lnTo>
                      <a:lnTo>
                        <a:pt x="442" y="57"/>
                      </a:lnTo>
                      <a:lnTo>
                        <a:pt x="440" y="57"/>
                      </a:lnTo>
                      <a:lnTo>
                        <a:pt x="437" y="57"/>
                      </a:lnTo>
                      <a:lnTo>
                        <a:pt x="435" y="57"/>
                      </a:lnTo>
                      <a:lnTo>
                        <a:pt x="431" y="57"/>
                      </a:lnTo>
                      <a:lnTo>
                        <a:pt x="429" y="56"/>
                      </a:lnTo>
                      <a:lnTo>
                        <a:pt x="425" y="56"/>
                      </a:lnTo>
                      <a:lnTo>
                        <a:pt x="422" y="55"/>
                      </a:lnTo>
                      <a:lnTo>
                        <a:pt x="419" y="55"/>
                      </a:lnTo>
                      <a:lnTo>
                        <a:pt x="416" y="54"/>
                      </a:lnTo>
                      <a:lnTo>
                        <a:pt x="412" y="53"/>
                      </a:lnTo>
                      <a:lnTo>
                        <a:pt x="408" y="53"/>
                      </a:lnTo>
                      <a:lnTo>
                        <a:pt x="404" y="51"/>
                      </a:lnTo>
                      <a:lnTo>
                        <a:pt x="400" y="51"/>
                      </a:lnTo>
                      <a:lnTo>
                        <a:pt x="396" y="50"/>
                      </a:lnTo>
                      <a:lnTo>
                        <a:pt x="392" y="50"/>
                      </a:lnTo>
                      <a:lnTo>
                        <a:pt x="389" y="50"/>
                      </a:lnTo>
                      <a:lnTo>
                        <a:pt x="385" y="48"/>
                      </a:lnTo>
                      <a:lnTo>
                        <a:pt x="381" y="48"/>
                      </a:lnTo>
                      <a:lnTo>
                        <a:pt x="377" y="47"/>
                      </a:lnTo>
                      <a:lnTo>
                        <a:pt x="374" y="47"/>
                      </a:lnTo>
                      <a:lnTo>
                        <a:pt x="370" y="46"/>
                      </a:lnTo>
                      <a:lnTo>
                        <a:pt x="366" y="45"/>
                      </a:lnTo>
                      <a:lnTo>
                        <a:pt x="362" y="45"/>
                      </a:lnTo>
                      <a:lnTo>
                        <a:pt x="359" y="45"/>
                      </a:lnTo>
                      <a:lnTo>
                        <a:pt x="355" y="44"/>
                      </a:lnTo>
                      <a:lnTo>
                        <a:pt x="352" y="44"/>
                      </a:lnTo>
                      <a:lnTo>
                        <a:pt x="348" y="44"/>
                      </a:lnTo>
                      <a:lnTo>
                        <a:pt x="344" y="43"/>
                      </a:lnTo>
                      <a:lnTo>
                        <a:pt x="341" y="42"/>
                      </a:lnTo>
                      <a:lnTo>
                        <a:pt x="337" y="42"/>
                      </a:lnTo>
                      <a:lnTo>
                        <a:pt x="333" y="42"/>
                      </a:lnTo>
                      <a:lnTo>
                        <a:pt x="329" y="42"/>
                      </a:lnTo>
                      <a:lnTo>
                        <a:pt x="326" y="42"/>
                      </a:lnTo>
                      <a:lnTo>
                        <a:pt x="322" y="41"/>
                      </a:lnTo>
                      <a:lnTo>
                        <a:pt x="320" y="41"/>
                      </a:lnTo>
                      <a:lnTo>
                        <a:pt x="316" y="40"/>
                      </a:lnTo>
                      <a:lnTo>
                        <a:pt x="313" y="40"/>
                      </a:lnTo>
                      <a:lnTo>
                        <a:pt x="309" y="40"/>
                      </a:lnTo>
                      <a:lnTo>
                        <a:pt x="306" y="40"/>
                      </a:lnTo>
                      <a:lnTo>
                        <a:pt x="303" y="39"/>
                      </a:lnTo>
                      <a:lnTo>
                        <a:pt x="300" y="39"/>
                      </a:lnTo>
                      <a:lnTo>
                        <a:pt x="296" y="38"/>
                      </a:lnTo>
                      <a:lnTo>
                        <a:pt x="293" y="38"/>
                      </a:lnTo>
                      <a:lnTo>
                        <a:pt x="290" y="38"/>
                      </a:lnTo>
                      <a:lnTo>
                        <a:pt x="287" y="38"/>
                      </a:lnTo>
                      <a:lnTo>
                        <a:pt x="284" y="38"/>
                      </a:lnTo>
                      <a:lnTo>
                        <a:pt x="281" y="38"/>
                      </a:lnTo>
                      <a:lnTo>
                        <a:pt x="278" y="37"/>
                      </a:lnTo>
                      <a:lnTo>
                        <a:pt x="274" y="37"/>
                      </a:lnTo>
                      <a:lnTo>
                        <a:pt x="271" y="37"/>
                      </a:lnTo>
                      <a:lnTo>
                        <a:pt x="268" y="37"/>
                      </a:lnTo>
                      <a:lnTo>
                        <a:pt x="265" y="37"/>
                      </a:lnTo>
                      <a:lnTo>
                        <a:pt x="263" y="37"/>
                      </a:lnTo>
                      <a:lnTo>
                        <a:pt x="259" y="37"/>
                      </a:lnTo>
                      <a:lnTo>
                        <a:pt x="257" y="37"/>
                      </a:lnTo>
                      <a:lnTo>
                        <a:pt x="254" y="37"/>
                      </a:lnTo>
                      <a:lnTo>
                        <a:pt x="251" y="37"/>
                      </a:lnTo>
                      <a:lnTo>
                        <a:pt x="248" y="36"/>
                      </a:lnTo>
                      <a:lnTo>
                        <a:pt x="245" y="36"/>
                      </a:lnTo>
                      <a:lnTo>
                        <a:pt x="242" y="36"/>
                      </a:lnTo>
                      <a:lnTo>
                        <a:pt x="240" y="36"/>
                      </a:lnTo>
                      <a:lnTo>
                        <a:pt x="237" y="36"/>
                      </a:lnTo>
                      <a:lnTo>
                        <a:pt x="234" y="35"/>
                      </a:lnTo>
                      <a:lnTo>
                        <a:pt x="231" y="35"/>
                      </a:lnTo>
                      <a:lnTo>
                        <a:pt x="229" y="35"/>
                      </a:lnTo>
                      <a:lnTo>
                        <a:pt x="225" y="35"/>
                      </a:lnTo>
                      <a:lnTo>
                        <a:pt x="222" y="35"/>
                      </a:lnTo>
                      <a:lnTo>
                        <a:pt x="218" y="35"/>
                      </a:lnTo>
                      <a:lnTo>
                        <a:pt x="214" y="35"/>
                      </a:lnTo>
                      <a:lnTo>
                        <a:pt x="210" y="35"/>
                      </a:lnTo>
                      <a:lnTo>
                        <a:pt x="206" y="35"/>
                      </a:lnTo>
                      <a:lnTo>
                        <a:pt x="200" y="34"/>
                      </a:lnTo>
                      <a:lnTo>
                        <a:pt x="196" y="34"/>
                      </a:lnTo>
                      <a:lnTo>
                        <a:pt x="191" y="33"/>
                      </a:lnTo>
                      <a:lnTo>
                        <a:pt x="186" y="33"/>
                      </a:lnTo>
                      <a:lnTo>
                        <a:pt x="181" y="33"/>
                      </a:lnTo>
                      <a:lnTo>
                        <a:pt x="175" y="33"/>
                      </a:lnTo>
                      <a:lnTo>
                        <a:pt x="171" y="32"/>
                      </a:lnTo>
                      <a:lnTo>
                        <a:pt x="166" y="32"/>
                      </a:lnTo>
                      <a:lnTo>
                        <a:pt x="161" y="32"/>
                      </a:lnTo>
                      <a:lnTo>
                        <a:pt x="156" y="32"/>
                      </a:lnTo>
                      <a:lnTo>
                        <a:pt x="151" y="33"/>
                      </a:lnTo>
                      <a:lnTo>
                        <a:pt x="146" y="33"/>
                      </a:lnTo>
                      <a:lnTo>
                        <a:pt x="141" y="33"/>
                      </a:lnTo>
                      <a:lnTo>
                        <a:pt x="136" y="34"/>
                      </a:lnTo>
                      <a:lnTo>
                        <a:pt x="131" y="34"/>
                      </a:lnTo>
                      <a:lnTo>
                        <a:pt x="126" y="35"/>
                      </a:lnTo>
                      <a:lnTo>
                        <a:pt x="121" y="36"/>
                      </a:lnTo>
                      <a:lnTo>
                        <a:pt x="117" y="37"/>
                      </a:lnTo>
                      <a:lnTo>
                        <a:pt x="111" y="38"/>
                      </a:lnTo>
                      <a:lnTo>
                        <a:pt x="106" y="39"/>
                      </a:lnTo>
                      <a:lnTo>
                        <a:pt x="100" y="41"/>
                      </a:lnTo>
                      <a:lnTo>
                        <a:pt x="98" y="42"/>
                      </a:lnTo>
                      <a:lnTo>
                        <a:pt x="96" y="42"/>
                      </a:lnTo>
                      <a:lnTo>
                        <a:pt x="93" y="43"/>
                      </a:lnTo>
                      <a:lnTo>
                        <a:pt x="90" y="44"/>
                      </a:lnTo>
                      <a:lnTo>
                        <a:pt x="87" y="45"/>
                      </a:lnTo>
                      <a:lnTo>
                        <a:pt x="85" y="45"/>
                      </a:lnTo>
                      <a:lnTo>
                        <a:pt x="82" y="47"/>
                      </a:lnTo>
                      <a:lnTo>
                        <a:pt x="80" y="48"/>
                      </a:lnTo>
                      <a:lnTo>
                        <a:pt x="77" y="49"/>
                      </a:lnTo>
                      <a:lnTo>
                        <a:pt x="74" y="50"/>
                      </a:lnTo>
                      <a:lnTo>
                        <a:pt x="71" y="51"/>
                      </a:lnTo>
                      <a:lnTo>
                        <a:pt x="68" y="53"/>
                      </a:lnTo>
                      <a:lnTo>
                        <a:pt x="65" y="54"/>
                      </a:lnTo>
                      <a:lnTo>
                        <a:pt x="63" y="56"/>
                      </a:lnTo>
                      <a:lnTo>
                        <a:pt x="60" y="57"/>
                      </a:lnTo>
                      <a:lnTo>
                        <a:pt x="57" y="58"/>
                      </a:lnTo>
                      <a:lnTo>
                        <a:pt x="54" y="59"/>
                      </a:lnTo>
                      <a:lnTo>
                        <a:pt x="52" y="61"/>
                      </a:lnTo>
                      <a:lnTo>
                        <a:pt x="49" y="62"/>
                      </a:lnTo>
                      <a:lnTo>
                        <a:pt x="45" y="64"/>
                      </a:lnTo>
                      <a:lnTo>
                        <a:pt x="42" y="67"/>
                      </a:lnTo>
                      <a:lnTo>
                        <a:pt x="38" y="71"/>
                      </a:lnTo>
                      <a:lnTo>
                        <a:pt x="35" y="74"/>
                      </a:lnTo>
                      <a:lnTo>
                        <a:pt x="32" y="76"/>
                      </a:lnTo>
                      <a:lnTo>
                        <a:pt x="30" y="79"/>
                      </a:lnTo>
                      <a:lnTo>
                        <a:pt x="27" y="82"/>
                      </a:lnTo>
                      <a:lnTo>
                        <a:pt x="24" y="86"/>
                      </a:lnTo>
                      <a:lnTo>
                        <a:pt x="22" y="88"/>
                      </a:lnTo>
                      <a:lnTo>
                        <a:pt x="20" y="91"/>
                      </a:lnTo>
                      <a:lnTo>
                        <a:pt x="18" y="94"/>
                      </a:lnTo>
                      <a:lnTo>
                        <a:pt x="17" y="96"/>
                      </a:lnTo>
                      <a:lnTo>
                        <a:pt x="15" y="100"/>
                      </a:lnTo>
                      <a:lnTo>
                        <a:pt x="13" y="102"/>
                      </a:lnTo>
                      <a:lnTo>
                        <a:pt x="12" y="105"/>
                      </a:lnTo>
                      <a:lnTo>
                        <a:pt x="10" y="108"/>
                      </a:lnTo>
                      <a:lnTo>
                        <a:pt x="9" y="110"/>
                      </a:lnTo>
                      <a:lnTo>
                        <a:pt x="7" y="113"/>
                      </a:lnTo>
                      <a:lnTo>
                        <a:pt x="6" y="117"/>
                      </a:lnTo>
                      <a:lnTo>
                        <a:pt x="5" y="121"/>
                      </a:lnTo>
                      <a:lnTo>
                        <a:pt x="4" y="124"/>
                      </a:lnTo>
                      <a:lnTo>
                        <a:pt x="3" y="128"/>
                      </a:lnTo>
                      <a:lnTo>
                        <a:pt x="2" y="131"/>
                      </a:lnTo>
                      <a:lnTo>
                        <a:pt x="2" y="135"/>
                      </a:lnTo>
                      <a:lnTo>
                        <a:pt x="2" y="138"/>
                      </a:lnTo>
                      <a:lnTo>
                        <a:pt x="1" y="141"/>
                      </a:lnTo>
                      <a:lnTo>
                        <a:pt x="1" y="144"/>
                      </a:lnTo>
                      <a:lnTo>
                        <a:pt x="0" y="146"/>
                      </a:lnTo>
                      <a:lnTo>
                        <a:pt x="0" y="149"/>
                      </a:lnTo>
                      <a:lnTo>
                        <a:pt x="0" y="152"/>
                      </a:lnTo>
                      <a:lnTo>
                        <a:pt x="0" y="155"/>
                      </a:lnTo>
                      <a:lnTo>
                        <a:pt x="0" y="158"/>
                      </a:lnTo>
                      <a:lnTo>
                        <a:pt x="0" y="160"/>
                      </a:lnTo>
                      <a:lnTo>
                        <a:pt x="0" y="163"/>
                      </a:lnTo>
                      <a:lnTo>
                        <a:pt x="0" y="166"/>
                      </a:lnTo>
                      <a:lnTo>
                        <a:pt x="0" y="168"/>
                      </a:lnTo>
                      <a:lnTo>
                        <a:pt x="0" y="171"/>
                      </a:lnTo>
                      <a:lnTo>
                        <a:pt x="0" y="174"/>
                      </a:lnTo>
                      <a:lnTo>
                        <a:pt x="1" y="178"/>
                      </a:lnTo>
                      <a:lnTo>
                        <a:pt x="1" y="181"/>
                      </a:lnTo>
                      <a:lnTo>
                        <a:pt x="2" y="184"/>
                      </a:lnTo>
                      <a:lnTo>
                        <a:pt x="2" y="186"/>
                      </a:lnTo>
                      <a:lnTo>
                        <a:pt x="2" y="190"/>
                      </a:lnTo>
                      <a:lnTo>
                        <a:pt x="2" y="192"/>
                      </a:lnTo>
                      <a:lnTo>
                        <a:pt x="3" y="196"/>
                      </a:lnTo>
                      <a:lnTo>
                        <a:pt x="4" y="199"/>
                      </a:lnTo>
                      <a:lnTo>
                        <a:pt x="4" y="203"/>
                      </a:lnTo>
                      <a:lnTo>
                        <a:pt x="6" y="205"/>
                      </a:lnTo>
                      <a:lnTo>
                        <a:pt x="6" y="209"/>
                      </a:lnTo>
                      <a:lnTo>
                        <a:pt x="7" y="211"/>
                      </a:lnTo>
                      <a:lnTo>
                        <a:pt x="9" y="214"/>
                      </a:lnTo>
                      <a:lnTo>
                        <a:pt x="11" y="218"/>
                      </a:lnTo>
                      <a:lnTo>
                        <a:pt x="13" y="220"/>
                      </a:lnTo>
                      <a:lnTo>
                        <a:pt x="15" y="223"/>
                      </a:lnTo>
                      <a:lnTo>
                        <a:pt x="17" y="225"/>
                      </a:lnTo>
                      <a:lnTo>
                        <a:pt x="19" y="229"/>
                      </a:lnTo>
                      <a:lnTo>
                        <a:pt x="21" y="233"/>
                      </a:lnTo>
                      <a:lnTo>
                        <a:pt x="23" y="235"/>
                      </a:lnTo>
                      <a:lnTo>
                        <a:pt x="25" y="238"/>
                      </a:lnTo>
                      <a:lnTo>
                        <a:pt x="26" y="241"/>
                      </a:lnTo>
                      <a:lnTo>
                        <a:pt x="28" y="244"/>
                      </a:lnTo>
                      <a:lnTo>
                        <a:pt x="30" y="247"/>
                      </a:lnTo>
                      <a:lnTo>
                        <a:pt x="31" y="250"/>
                      </a:lnTo>
                      <a:lnTo>
                        <a:pt x="33" y="253"/>
                      </a:lnTo>
                      <a:lnTo>
                        <a:pt x="34" y="256"/>
                      </a:lnTo>
                      <a:lnTo>
                        <a:pt x="35" y="259"/>
                      </a:lnTo>
                      <a:lnTo>
                        <a:pt x="37" y="262"/>
                      </a:lnTo>
                      <a:lnTo>
                        <a:pt x="37" y="264"/>
                      </a:lnTo>
                      <a:lnTo>
                        <a:pt x="38" y="267"/>
                      </a:lnTo>
                      <a:lnTo>
                        <a:pt x="38" y="270"/>
                      </a:lnTo>
                      <a:lnTo>
                        <a:pt x="38" y="273"/>
                      </a:lnTo>
                      <a:lnTo>
                        <a:pt x="38" y="277"/>
                      </a:lnTo>
                      <a:lnTo>
                        <a:pt x="38" y="279"/>
                      </a:lnTo>
                      <a:lnTo>
                        <a:pt x="38" y="281"/>
                      </a:lnTo>
                      <a:lnTo>
                        <a:pt x="38" y="284"/>
                      </a:lnTo>
                      <a:lnTo>
                        <a:pt x="38" y="286"/>
                      </a:lnTo>
                      <a:lnTo>
                        <a:pt x="39" y="291"/>
                      </a:lnTo>
                      <a:lnTo>
                        <a:pt x="41" y="293"/>
                      </a:lnTo>
                      <a:lnTo>
                        <a:pt x="43" y="295"/>
                      </a:lnTo>
                      <a:lnTo>
                        <a:pt x="46" y="298"/>
                      </a:lnTo>
                      <a:lnTo>
                        <a:pt x="48" y="301"/>
                      </a:lnTo>
                      <a:lnTo>
                        <a:pt x="50" y="304"/>
                      </a:lnTo>
                      <a:lnTo>
                        <a:pt x="52" y="307"/>
                      </a:lnTo>
                      <a:lnTo>
                        <a:pt x="53" y="310"/>
                      </a:lnTo>
                      <a:lnTo>
                        <a:pt x="54" y="313"/>
                      </a:lnTo>
                      <a:lnTo>
                        <a:pt x="56" y="315"/>
                      </a:lnTo>
                      <a:lnTo>
                        <a:pt x="57" y="318"/>
                      </a:lnTo>
                      <a:lnTo>
                        <a:pt x="59" y="320"/>
                      </a:lnTo>
                      <a:lnTo>
                        <a:pt x="60" y="323"/>
                      </a:lnTo>
                      <a:lnTo>
                        <a:pt x="62" y="326"/>
                      </a:lnTo>
                      <a:lnTo>
                        <a:pt x="64" y="329"/>
                      </a:lnTo>
                      <a:lnTo>
                        <a:pt x="65" y="332"/>
                      </a:lnTo>
                      <a:lnTo>
                        <a:pt x="66" y="335"/>
                      </a:lnTo>
                      <a:lnTo>
                        <a:pt x="67" y="337"/>
                      </a:lnTo>
                      <a:lnTo>
                        <a:pt x="67" y="341"/>
                      </a:lnTo>
                      <a:lnTo>
                        <a:pt x="68" y="343"/>
                      </a:lnTo>
                      <a:lnTo>
                        <a:pt x="69" y="346"/>
                      </a:lnTo>
                      <a:lnTo>
                        <a:pt x="70" y="350"/>
                      </a:lnTo>
                      <a:lnTo>
                        <a:pt x="70" y="353"/>
                      </a:lnTo>
                      <a:lnTo>
                        <a:pt x="72" y="355"/>
                      </a:lnTo>
                      <a:lnTo>
                        <a:pt x="72" y="359"/>
                      </a:lnTo>
                      <a:lnTo>
                        <a:pt x="73" y="362"/>
                      </a:lnTo>
                      <a:lnTo>
                        <a:pt x="74" y="365"/>
                      </a:lnTo>
                      <a:lnTo>
                        <a:pt x="75" y="368"/>
                      </a:lnTo>
                      <a:lnTo>
                        <a:pt x="76" y="372"/>
                      </a:lnTo>
                      <a:lnTo>
                        <a:pt x="77" y="375"/>
                      </a:lnTo>
                      <a:lnTo>
                        <a:pt x="78" y="379"/>
                      </a:lnTo>
                      <a:lnTo>
                        <a:pt x="80" y="382"/>
                      </a:lnTo>
                      <a:lnTo>
                        <a:pt x="81" y="384"/>
                      </a:lnTo>
                      <a:lnTo>
                        <a:pt x="84" y="386"/>
                      </a:lnTo>
                      <a:lnTo>
                        <a:pt x="86" y="386"/>
                      </a:lnTo>
                      <a:lnTo>
                        <a:pt x="89" y="386"/>
                      </a:lnTo>
                      <a:lnTo>
                        <a:pt x="91" y="389"/>
                      </a:lnTo>
                      <a:lnTo>
                        <a:pt x="93" y="392"/>
                      </a:lnTo>
                      <a:lnTo>
                        <a:pt x="94" y="394"/>
                      </a:lnTo>
                      <a:lnTo>
                        <a:pt x="115" y="398"/>
                      </a:lnTo>
                      <a:lnTo>
                        <a:pt x="106" y="386"/>
                      </a:lnTo>
                      <a:lnTo>
                        <a:pt x="105" y="383"/>
                      </a:lnTo>
                      <a:lnTo>
                        <a:pt x="104" y="381"/>
                      </a:lnTo>
                      <a:lnTo>
                        <a:pt x="103" y="378"/>
                      </a:lnTo>
                      <a:lnTo>
                        <a:pt x="102" y="375"/>
                      </a:lnTo>
                      <a:lnTo>
                        <a:pt x="100" y="371"/>
                      </a:lnTo>
                      <a:lnTo>
                        <a:pt x="99" y="367"/>
                      </a:lnTo>
                      <a:lnTo>
                        <a:pt x="99" y="363"/>
                      </a:lnTo>
                      <a:lnTo>
                        <a:pt x="97" y="360"/>
                      </a:lnTo>
                      <a:lnTo>
                        <a:pt x="96" y="357"/>
                      </a:lnTo>
                      <a:lnTo>
                        <a:pt x="95" y="353"/>
                      </a:lnTo>
                      <a:lnTo>
                        <a:pt x="94" y="350"/>
                      </a:lnTo>
                      <a:lnTo>
                        <a:pt x="93" y="346"/>
                      </a:lnTo>
                      <a:lnTo>
                        <a:pt x="93" y="343"/>
                      </a:lnTo>
                      <a:lnTo>
                        <a:pt x="92" y="339"/>
                      </a:lnTo>
                      <a:lnTo>
                        <a:pt x="91" y="336"/>
                      </a:lnTo>
                      <a:lnTo>
                        <a:pt x="91" y="333"/>
                      </a:lnTo>
                      <a:lnTo>
                        <a:pt x="90" y="330"/>
                      </a:lnTo>
                      <a:lnTo>
                        <a:pt x="90" y="326"/>
                      </a:lnTo>
                      <a:lnTo>
                        <a:pt x="89" y="323"/>
                      </a:lnTo>
                      <a:lnTo>
                        <a:pt x="89" y="320"/>
                      </a:lnTo>
                      <a:lnTo>
                        <a:pt x="89" y="316"/>
                      </a:lnTo>
                      <a:lnTo>
                        <a:pt x="89" y="313"/>
                      </a:lnTo>
                      <a:lnTo>
                        <a:pt x="89" y="309"/>
                      </a:lnTo>
                      <a:lnTo>
                        <a:pt x="89" y="306"/>
                      </a:lnTo>
                      <a:lnTo>
                        <a:pt x="89" y="302"/>
                      </a:lnTo>
                      <a:lnTo>
                        <a:pt x="89" y="299"/>
                      </a:lnTo>
                      <a:lnTo>
                        <a:pt x="89" y="297"/>
                      </a:lnTo>
                      <a:lnTo>
                        <a:pt x="89" y="294"/>
                      </a:lnTo>
                      <a:lnTo>
                        <a:pt x="89" y="291"/>
                      </a:lnTo>
                      <a:lnTo>
                        <a:pt x="91" y="288"/>
                      </a:lnTo>
                      <a:lnTo>
                        <a:pt x="92" y="285"/>
                      </a:lnTo>
                      <a:lnTo>
                        <a:pt x="94" y="282"/>
                      </a:lnTo>
                      <a:lnTo>
                        <a:pt x="97" y="279"/>
                      </a:lnTo>
                      <a:lnTo>
                        <a:pt x="100" y="277"/>
                      </a:lnTo>
                      <a:lnTo>
                        <a:pt x="103" y="275"/>
                      </a:lnTo>
                      <a:lnTo>
                        <a:pt x="106" y="273"/>
                      </a:lnTo>
                      <a:lnTo>
                        <a:pt x="110" y="270"/>
                      </a:lnTo>
                      <a:lnTo>
                        <a:pt x="113" y="268"/>
                      </a:lnTo>
                      <a:lnTo>
                        <a:pt x="115" y="266"/>
                      </a:lnTo>
                      <a:lnTo>
                        <a:pt x="119" y="264"/>
                      </a:lnTo>
                      <a:lnTo>
                        <a:pt x="122" y="262"/>
                      </a:lnTo>
                      <a:lnTo>
                        <a:pt x="125" y="260"/>
                      </a:lnTo>
                      <a:lnTo>
                        <a:pt x="128" y="258"/>
                      </a:lnTo>
                      <a:lnTo>
                        <a:pt x="131" y="256"/>
                      </a:lnTo>
                      <a:lnTo>
                        <a:pt x="134" y="253"/>
                      </a:lnTo>
                      <a:lnTo>
                        <a:pt x="137" y="251"/>
                      </a:lnTo>
                      <a:lnTo>
                        <a:pt x="140" y="249"/>
                      </a:lnTo>
                      <a:lnTo>
                        <a:pt x="142" y="247"/>
                      </a:lnTo>
                      <a:lnTo>
                        <a:pt x="146" y="244"/>
                      </a:lnTo>
                      <a:lnTo>
                        <a:pt x="148" y="242"/>
                      </a:lnTo>
                      <a:lnTo>
                        <a:pt x="151" y="241"/>
                      </a:lnTo>
                      <a:lnTo>
                        <a:pt x="154" y="242"/>
                      </a:lnTo>
                      <a:lnTo>
                        <a:pt x="157" y="243"/>
                      </a:lnTo>
                      <a:lnTo>
                        <a:pt x="160" y="244"/>
                      </a:lnTo>
                      <a:lnTo>
                        <a:pt x="163" y="244"/>
                      </a:lnTo>
                      <a:lnTo>
                        <a:pt x="166" y="245"/>
                      </a:lnTo>
                      <a:lnTo>
                        <a:pt x="169" y="247"/>
                      </a:lnTo>
                      <a:lnTo>
                        <a:pt x="172" y="247"/>
                      </a:lnTo>
                      <a:lnTo>
                        <a:pt x="175" y="247"/>
                      </a:lnTo>
                      <a:lnTo>
                        <a:pt x="179" y="247"/>
                      </a:lnTo>
                      <a:lnTo>
                        <a:pt x="181" y="248"/>
                      </a:lnTo>
                      <a:lnTo>
                        <a:pt x="185" y="248"/>
                      </a:lnTo>
                      <a:lnTo>
                        <a:pt x="188" y="248"/>
                      </a:lnTo>
                      <a:lnTo>
                        <a:pt x="191" y="249"/>
                      </a:lnTo>
                      <a:lnTo>
                        <a:pt x="194" y="249"/>
                      </a:lnTo>
                      <a:lnTo>
                        <a:pt x="198" y="249"/>
                      </a:lnTo>
                      <a:lnTo>
                        <a:pt x="202" y="250"/>
                      </a:lnTo>
                      <a:lnTo>
                        <a:pt x="206" y="250"/>
                      </a:lnTo>
                      <a:lnTo>
                        <a:pt x="210" y="251"/>
                      </a:lnTo>
                      <a:lnTo>
                        <a:pt x="215" y="251"/>
                      </a:lnTo>
                      <a:lnTo>
                        <a:pt x="219" y="251"/>
                      </a:lnTo>
                      <a:lnTo>
                        <a:pt x="225" y="251"/>
                      </a:lnTo>
                      <a:lnTo>
                        <a:pt x="229" y="252"/>
                      </a:lnTo>
                      <a:lnTo>
                        <a:pt x="233" y="252"/>
                      </a:lnTo>
                      <a:lnTo>
                        <a:pt x="235" y="252"/>
                      </a:lnTo>
                      <a:lnTo>
                        <a:pt x="238" y="252"/>
                      </a:lnTo>
                      <a:lnTo>
                        <a:pt x="241" y="253"/>
                      </a:lnTo>
                      <a:lnTo>
                        <a:pt x="244" y="253"/>
                      </a:lnTo>
                      <a:lnTo>
                        <a:pt x="246" y="253"/>
                      </a:lnTo>
                      <a:lnTo>
                        <a:pt x="252" y="253"/>
                      </a:lnTo>
                      <a:lnTo>
                        <a:pt x="256" y="254"/>
                      </a:lnTo>
                      <a:lnTo>
                        <a:pt x="260" y="254"/>
                      </a:lnTo>
                      <a:lnTo>
                        <a:pt x="265" y="254"/>
                      </a:lnTo>
                      <a:lnTo>
                        <a:pt x="268" y="255"/>
                      </a:lnTo>
                      <a:lnTo>
                        <a:pt x="272" y="255"/>
                      </a:lnTo>
                      <a:lnTo>
                        <a:pt x="276" y="255"/>
                      </a:lnTo>
                      <a:lnTo>
                        <a:pt x="279" y="255"/>
                      </a:lnTo>
                      <a:lnTo>
                        <a:pt x="282" y="256"/>
                      </a:lnTo>
                      <a:lnTo>
                        <a:pt x="286" y="256"/>
                      </a:lnTo>
                      <a:lnTo>
                        <a:pt x="289" y="256"/>
                      </a:lnTo>
                      <a:lnTo>
                        <a:pt x="292" y="256"/>
                      </a:lnTo>
                      <a:lnTo>
                        <a:pt x="295" y="256"/>
                      </a:lnTo>
                      <a:lnTo>
                        <a:pt x="298" y="256"/>
                      </a:lnTo>
                      <a:lnTo>
                        <a:pt x="302" y="256"/>
                      </a:lnTo>
                      <a:lnTo>
                        <a:pt x="305" y="255"/>
                      </a:lnTo>
                      <a:lnTo>
                        <a:pt x="307" y="255"/>
                      </a:lnTo>
                      <a:lnTo>
                        <a:pt x="311" y="255"/>
                      </a:lnTo>
                      <a:lnTo>
                        <a:pt x="315" y="255"/>
                      </a:lnTo>
                      <a:lnTo>
                        <a:pt x="318" y="255"/>
                      </a:lnTo>
                      <a:lnTo>
                        <a:pt x="322" y="254"/>
                      </a:lnTo>
                      <a:lnTo>
                        <a:pt x="327" y="254"/>
                      </a:lnTo>
                      <a:lnTo>
                        <a:pt x="331" y="253"/>
                      </a:lnTo>
                      <a:lnTo>
                        <a:pt x="336" y="253"/>
                      </a:lnTo>
                      <a:lnTo>
                        <a:pt x="341" y="252"/>
                      </a:lnTo>
                      <a:lnTo>
                        <a:pt x="344" y="252"/>
                      </a:lnTo>
                      <a:lnTo>
                        <a:pt x="346" y="252"/>
                      </a:lnTo>
                      <a:lnTo>
                        <a:pt x="350" y="251"/>
                      </a:lnTo>
                      <a:lnTo>
                        <a:pt x="353" y="251"/>
                      </a:lnTo>
                      <a:lnTo>
                        <a:pt x="355" y="251"/>
                      </a:lnTo>
                      <a:lnTo>
                        <a:pt x="359" y="251"/>
                      </a:lnTo>
                      <a:lnTo>
                        <a:pt x="362" y="250"/>
                      </a:lnTo>
                      <a:lnTo>
                        <a:pt x="365" y="250"/>
                      </a:lnTo>
                      <a:lnTo>
                        <a:pt x="369" y="249"/>
                      </a:lnTo>
                      <a:lnTo>
                        <a:pt x="372" y="249"/>
                      </a:lnTo>
                      <a:lnTo>
                        <a:pt x="376" y="249"/>
                      </a:lnTo>
                      <a:lnTo>
                        <a:pt x="380" y="248"/>
                      </a:lnTo>
                      <a:lnTo>
                        <a:pt x="381" y="251"/>
                      </a:lnTo>
                      <a:lnTo>
                        <a:pt x="381" y="254"/>
                      </a:lnTo>
                      <a:lnTo>
                        <a:pt x="382" y="259"/>
                      </a:lnTo>
                      <a:lnTo>
                        <a:pt x="384" y="263"/>
                      </a:lnTo>
                      <a:lnTo>
                        <a:pt x="385" y="268"/>
                      </a:lnTo>
                      <a:lnTo>
                        <a:pt x="386" y="272"/>
                      </a:lnTo>
                      <a:lnTo>
                        <a:pt x="387" y="277"/>
                      </a:lnTo>
                      <a:lnTo>
                        <a:pt x="389" y="280"/>
                      </a:lnTo>
                      <a:lnTo>
                        <a:pt x="389" y="283"/>
                      </a:lnTo>
                      <a:lnTo>
                        <a:pt x="390" y="286"/>
                      </a:lnTo>
                      <a:lnTo>
                        <a:pt x="391" y="289"/>
                      </a:lnTo>
                      <a:lnTo>
                        <a:pt x="392" y="293"/>
                      </a:lnTo>
                      <a:lnTo>
                        <a:pt x="393" y="295"/>
                      </a:lnTo>
                      <a:lnTo>
                        <a:pt x="394" y="299"/>
                      </a:lnTo>
                      <a:lnTo>
                        <a:pt x="396" y="302"/>
                      </a:lnTo>
                      <a:lnTo>
                        <a:pt x="396" y="306"/>
                      </a:lnTo>
                      <a:lnTo>
                        <a:pt x="398" y="308"/>
                      </a:lnTo>
                      <a:lnTo>
                        <a:pt x="400" y="311"/>
                      </a:lnTo>
                      <a:lnTo>
                        <a:pt x="401" y="314"/>
                      </a:lnTo>
                      <a:lnTo>
                        <a:pt x="403" y="317"/>
                      </a:lnTo>
                      <a:lnTo>
                        <a:pt x="404" y="320"/>
                      </a:lnTo>
                      <a:lnTo>
                        <a:pt x="405" y="323"/>
                      </a:lnTo>
                      <a:lnTo>
                        <a:pt x="407" y="326"/>
                      </a:lnTo>
                      <a:lnTo>
                        <a:pt x="409" y="329"/>
                      </a:lnTo>
                      <a:lnTo>
                        <a:pt x="409" y="332"/>
                      </a:lnTo>
                      <a:lnTo>
                        <a:pt x="410" y="335"/>
                      </a:lnTo>
                      <a:lnTo>
                        <a:pt x="410" y="338"/>
                      </a:lnTo>
                      <a:lnTo>
                        <a:pt x="411" y="341"/>
                      </a:lnTo>
                      <a:lnTo>
                        <a:pt x="412" y="344"/>
                      </a:lnTo>
                      <a:lnTo>
                        <a:pt x="413" y="347"/>
                      </a:lnTo>
                      <a:lnTo>
                        <a:pt x="413" y="350"/>
                      </a:lnTo>
                      <a:lnTo>
                        <a:pt x="413" y="353"/>
                      </a:lnTo>
                      <a:lnTo>
                        <a:pt x="414" y="356"/>
                      </a:lnTo>
                      <a:lnTo>
                        <a:pt x="414" y="360"/>
                      </a:lnTo>
                      <a:lnTo>
                        <a:pt x="414" y="363"/>
                      </a:lnTo>
                      <a:lnTo>
                        <a:pt x="414" y="366"/>
                      </a:lnTo>
                      <a:lnTo>
                        <a:pt x="414" y="370"/>
                      </a:lnTo>
                      <a:lnTo>
                        <a:pt x="414" y="373"/>
                      </a:lnTo>
                      <a:lnTo>
                        <a:pt x="414" y="376"/>
                      </a:lnTo>
                      <a:lnTo>
                        <a:pt x="414" y="379"/>
                      </a:lnTo>
                      <a:lnTo>
                        <a:pt x="414" y="383"/>
                      </a:lnTo>
                      <a:lnTo>
                        <a:pt x="413" y="386"/>
                      </a:lnTo>
                      <a:lnTo>
                        <a:pt x="413" y="389"/>
                      </a:lnTo>
                      <a:lnTo>
                        <a:pt x="416" y="388"/>
                      </a:lnTo>
                      <a:lnTo>
                        <a:pt x="418" y="386"/>
                      </a:lnTo>
                      <a:lnTo>
                        <a:pt x="421" y="386"/>
                      </a:lnTo>
                      <a:lnTo>
                        <a:pt x="424" y="389"/>
                      </a:lnTo>
                      <a:lnTo>
                        <a:pt x="425" y="392"/>
                      </a:lnTo>
                      <a:lnTo>
                        <a:pt x="426" y="394"/>
                      </a:lnTo>
                      <a:lnTo>
                        <a:pt x="450" y="397"/>
                      </a:lnTo>
                      <a:lnTo>
                        <a:pt x="440" y="374"/>
                      </a:lnTo>
                      <a:lnTo>
                        <a:pt x="439" y="370"/>
                      </a:lnTo>
                      <a:lnTo>
                        <a:pt x="437" y="366"/>
                      </a:lnTo>
                      <a:lnTo>
                        <a:pt x="437" y="364"/>
                      </a:lnTo>
                      <a:lnTo>
                        <a:pt x="437" y="360"/>
                      </a:lnTo>
                      <a:lnTo>
                        <a:pt x="437" y="356"/>
                      </a:lnTo>
                      <a:lnTo>
                        <a:pt x="437" y="352"/>
                      </a:lnTo>
                      <a:lnTo>
                        <a:pt x="437" y="348"/>
                      </a:lnTo>
                      <a:lnTo>
                        <a:pt x="437" y="344"/>
                      </a:lnTo>
                      <a:lnTo>
                        <a:pt x="439" y="341"/>
                      </a:lnTo>
                      <a:lnTo>
                        <a:pt x="439" y="337"/>
                      </a:lnTo>
                      <a:lnTo>
                        <a:pt x="440" y="333"/>
                      </a:lnTo>
                      <a:lnTo>
                        <a:pt x="442" y="330"/>
                      </a:lnTo>
                      <a:lnTo>
                        <a:pt x="443" y="327"/>
                      </a:lnTo>
                      <a:lnTo>
                        <a:pt x="444" y="323"/>
                      </a:lnTo>
                      <a:lnTo>
                        <a:pt x="446" y="320"/>
                      </a:lnTo>
                      <a:lnTo>
                        <a:pt x="447" y="317"/>
                      </a:lnTo>
                      <a:lnTo>
                        <a:pt x="448" y="314"/>
                      </a:lnTo>
                      <a:lnTo>
                        <a:pt x="450" y="311"/>
                      </a:lnTo>
                      <a:lnTo>
                        <a:pt x="451" y="308"/>
                      </a:lnTo>
                      <a:lnTo>
                        <a:pt x="452" y="306"/>
                      </a:lnTo>
                      <a:lnTo>
                        <a:pt x="453" y="302"/>
                      </a:lnTo>
                      <a:lnTo>
                        <a:pt x="455" y="299"/>
                      </a:lnTo>
                      <a:lnTo>
                        <a:pt x="455" y="296"/>
                      </a:lnTo>
                      <a:lnTo>
                        <a:pt x="455" y="293"/>
                      </a:lnTo>
                      <a:lnTo>
                        <a:pt x="455" y="289"/>
                      </a:lnTo>
                      <a:lnTo>
                        <a:pt x="455" y="285"/>
                      </a:lnTo>
                      <a:lnTo>
                        <a:pt x="455" y="283"/>
                      </a:lnTo>
                      <a:lnTo>
                        <a:pt x="455" y="280"/>
                      </a:lnTo>
                      <a:lnTo>
                        <a:pt x="455" y="278"/>
                      </a:lnTo>
                      <a:lnTo>
                        <a:pt x="456" y="274"/>
                      </a:lnTo>
                      <a:lnTo>
                        <a:pt x="456" y="271"/>
                      </a:lnTo>
                      <a:lnTo>
                        <a:pt x="457" y="268"/>
                      </a:lnTo>
                      <a:lnTo>
                        <a:pt x="457" y="264"/>
                      </a:lnTo>
                      <a:lnTo>
                        <a:pt x="458" y="262"/>
                      </a:lnTo>
                      <a:lnTo>
                        <a:pt x="459" y="259"/>
                      </a:lnTo>
                      <a:lnTo>
                        <a:pt x="460" y="255"/>
                      </a:lnTo>
                      <a:lnTo>
                        <a:pt x="461" y="252"/>
                      </a:lnTo>
                      <a:lnTo>
                        <a:pt x="463" y="249"/>
                      </a:lnTo>
                      <a:lnTo>
                        <a:pt x="464" y="247"/>
                      </a:lnTo>
                      <a:lnTo>
                        <a:pt x="466" y="244"/>
                      </a:lnTo>
                      <a:lnTo>
                        <a:pt x="468" y="241"/>
                      </a:lnTo>
                      <a:lnTo>
                        <a:pt x="472" y="237"/>
                      </a:lnTo>
                      <a:lnTo>
                        <a:pt x="474" y="235"/>
                      </a:lnTo>
                      <a:lnTo>
                        <a:pt x="477" y="233"/>
                      </a:lnTo>
                      <a:lnTo>
                        <a:pt x="480" y="231"/>
                      </a:lnTo>
                      <a:lnTo>
                        <a:pt x="484" y="229"/>
                      </a:lnTo>
                      <a:lnTo>
                        <a:pt x="488" y="228"/>
                      </a:lnTo>
                      <a:lnTo>
                        <a:pt x="492" y="226"/>
                      </a:lnTo>
                      <a:lnTo>
                        <a:pt x="496" y="225"/>
                      </a:lnTo>
                      <a:lnTo>
                        <a:pt x="499" y="225"/>
                      </a:lnTo>
                      <a:lnTo>
                        <a:pt x="502" y="223"/>
                      </a:lnTo>
                      <a:lnTo>
                        <a:pt x="505" y="222"/>
                      </a:lnTo>
                      <a:lnTo>
                        <a:pt x="508" y="220"/>
                      </a:lnTo>
                      <a:lnTo>
                        <a:pt x="511" y="219"/>
                      </a:lnTo>
                      <a:lnTo>
                        <a:pt x="513" y="218"/>
                      </a:lnTo>
                      <a:lnTo>
                        <a:pt x="516" y="215"/>
                      </a:lnTo>
                      <a:lnTo>
                        <a:pt x="520" y="214"/>
                      </a:lnTo>
                      <a:lnTo>
                        <a:pt x="523" y="213"/>
                      </a:lnTo>
                      <a:lnTo>
                        <a:pt x="525" y="211"/>
                      </a:lnTo>
                      <a:lnTo>
                        <a:pt x="528" y="210"/>
                      </a:lnTo>
                      <a:lnTo>
                        <a:pt x="531" y="209"/>
                      </a:lnTo>
                      <a:lnTo>
                        <a:pt x="535" y="207"/>
                      </a:lnTo>
                      <a:lnTo>
                        <a:pt x="538" y="206"/>
                      </a:lnTo>
                      <a:lnTo>
                        <a:pt x="541" y="205"/>
                      </a:lnTo>
                      <a:lnTo>
                        <a:pt x="543" y="204"/>
                      </a:lnTo>
                      <a:lnTo>
                        <a:pt x="547" y="204"/>
                      </a:lnTo>
                      <a:lnTo>
                        <a:pt x="550" y="204"/>
                      </a:lnTo>
                      <a:lnTo>
                        <a:pt x="553" y="203"/>
                      </a:lnTo>
                      <a:lnTo>
                        <a:pt x="558" y="201"/>
                      </a:lnTo>
                      <a:lnTo>
                        <a:pt x="562" y="201"/>
                      </a:lnTo>
                      <a:lnTo>
                        <a:pt x="566" y="201"/>
                      </a:lnTo>
                      <a:lnTo>
                        <a:pt x="570" y="200"/>
                      </a:lnTo>
                      <a:lnTo>
                        <a:pt x="574" y="199"/>
                      </a:lnTo>
                      <a:lnTo>
                        <a:pt x="576" y="199"/>
                      </a:lnTo>
                      <a:lnTo>
                        <a:pt x="579" y="199"/>
                      </a:lnTo>
                      <a:lnTo>
                        <a:pt x="582" y="198"/>
                      </a:lnTo>
                      <a:lnTo>
                        <a:pt x="586" y="198"/>
                      </a:lnTo>
                      <a:lnTo>
                        <a:pt x="589" y="196"/>
                      </a:lnTo>
                      <a:lnTo>
                        <a:pt x="592" y="196"/>
                      </a:lnTo>
                      <a:lnTo>
                        <a:pt x="595" y="195"/>
                      </a:lnTo>
                      <a:lnTo>
                        <a:pt x="598" y="194"/>
                      </a:lnTo>
                      <a:lnTo>
                        <a:pt x="601" y="192"/>
                      </a:lnTo>
                      <a:lnTo>
                        <a:pt x="604" y="190"/>
                      </a:lnTo>
                      <a:lnTo>
                        <a:pt x="607" y="189"/>
                      </a:lnTo>
                      <a:lnTo>
                        <a:pt x="610" y="187"/>
                      </a:lnTo>
                      <a:lnTo>
                        <a:pt x="613" y="186"/>
                      </a:lnTo>
                      <a:lnTo>
                        <a:pt x="616" y="185"/>
                      </a:lnTo>
                      <a:lnTo>
                        <a:pt x="619" y="183"/>
                      </a:lnTo>
                      <a:lnTo>
                        <a:pt x="624" y="182"/>
                      </a:lnTo>
                      <a:lnTo>
                        <a:pt x="625" y="181"/>
                      </a:lnTo>
                      <a:lnTo>
                        <a:pt x="629" y="180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78" name="Line 188">
                  <a:extLst>
                    <a:ext uri="{FF2B5EF4-FFF2-40B4-BE49-F238E27FC236}">
                      <a16:creationId xmlns:a16="http://schemas.microsoft.com/office/drawing/2014/main" id="{528EA965-B92F-445B-ADEA-D4289B5D46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135" y="1960"/>
                  <a:ext cx="1" cy="10"/>
                </a:xfrm>
                <a:prstGeom prst="line">
                  <a:avLst/>
                </a:pr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79" name="Freeform 189">
                  <a:extLst>
                    <a:ext uri="{FF2B5EF4-FFF2-40B4-BE49-F238E27FC236}">
                      <a16:creationId xmlns:a16="http://schemas.microsoft.com/office/drawing/2014/main" id="{B58B4D6D-AAFA-4DFE-9405-22CBE7F517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0" y="1847"/>
                  <a:ext cx="46" cy="62"/>
                </a:xfrm>
                <a:custGeom>
                  <a:avLst/>
                  <a:gdLst>
                    <a:gd name="T0" fmla="*/ 11 w 46"/>
                    <a:gd name="T1" fmla="*/ 29 h 62"/>
                    <a:gd name="T2" fmla="*/ 17 w 46"/>
                    <a:gd name="T3" fmla="*/ 26 h 62"/>
                    <a:gd name="T4" fmla="*/ 22 w 46"/>
                    <a:gd name="T5" fmla="*/ 25 h 62"/>
                    <a:gd name="T6" fmla="*/ 28 w 46"/>
                    <a:gd name="T7" fmla="*/ 26 h 62"/>
                    <a:gd name="T8" fmla="*/ 32 w 46"/>
                    <a:gd name="T9" fmla="*/ 31 h 62"/>
                    <a:gd name="T10" fmla="*/ 34 w 46"/>
                    <a:gd name="T11" fmla="*/ 37 h 62"/>
                    <a:gd name="T12" fmla="*/ 33 w 46"/>
                    <a:gd name="T13" fmla="*/ 42 h 62"/>
                    <a:gd name="T14" fmla="*/ 29 w 46"/>
                    <a:gd name="T15" fmla="*/ 48 h 62"/>
                    <a:gd name="T16" fmla="*/ 23 w 46"/>
                    <a:gd name="T17" fmla="*/ 50 h 62"/>
                    <a:gd name="T18" fmla="*/ 18 w 46"/>
                    <a:gd name="T19" fmla="*/ 49 h 62"/>
                    <a:gd name="T20" fmla="*/ 13 w 46"/>
                    <a:gd name="T21" fmla="*/ 46 h 62"/>
                    <a:gd name="T22" fmla="*/ 10 w 46"/>
                    <a:gd name="T23" fmla="*/ 41 h 62"/>
                    <a:gd name="T24" fmla="*/ 8 w 46"/>
                    <a:gd name="T25" fmla="*/ 35 h 62"/>
                    <a:gd name="T26" fmla="*/ 8 w 46"/>
                    <a:gd name="T27" fmla="*/ 29 h 62"/>
                    <a:gd name="T28" fmla="*/ 9 w 46"/>
                    <a:gd name="T29" fmla="*/ 24 h 62"/>
                    <a:gd name="T30" fmla="*/ 10 w 46"/>
                    <a:gd name="T31" fmla="*/ 18 h 62"/>
                    <a:gd name="T32" fmla="*/ 11 w 46"/>
                    <a:gd name="T33" fmla="*/ 12 h 62"/>
                    <a:gd name="T34" fmla="*/ 12 w 46"/>
                    <a:gd name="T35" fmla="*/ 6 h 62"/>
                    <a:gd name="T36" fmla="*/ 12 w 46"/>
                    <a:gd name="T37" fmla="*/ 0 h 62"/>
                    <a:gd name="T38" fmla="*/ 8 w 46"/>
                    <a:gd name="T39" fmla="*/ 7 h 62"/>
                    <a:gd name="T40" fmla="*/ 4 w 46"/>
                    <a:gd name="T41" fmla="*/ 13 h 62"/>
                    <a:gd name="T42" fmla="*/ 2 w 46"/>
                    <a:gd name="T43" fmla="*/ 19 h 62"/>
                    <a:gd name="T44" fmla="*/ 0 w 46"/>
                    <a:gd name="T45" fmla="*/ 24 h 62"/>
                    <a:gd name="T46" fmla="*/ 0 w 46"/>
                    <a:gd name="T47" fmla="*/ 31 h 62"/>
                    <a:gd name="T48" fmla="*/ 0 w 46"/>
                    <a:gd name="T49" fmla="*/ 37 h 62"/>
                    <a:gd name="T50" fmla="*/ 1 w 46"/>
                    <a:gd name="T51" fmla="*/ 42 h 62"/>
                    <a:gd name="T52" fmla="*/ 2 w 46"/>
                    <a:gd name="T53" fmla="*/ 50 h 62"/>
                    <a:gd name="T54" fmla="*/ 6 w 46"/>
                    <a:gd name="T55" fmla="*/ 55 h 62"/>
                    <a:gd name="T56" fmla="*/ 12 w 46"/>
                    <a:gd name="T57" fmla="*/ 58 h 62"/>
                    <a:gd name="T58" fmla="*/ 18 w 46"/>
                    <a:gd name="T59" fmla="*/ 61 h 62"/>
                    <a:gd name="T60" fmla="*/ 24 w 46"/>
                    <a:gd name="T61" fmla="*/ 61 h 62"/>
                    <a:gd name="T62" fmla="*/ 30 w 46"/>
                    <a:gd name="T63" fmla="*/ 60 h 62"/>
                    <a:gd name="T64" fmla="*/ 36 w 46"/>
                    <a:gd name="T65" fmla="*/ 57 h 62"/>
                    <a:gd name="T66" fmla="*/ 41 w 46"/>
                    <a:gd name="T67" fmla="*/ 51 h 62"/>
                    <a:gd name="T68" fmla="*/ 44 w 46"/>
                    <a:gd name="T69" fmla="*/ 45 h 62"/>
                    <a:gd name="T70" fmla="*/ 45 w 46"/>
                    <a:gd name="T71" fmla="*/ 39 h 62"/>
                    <a:gd name="T72" fmla="*/ 45 w 46"/>
                    <a:gd name="T73" fmla="*/ 34 h 62"/>
                    <a:gd name="T74" fmla="*/ 44 w 46"/>
                    <a:gd name="T75" fmla="*/ 28 h 62"/>
                    <a:gd name="T76" fmla="*/ 40 w 46"/>
                    <a:gd name="T77" fmla="*/ 23 h 62"/>
                    <a:gd name="T78" fmla="*/ 34 w 46"/>
                    <a:gd name="T79" fmla="*/ 18 h 62"/>
                    <a:gd name="T80" fmla="*/ 29 w 46"/>
                    <a:gd name="T81" fmla="*/ 16 h 62"/>
                    <a:gd name="T82" fmla="*/ 24 w 46"/>
                    <a:gd name="T83" fmla="*/ 15 h 62"/>
                    <a:gd name="T84" fmla="*/ 18 w 46"/>
                    <a:gd name="T85" fmla="*/ 15 h 62"/>
                    <a:gd name="T86" fmla="*/ 13 w 46"/>
                    <a:gd name="T87" fmla="*/ 17 h 62"/>
                    <a:gd name="T88" fmla="*/ 9 w 46"/>
                    <a:gd name="T89" fmla="*/ 21 h 62"/>
                    <a:gd name="T90" fmla="*/ 8 w 46"/>
                    <a:gd name="T91" fmla="*/ 26 h 62"/>
                    <a:gd name="T92" fmla="*/ 8 w 46"/>
                    <a:gd name="T93" fmla="*/ 30 h 62"/>
                    <a:gd name="T94" fmla="*/ 8 w 46"/>
                    <a:gd name="T95" fmla="*/ 31 h 62"/>
                    <a:gd name="T96" fmla="*/ 8 w 46"/>
                    <a:gd name="T97" fmla="*/ 31 h 62"/>
                    <a:gd name="T98" fmla="*/ 8 w 46"/>
                    <a:gd name="T99" fmla="*/ 32 h 6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46"/>
                    <a:gd name="T151" fmla="*/ 0 h 62"/>
                    <a:gd name="T152" fmla="*/ 46 w 46"/>
                    <a:gd name="T153" fmla="*/ 62 h 6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46" h="62">
                      <a:moveTo>
                        <a:pt x="8" y="32"/>
                      </a:moveTo>
                      <a:lnTo>
                        <a:pt x="11" y="29"/>
                      </a:lnTo>
                      <a:lnTo>
                        <a:pt x="14" y="26"/>
                      </a:lnTo>
                      <a:lnTo>
                        <a:pt x="17" y="26"/>
                      </a:lnTo>
                      <a:lnTo>
                        <a:pt x="19" y="25"/>
                      </a:lnTo>
                      <a:lnTo>
                        <a:pt x="22" y="25"/>
                      </a:lnTo>
                      <a:lnTo>
                        <a:pt x="24" y="25"/>
                      </a:lnTo>
                      <a:lnTo>
                        <a:pt x="28" y="26"/>
                      </a:lnTo>
                      <a:lnTo>
                        <a:pt x="30" y="28"/>
                      </a:lnTo>
                      <a:lnTo>
                        <a:pt x="32" y="31"/>
                      </a:lnTo>
                      <a:lnTo>
                        <a:pt x="33" y="34"/>
                      </a:lnTo>
                      <a:lnTo>
                        <a:pt x="34" y="37"/>
                      </a:lnTo>
                      <a:lnTo>
                        <a:pt x="34" y="39"/>
                      </a:lnTo>
                      <a:lnTo>
                        <a:pt x="33" y="42"/>
                      </a:lnTo>
                      <a:lnTo>
                        <a:pt x="31" y="45"/>
                      </a:lnTo>
                      <a:lnTo>
                        <a:pt x="29" y="48"/>
                      </a:lnTo>
                      <a:lnTo>
                        <a:pt x="26" y="50"/>
                      </a:lnTo>
                      <a:lnTo>
                        <a:pt x="23" y="50"/>
                      </a:lnTo>
                      <a:lnTo>
                        <a:pt x="21" y="50"/>
                      </a:lnTo>
                      <a:lnTo>
                        <a:pt x="18" y="49"/>
                      </a:lnTo>
                      <a:lnTo>
                        <a:pt x="15" y="48"/>
                      </a:lnTo>
                      <a:lnTo>
                        <a:pt x="13" y="46"/>
                      </a:lnTo>
                      <a:lnTo>
                        <a:pt x="11" y="43"/>
                      </a:lnTo>
                      <a:lnTo>
                        <a:pt x="10" y="41"/>
                      </a:lnTo>
                      <a:lnTo>
                        <a:pt x="9" y="38"/>
                      </a:lnTo>
                      <a:lnTo>
                        <a:pt x="8" y="35"/>
                      </a:lnTo>
                      <a:lnTo>
                        <a:pt x="8" y="32"/>
                      </a:lnTo>
                      <a:lnTo>
                        <a:pt x="8" y="29"/>
                      </a:lnTo>
                      <a:lnTo>
                        <a:pt x="8" y="26"/>
                      </a:lnTo>
                      <a:lnTo>
                        <a:pt x="9" y="24"/>
                      </a:lnTo>
                      <a:lnTo>
                        <a:pt x="10" y="21"/>
                      </a:lnTo>
                      <a:lnTo>
                        <a:pt x="10" y="18"/>
                      </a:lnTo>
                      <a:lnTo>
                        <a:pt x="11" y="15"/>
                      </a:lnTo>
                      <a:lnTo>
                        <a:pt x="11" y="12"/>
                      </a:lnTo>
                      <a:lnTo>
                        <a:pt x="12" y="10"/>
                      </a:lnTo>
                      <a:lnTo>
                        <a:pt x="12" y="6"/>
                      </a:lnTo>
                      <a:lnTo>
                        <a:pt x="12" y="3"/>
                      </a:lnTo>
                      <a:lnTo>
                        <a:pt x="12" y="0"/>
                      </a:lnTo>
                      <a:lnTo>
                        <a:pt x="10" y="4"/>
                      </a:lnTo>
                      <a:lnTo>
                        <a:pt x="8" y="7"/>
                      </a:lnTo>
                      <a:lnTo>
                        <a:pt x="6" y="10"/>
                      </a:lnTo>
                      <a:lnTo>
                        <a:pt x="4" y="13"/>
                      </a:lnTo>
                      <a:lnTo>
                        <a:pt x="3" y="16"/>
                      </a:lnTo>
                      <a:lnTo>
                        <a:pt x="2" y="19"/>
                      </a:lnTo>
                      <a:lnTo>
                        <a:pt x="1" y="21"/>
                      </a:ln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4"/>
                      </a:lnTo>
                      <a:lnTo>
                        <a:pt x="0" y="37"/>
                      </a:lnTo>
                      <a:lnTo>
                        <a:pt x="0" y="39"/>
                      </a:lnTo>
                      <a:lnTo>
                        <a:pt x="1" y="42"/>
                      </a:lnTo>
                      <a:lnTo>
                        <a:pt x="2" y="46"/>
                      </a:lnTo>
                      <a:lnTo>
                        <a:pt x="2" y="50"/>
                      </a:lnTo>
                      <a:lnTo>
                        <a:pt x="4" y="53"/>
                      </a:lnTo>
                      <a:lnTo>
                        <a:pt x="6" y="55"/>
                      </a:lnTo>
                      <a:lnTo>
                        <a:pt x="8" y="57"/>
                      </a:lnTo>
                      <a:lnTo>
                        <a:pt x="12" y="58"/>
                      </a:lnTo>
                      <a:lnTo>
                        <a:pt x="15" y="60"/>
                      </a:lnTo>
                      <a:lnTo>
                        <a:pt x="18" y="61"/>
                      </a:lnTo>
                      <a:lnTo>
                        <a:pt x="21" y="61"/>
                      </a:lnTo>
                      <a:lnTo>
                        <a:pt x="24" y="61"/>
                      </a:lnTo>
                      <a:lnTo>
                        <a:pt x="27" y="61"/>
                      </a:lnTo>
                      <a:lnTo>
                        <a:pt x="30" y="60"/>
                      </a:lnTo>
                      <a:lnTo>
                        <a:pt x="33" y="58"/>
                      </a:lnTo>
                      <a:lnTo>
                        <a:pt x="36" y="57"/>
                      </a:lnTo>
                      <a:lnTo>
                        <a:pt x="39" y="54"/>
                      </a:lnTo>
                      <a:lnTo>
                        <a:pt x="41" y="51"/>
                      </a:lnTo>
                      <a:lnTo>
                        <a:pt x="43" y="48"/>
                      </a:lnTo>
                      <a:lnTo>
                        <a:pt x="44" y="45"/>
                      </a:lnTo>
                      <a:lnTo>
                        <a:pt x="45" y="42"/>
                      </a:lnTo>
                      <a:lnTo>
                        <a:pt x="45" y="39"/>
                      </a:lnTo>
                      <a:lnTo>
                        <a:pt x="45" y="37"/>
                      </a:lnTo>
                      <a:lnTo>
                        <a:pt x="45" y="34"/>
                      </a:lnTo>
                      <a:lnTo>
                        <a:pt x="44" y="31"/>
                      </a:lnTo>
                      <a:lnTo>
                        <a:pt x="44" y="28"/>
                      </a:lnTo>
                      <a:lnTo>
                        <a:pt x="42" y="26"/>
                      </a:lnTo>
                      <a:lnTo>
                        <a:pt x="40" y="23"/>
                      </a:lnTo>
                      <a:lnTo>
                        <a:pt x="37" y="21"/>
                      </a:lnTo>
                      <a:lnTo>
                        <a:pt x="34" y="18"/>
                      </a:lnTo>
                      <a:lnTo>
                        <a:pt x="32" y="17"/>
                      </a:lnTo>
                      <a:lnTo>
                        <a:pt x="29" y="16"/>
                      </a:lnTo>
                      <a:lnTo>
                        <a:pt x="27" y="15"/>
                      </a:lnTo>
                      <a:lnTo>
                        <a:pt x="24" y="15"/>
                      </a:lnTo>
                      <a:lnTo>
                        <a:pt x="21" y="15"/>
                      </a:lnTo>
                      <a:lnTo>
                        <a:pt x="18" y="15"/>
                      </a:lnTo>
                      <a:lnTo>
                        <a:pt x="15" y="15"/>
                      </a:lnTo>
                      <a:lnTo>
                        <a:pt x="13" y="17"/>
                      </a:lnTo>
                      <a:lnTo>
                        <a:pt x="10" y="18"/>
                      </a:lnTo>
                      <a:lnTo>
                        <a:pt x="9" y="21"/>
                      </a:lnTo>
                      <a:lnTo>
                        <a:pt x="8" y="24"/>
                      </a:lnTo>
                      <a:lnTo>
                        <a:pt x="8" y="26"/>
                      </a:lnTo>
                      <a:lnTo>
                        <a:pt x="8" y="29"/>
                      </a:lnTo>
                      <a:lnTo>
                        <a:pt x="8" y="30"/>
                      </a:lnTo>
                      <a:lnTo>
                        <a:pt x="8" y="31"/>
                      </a:lnTo>
                      <a:lnTo>
                        <a:pt x="8" y="32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80" name="Freeform 190">
                  <a:extLst>
                    <a:ext uri="{FF2B5EF4-FFF2-40B4-BE49-F238E27FC236}">
                      <a16:creationId xmlns:a16="http://schemas.microsoft.com/office/drawing/2014/main" id="{5A6C792D-2A40-4E3D-B105-B8AADA0462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2" y="1886"/>
                  <a:ext cx="508" cy="227"/>
                </a:xfrm>
                <a:custGeom>
                  <a:avLst/>
                  <a:gdLst>
                    <a:gd name="T0" fmla="*/ 277 w 508"/>
                    <a:gd name="T1" fmla="*/ 5 h 227"/>
                    <a:gd name="T2" fmla="*/ 317 w 508"/>
                    <a:gd name="T3" fmla="*/ 9 h 227"/>
                    <a:gd name="T4" fmla="*/ 352 w 508"/>
                    <a:gd name="T5" fmla="*/ 14 h 227"/>
                    <a:gd name="T6" fmla="*/ 383 w 508"/>
                    <a:gd name="T7" fmla="*/ 18 h 227"/>
                    <a:gd name="T8" fmla="*/ 411 w 508"/>
                    <a:gd name="T9" fmla="*/ 25 h 227"/>
                    <a:gd name="T10" fmla="*/ 434 w 508"/>
                    <a:gd name="T11" fmla="*/ 33 h 227"/>
                    <a:gd name="T12" fmla="*/ 454 w 508"/>
                    <a:gd name="T13" fmla="*/ 41 h 227"/>
                    <a:gd name="T14" fmla="*/ 471 w 508"/>
                    <a:gd name="T15" fmla="*/ 50 h 227"/>
                    <a:gd name="T16" fmla="*/ 489 w 508"/>
                    <a:gd name="T17" fmla="*/ 65 h 227"/>
                    <a:gd name="T18" fmla="*/ 504 w 508"/>
                    <a:gd name="T19" fmla="*/ 89 h 227"/>
                    <a:gd name="T20" fmla="*/ 507 w 508"/>
                    <a:gd name="T21" fmla="*/ 109 h 227"/>
                    <a:gd name="T22" fmla="*/ 502 w 508"/>
                    <a:gd name="T23" fmla="*/ 132 h 227"/>
                    <a:gd name="T24" fmla="*/ 487 w 508"/>
                    <a:gd name="T25" fmla="*/ 153 h 227"/>
                    <a:gd name="T26" fmla="*/ 468 w 508"/>
                    <a:gd name="T27" fmla="*/ 167 h 227"/>
                    <a:gd name="T28" fmla="*/ 452 w 508"/>
                    <a:gd name="T29" fmla="*/ 174 h 227"/>
                    <a:gd name="T30" fmla="*/ 435 w 508"/>
                    <a:gd name="T31" fmla="*/ 181 h 227"/>
                    <a:gd name="T32" fmla="*/ 415 w 508"/>
                    <a:gd name="T33" fmla="*/ 187 h 227"/>
                    <a:gd name="T34" fmla="*/ 393 w 508"/>
                    <a:gd name="T35" fmla="*/ 193 h 227"/>
                    <a:gd name="T36" fmla="*/ 367 w 508"/>
                    <a:gd name="T37" fmla="*/ 198 h 227"/>
                    <a:gd name="T38" fmla="*/ 340 w 508"/>
                    <a:gd name="T39" fmla="*/ 202 h 227"/>
                    <a:gd name="T40" fmla="*/ 310 w 508"/>
                    <a:gd name="T41" fmla="*/ 205 h 227"/>
                    <a:gd name="T42" fmla="*/ 280 w 508"/>
                    <a:gd name="T43" fmla="*/ 206 h 227"/>
                    <a:gd name="T44" fmla="*/ 256 w 508"/>
                    <a:gd name="T45" fmla="*/ 205 h 227"/>
                    <a:gd name="T46" fmla="*/ 234 w 508"/>
                    <a:gd name="T47" fmla="*/ 203 h 227"/>
                    <a:gd name="T48" fmla="*/ 216 w 508"/>
                    <a:gd name="T49" fmla="*/ 202 h 227"/>
                    <a:gd name="T50" fmla="*/ 201 w 508"/>
                    <a:gd name="T51" fmla="*/ 200 h 227"/>
                    <a:gd name="T52" fmla="*/ 180 w 508"/>
                    <a:gd name="T53" fmla="*/ 196 h 227"/>
                    <a:gd name="T54" fmla="*/ 163 w 508"/>
                    <a:gd name="T55" fmla="*/ 194 h 227"/>
                    <a:gd name="T56" fmla="*/ 148 w 508"/>
                    <a:gd name="T57" fmla="*/ 193 h 227"/>
                    <a:gd name="T58" fmla="*/ 132 w 508"/>
                    <a:gd name="T59" fmla="*/ 196 h 227"/>
                    <a:gd name="T60" fmla="*/ 117 w 508"/>
                    <a:gd name="T61" fmla="*/ 203 h 227"/>
                    <a:gd name="T62" fmla="*/ 101 w 508"/>
                    <a:gd name="T63" fmla="*/ 215 h 227"/>
                    <a:gd name="T64" fmla="*/ 86 w 508"/>
                    <a:gd name="T65" fmla="*/ 224 h 227"/>
                    <a:gd name="T66" fmla="*/ 69 w 508"/>
                    <a:gd name="T67" fmla="*/ 224 h 227"/>
                    <a:gd name="T68" fmla="*/ 52 w 508"/>
                    <a:gd name="T69" fmla="*/ 215 h 227"/>
                    <a:gd name="T70" fmla="*/ 33 w 508"/>
                    <a:gd name="T71" fmla="*/ 203 h 227"/>
                    <a:gd name="T72" fmla="*/ 19 w 508"/>
                    <a:gd name="T73" fmla="*/ 187 h 227"/>
                    <a:gd name="T74" fmla="*/ 10 w 508"/>
                    <a:gd name="T75" fmla="*/ 170 h 227"/>
                    <a:gd name="T76" fmla="*/ 4 w 508"/>
                    <a:gd name="T77" fmla="*/ 148 h 227"/>
                    <a:gd name="T78" fmla="*/ 2 w 508"/>
                    <a:gd name="T79" fmla="*/ 132 h 227"/>
                    <a:gd name="T80" fmla="*/ 0 w 508"/>
                    <a:gd name="T81" fmla="*/ 117 h 227"/>
                    <a:gd name="T82" fmla="*/ 1 w 508"/>
                    <a:gd name="T83" fmla="*/ 101 h 227"/>
                    <a:gd name="T84" fmla="*/ 3 w 508"/>
                    <a:gd name="T85" fmla="*/ 84 h 227"/>
                    <a:gd name="T86" fmla="*/ 9 w 508"/>
                    <a:gd name="T87" fmla="*/ 69 h 227"/>
                    <a:gd name="T88" fmla="*/ 18 w 508"/>
                    <a:gd name="T89" fmla="*/ 54 h 227"/>
                    <a:gd name="T90" fmla="*/ 29 w 508"/>
                    <a:gd name="T91" fmla="*/ 41 h 227"/>
                    <a:gd name="T92" fmla="*/ 45 w 508"/>
                    <a:gd name="T93" fmla="*/ 29 h 227"/>
                    <a:gd name="T94" fmla="*/ 66 w 508"/>
                    <a:gd name="T95" fmla="*/ 18 h 227"/>
                    <a:gd name="T96" fmla="*/ 90 w 508"/>
                    <a:gd name="T97" fmla="*/ 9 h 227"/>
                    <a:gd name="T98" fmla="*/ 119 w 508"/>
                    <a:gd name="T99" fmla="*/ 3 h 227"/>
                    <a:gd name="T100" fmla="*/ 155 w 508"/>
                    <a:gd name="T101" fmla="*/ 0 h 227"/>
                    <a:gd name="T102" fmla="*/ 195 w 508"/>
                    <a:gd name="T103" fmla="*/ 0 h 227"/>
                    <a:gd name="T104" fmla="*/ 243 w 508"/>
                    <a:gd name="T105" fmla="*/ 3 h 22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08"/>
                    <a:gd name="T160" fmla="*/ 0 h 227"/>
                    <a:gd name="T161" fmla="*/ 508 w 508"/>
                    <a:gd name="T162" fmla="*/ 227 h 227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08" h="227">
                      <a:moveTo>
                        <a:pt x="243" y="3"/>
                      </a:moveTo>
                      <a:lnTo>
                        <a:pt x="251" y="3"/>
                      </a:lnTo>
                      <a:lnTo>
                        <a:pt x="260" y="4"/>
                      </a:lnTo>
                      <a:lnTo>
                        <a:pt x="269" y="5"/>
                      </a:lnTo>
                      <a:lnTo>
                        <a:pt x="277" y="5"/>
                      </a:lnTo>
                      <a:lnTo>
                        <a:pt x="285" y="6"/>
                      </a:lnTo>
                      <a:lnTo>
                        <a:pt x="294" y="6"/>
                      </a:lnTo>
                      <a:lnTo>
                        <a:pt x="301" y="8"/>
                      </a:lnTo>
                      <a:lnTo>
                        <a:pt x="309" y="8"/>
                      </a:lnTo>
                      <a:lnTo>
                        <a:pt x="317" y="9"/>
                      </a:lnTo>
                      <a:lnTo>
                        <a:pt x="324" y="9"/>
                      </a:lnTo>
                      <a:lnTo>
                        <a:pt x="332" y="11"/>
                      </a:lnTo>
                      <a:lnTo>
                        <a:pt x="338" y="11"/>
                      </a:lnTo>
                      <a:lnTo>
                        <a:pt x="345" y="13"/>
                      </a:lnTo>
                      <a:lnTo>
                        <a:pt x="352" y="14"/>
                      </a:lnTo>
                      <a:lnTo>
                        <a:pt x="359" y="15"/>
                      </a:lnTo>
                      <a:lnTo>
                        <a:pt x="365" y="15"/>
                      </a:lnTo>
                      <a:lnTo>
                        <a:pt x="371" y="17"/>
                      </a:lnTo>
                      <a:lnTo>
                        <a:pt x="378" y="17"/>
                      </a:lnTo>
                      <a:lnTo>
                        <a:pt x="383" y="18"/>
                      </a:lnTo>
                      <a:lnTo>
                        <a:pt x="390" y="20"/>
                      </a:lnTo>
                      <a:lnTo>
                        <a:pt x="395" y="21"/>
                      </a:lnTo>
                      <a:lnTo>
                        <a:pt x="400" y="22"/>
                      </a:lnTo>
                      <a:lnTo>
                        <a:pt x="406" y="24"/>
                      </a:lnTo>
                      <a:lnTo>
                        <a:pt x="411" y="25"/>
                      </a:lnTo>
                      <a:lnTo>
                        <a:pt x="415" y="27"/>
                      </a:lnTo>
                      <a:lnTo>
                        <a:pt x="421" y="29"/>
                      </a:lnTo>
                      <a:lnTo>
                        <a:pt x="425" y="30"/>
                      </a:lnTo>
                      <a:lnTo>
                        <a:pt x="430" y="32"/>
                      </a:lnTo>
                      <a:lnTo>
                        <a:pt x="434" y="33"/>
                      </a:lnTo>
                      <a:lnTo>
                        <a:pt x="439" y="34"/>
                      </a:lnTo>
                      <a:lnTo>
                        <a:pt x="443" y="36"/>
                      </a:lnTo>
                      <a:lnTo>
                        <a:pt x="447" y="38"/>
                      </a:lnTo>
                      <a:lnTo>
                        <a:pt x="451" y="40"/>
                      </a:lnTo>
                      <a:lnTo>
                        <a:pt x="454" y="41"/>
                      </a:lnTo>
                      <a:lnTo>
                        <a:pt x="457" y="44"/>
                      </a:lnTo>
                      <a:lnTo>
                        <a:pt x="462" y="45"/>
                      </a:lnTo>
                      <a:lnTo>
                        <a:pt x="465" y="47"/>
                      </a:lnTo>
                      <a:lnTo>
                        <a:pt x="468" y="49"/>
                      </a:lnTo>
                      <a:lnTo>
                        <a:pt x="471" y="50"/>
                      </a:lnTo>
                      <a:lnTo>
                        <a:pt x="475" y="53"/>
                      </a:lnTo>
                      <a:lnTo>
                        <a:pt x="477" y="54"/>
                      </a:lnTo>
                      <a:lnTo>
                        <a:pt x="480" y="58"/>
                      </a:lnTo>
                      <a:lnTo>
                        <a:pt x="484" y="61"/>
                      </a:lnTo>
                      <a:lnTo>
                        <a:pt x="489" y="65"/>
                      </a:lnTo>
                      <a:lnTo>
                        <a:pt x="493" y="70"/>
                      </a:lnTo>
                      <a:lnTo>
                        <a:pt x="497" y="74"/>
                      </a:lnTo>
                      <a:lnTo>
                        <a:pt x="499" y="79"/>
                      </a:lnTo>
                      <a:lnTo>
                        <a:pt x="501" y="84"/>
                      </a:lnTo>
                      <a:lnTo>
                        <a:pt x="504" y="89"/>
                      </a:lnTo>
                      <a:lnTo>
                        <a:pt x="505" y="94"/>
                      </a:lnTo>
                      <a:lnTo>
                        <a:pt x="506" y="99"/>
                      </a:lnTo>
                      <a:lnTo>
                        <a:pt x="507" y="104"/>
                      </a:lnTo>
                      <a:lnTo>
                        <a:pt x="507" y="106"/>
                      </a:lnTo>
                      <a:lnTo>
                        <a:pt x="507" y="109"/>
                      </a:lnTo>
                      <a:lnTo>
                        <a:pt x="507" y="112"/>
                      </a:lnTo>
                      <a:lnTo>
                        <a:pt x="507" y="118"/>
                      </a:lnTo>
                      <a:lnTo>
                        <a:pt x="506" y="122"/>
                      </a:lnTo>
                      <a:lnTo>
                        <a:pt x="504" y="127"/>
                      </a:lnTo>
                      <a:lnTo>
                        <a:pt x="502" y="132"/>
                      </a:lnTo>
                      <a:lnTo>
                        <a:pt x="500" y="136"/>
                      </a:lnTo>
                      <a:lnTo>
                        <a:pt x="498" y="141"/>
                      </a:lnTo>
                      <a:lnTo>
                        <a:pt x="495" y="144"/>
                      </a:lnTo>
                      <a:lnTo>
                        <a:pt x="491" y="149"/>
                      </a:lnTo>
                      <a:lnTo>
                        <a:pt x="487" y="153"/>
                      </a:lnTo>
                      <a:lnTo>
                        <a:pt x="483" y="156"/>
                      </a:lnTo>
                      <a:lnTo>
                        <a:pt x="479" y="161"/>
                      </a:lnTo>
                      <a:lnTo>
                        <a:pt x="474" y="164"/>
                      </a:lnTo>
                      <a:lnTo>
                        <a:pt x="471" y="165"/>
                      </a:lnTo>
                      <a:lnTo>
                        <a:pt x="468" y="167"/>
                      </a:lnTo>
                      <a:lnTo>
                        <a:pt x="465" y="169"/>
                      </a:lnTo>
                      <a:lnTo>
                        <a:pt x="463" y="171"/>
                      </a:lnTo>
                      <a:lnTo>
                        <a:pt x="460" y="172"/>
                      </a:lnTo>
                      <a:lnTo>
                        <a:pt x="456" y="173"/>
                      </a:lnTo>
                      <a:lnTo>
                        <a:pt x="452" y="174"/>
                      </a:lnTo>
                      <a:lnTo>
                        <a:pt x="449" y="176"/>
                      </a:lnTo>
                      <a:lnTo>
                        <a:pt x="446" y="178"/>
                      </a:lnTo>
                      <a:lnTo>
                        <a:pt x="443" y="179"/>
                      </a:lnTo>
                      <a:lnTo>
                        <a:pt x="439" y="180"/>
                      </a:lnTo>
                      <a:lnTo>
                        <a:pt x="435" y="181"/>
                      </a:lnTo>
                      <a:lnTo>
                        <a:pt x="431" y="183"/>
                      </a:lnTo>
                      <a:lnTo>
                        <a:pt x="427" y="184"/>
                      </a:lnTo>
                      <a:lnTo>
                        <a:pt x="423" y="186"/>
                      </a:lnTo>
                      <a:lnTo>
                        <a:pt x="419" y="187"/>
                      </a:lnTo>
                      <a:lnTo>
                        <a:pt x="415" y="187"/>
                      </a:lnTo>
                      <a:lnTo>
                        <a:pt x="410" y="189"/>
                      </a:lnTo>
                      <a:lnTo>
                        <a:pt x="406" y="190"/>
                      </a:lnTo>
                      <a:lnTo>
                        <a:pt x="401" y="191"/>
                      </a:lnTo>
                      <a:lnTo>
                        <a:pt x="397" y="192"/>
                      </a:lnTo>
                      <a:lnTo>
                        <a:pt x="393" y="193"/>
                      </a:lnTo>
                      <a:lnTo>
                        <a:pt x="388" y="194"/>
                      </a:lnTo>
                      <a:lnTo>
                        <a:pt x="382" y="194"/>
                      </a:lnTo>
                      <a:lnTo>
                        <a:pt x="378" y="196"/>
                      </a:lnTo>
                      <a:lnTo>
                        <a:pt x="373" y="196"/>
                      </a:lnTo>
                      <a:lnTo>
                        <a:pt x="367" y="198"/>
                      </a:lnTo>
                      <a:lnTo>
                        <a:pt x="362" y="198"/>
                      </a:lnTo>
                      <a:lnTo>
                        <a:pt x="357" y="199"/>
                      </a:lnTo>
                      <a:lnTo>
                        <a:pt x="351" y="201"/>
                      </a:lnTo>
                      <a:lnTo>
                        <a:pt x="345" y="201"/>
                      </a:lnTo>
                      <a:lnTo>
                        <a:pt x="340" y="202"/>
                      </a:lnTo>
                      <a:lnTo>
                        <a:pt x="334" y="202"/>
                      </a:lnTo>
                      <a:lnTo>
                        <a:pt x="329" y="203"/>
                      </a:lnTo>
                      <a:lnTo>
                        <a:pt x="323" y="203"/>
                      </a:lnTo>
                      <a:lnTo>
                        <a:pt x="317" y="205"/>
                      </a:lnTo>
                      <a:lnTo>
                        <a:pt x="310" y="205"/>
                      </a:lnTo>
                      <a:lnTo>
                        <a:pt x="304" y="205"/>
                      </a:lnTo>
                      <a:lnTo>
                        <a:pt x="298" y="206"/>
                      </a:lnTo>
                      <a:lnTo>
                        <a:pt x="292" y="206"/>
                      </a:lnTo>
                      <a:lnTo>
                        <a:pt x="286" y="206"/>
                      </a:lnTo>
                      <a:lnTo>
                        <a:pt x="280" y="206"/>
                      </a:lnTo>
                      <a:lnTo>
                        <a:pt x="275" y="205"/>
                      </a:lnTo>
                      <a:lnTo>
                        <a:pt x="270" y="205"/>
                      </a:lnTo>
                      <a:lnTo>
                        <a:pt x="265" y="205"/>
                      </a:lnTo>
                      <a:lnTo>
                        <a:pt x="260" y="205"/>
                      </a:lnTo>
                      <a:lnTo>
                        <a:pt x="256" y="205"/>
                      </a:lnTo>
                      <a:lnTo>
                        <a:pt x="251" y="205"/>
                      </a:lnTo>
                      <a:lnTo>
                        <a:pt x="246" y="205"/>
                      </a:lnTo>
                      <a:lnTo>
                        <a:pt x="242" y="205"/>
                      </a:lnTo>
                      <a:lnTo>
                        <a:pt x="238" y="203"/>
                      </a:lnTo>
                      <a:lnTo>
                        <a:pt x="234" y="203"/>
                      </a:lnTo>
                      <a:lnTo>
                        <a:pt x="230" y="203"/>
                      </a:lnTo>
                      <a:lnTo>
                        <a:pt x="226" y="202"/>
                      </a:lnTo>
                      <a:lnTo>
                        <a:pt x="223" y="202"/>
                      </a:lnTo>
                      <a:lnTo>
                        <a:pt x="219" y="202"/>
                      </a:lnTo>
                      <a:lnTo>
                        <a:pt x="216" y="202"/>
                      </a:lnTo>
                      <a:lnTo>
                        <a:pt x="213" y="201"/>
                      </a:lnTo>
                      <a:lnTo>
                        <a:pt x="210" y="201"/>
                      </a:lnTo>
                      <a:lnTo>
                        <a:pt x="206" y="201"/>
                      </a:lnTo>
                      <a:lnTo>
                        <a:pt x="204" y="201"/>
                      </a:lnTo>
                      <a:lnTo>
                        <a:pt x="201" y="200"/>
                      </a:lnTo>
                      <a:lnTo>
                        <a:pt x="198" y="199"/>
                      </a:lnTo>
                      <a:lnTo>
                        <a:pt x="193" y="199"/>
                      </a:lnTo>
                      <a:lnTo>
                        <a:pt x="188" y="198"/>
                      </a:lnTo>
                      <a:lnTo>
                        <a:pt x="184" y="198"/>
                      </a:lnTo>
                      <a:lnTo>
                        <a:pt x="180" y="196"/>
                      </a:lnTo>
                      <a:lnTo>
                        <a:pt x="176" y="196"/>
                      </a:lnTo>
                      <a:lnTo>
                        <a:pt x="173" y="196"/>
                      </a:lnTo>
                      <a:lnTo>
                        <a:pt x="169" y="194"/>
                      </a:lnTo>
                      <a:lnTo>
                        <a:pt x="166" y="194"/>
                      </a:lnTo>
                      <a:lnTo>
                        <a:pt x="163" y="194"/>
                      </a:lnTo>
                      <a:lnTo>
                        <a:pt x="161" y="193"/>
                      </a:lnTo>
                      <a:lnTo>
                        <a:pt x="159" y="193"/>
                      </a:lnTo>
                      <a:lnTo>
                        <a:pt x="156" y="193"/>
                      </a:lnTo>
                      <a:lnTo>
                        <a:pt x="152" y="193"/>
                      </a:lnTo>
                      <a:lnTo>
                        <a:pt x="148" y="193"/>
                      </a:lnTo>
                      <a:lnTo>
                        <a:pt x="144" y="193"/>
                      </a:lnTo>
                      <a:lnTo>
                        <a:pt x="141" y="194"/>
                      </a:lnTo>
                      <a:lnTo>
                        <a:pt x="139" y="194"/>
                      </a:lnTo>
                      <a:lnTo>
                        <a:pt x="135" y="194"/>
                      </a:lnTo>
                      <a:lnTo>
                        <a:pt x="132" y="196"/>
                      </a:lnTo>
                      <a:lnTo>
                        <a:pt x="129" y="196"/>
                      </a:lnTo>
                      <a:lnTo>
                        <a:pt x="126" y="198"/>
                      </a:lnTo>
                      <a:lnTo>
                        <a:pt x="124" y="199"/>
                      </a:lnTo>
                      <a:lnTo>
                        <a:pt x="120" y="201"/>
                      </a:lnTo>
                      <a:lnTo>
                        <a:pt x="117" y="203"/>
                      </a:lnTo>
                      <a:lnTo>
                        <a:pt x="113" y="206"/>
                      </a:lnTo>
                      <a:lnTo>
                        <a:pt x="110" y="208"/>
                      </a:lnTo>
                      <a:lnTo>
                        <a:pt x="107" y="210"/>
                      </a:lnTo>
                      <a:lnTo>
                        <a:pt x="104" y="213"/>
                      </a:lnTo>
                      <a:lnTo>
                        <a:pt x="101" y="215"/>
                      </a:lnTo>
                      <a:lnTo>
                        <a:pt x="98" y="218"/>
                      </a:lnTo>
                      <a:lnTo>
                        <a:pt x="95" y="220"/>
                      </a:lnTo>
                      <a:lnTo>
                        <a:pt x="92" y="222"/>
                      </a:lnTo>
                      <a:lnTo>
                        <a:pt x="89" y="223"/>
                      </a:lnTo>
                      <a:lnTo>
                        <a:pt x="86" y="224"/>
                      </a:lnTo>
                      <a:lnTo>
                        <a:pt x="82" y="225"/>
                      </a:lnTo>
                      <a:lnTo>
                        <a:pt x="79" y="226"/>
                      </a:lnTo>
                      <a:lnTo>
                        <a:pt x="76" y="226"/>
                      </a:lnTo>
                      <a:lnTo>
                        <a:pt x="72" y="225"/>
                      </a:lnTo>
                      <a:lnTo>
                        <a:pt x="69" y="224"/>
                      </a:lnTo>
                      <a:lnTo>
                        <a:pt x="65" y="222"/>
                      </a:lnTo>
                      <a:lnTo>
                        <a:pt x="62" y="221"/>
                      </a:lnTo>
                      <a:lnTo>
                        <a:pt x="58" y="220"/>
                      </a:lnTo>
                      <a:lnTo>
                        <a:pt x="55" y="217"/>
                      </a:lnTo>
                      <a:lnTo>
                        <a:pt x="52" y="215"/>
                      </a:lnTo>
                      <a:lnTo>
                        <a:pt x="47" y="213"/>
                      </a:lnTo>
                      <a:lnTo>
                        <a:pt x="44" y="210"/>
                      </a:lnTo>
                      <a:lnTo>
                        <a:pt x="40" y="208"/>
                      </a:lnTo>
                      <a:lnTo>
                        <a:pt x="37" y="206"/>
                      </a:lnTo>
                      <a:lnTo>
                        <a:pt x="33" y="203"/>
                      </a:lnTo>
                      <a:lnTo>
                        <a:pt x="29" y="200"/>
                      </a:lnTo>
                      <a:lnTo>
                        <a:pt x="26" y="196"/>
                      </a:lnTo>
                      <a:lnTo>
                        <a:pt x="23" y="193"/>
                      </a:lnTo>
                      <a:lnTo>
                        <a:pt x="22" y="190"/>
                      </a:lnTo>
                      <a:lnTo>
                        <a:pt x="19" y="187"/>
                      </a:lnTo>
                      <a:lnTo>
                        <a:pt x="18" y="184"/>
                      </a:lnTo>
                      <a:lnTo>
                        <a:pt x="16" y="181"/>
                      </a:lnTo>
                      <a:lnTo>
                        <a:pt x="14" y="177"/>
                      </a:lnTo>
                      <a:lnTo>
                        <a:pt x="12" y="173"/>
                      </a:lnTo>
                      <a:lnTo>
                        <a:pt x="10" y="170"/>
                      </a:lnTo>
                      <a:lnTo>
                        <a:pt x="8" y="166"/>
                      </a:lnTo>
                      <a:lnTo>
                        <a:pt x="7" y="162"/>
                      </a:lnTo>
                      <a:lnTo>
                        <a:pt x="6" y="157"/>
                      </a:lnTo>
                      <a:lnTo>
                        <a:pt x="5" y="153"/>
                      </a:lnTo>
                      <a:lnTo>
                        <a:pt x="4" y="148"/>
                      </a:lnTo>
                      <a:lnTo>
                        <a:pt x="3" y="143"/>
                      </a:lnTo>
                      <a:lnTo>
                        <a:pt x="3" y="140"/>
                      </a:lnTo>
                      <a:lnTo>
                        <a:pt x="2" y="137"/>
                      </a:lnTo>
                      <a:lnTo>
                        <a:pt x="2" y="134"/>
                      </a:lnTo>
                      <a:lnTo>
                        <a:pt x="2" y="132"/>
                      </a:lnTo>
                      <a:lnTo>
                        <a:pt x="1" y="129"/>
                      </a:lnTo>
                      <a:lnTo>
                        <a:pt x="1" y="126"/>
                      </a:lnTo>
                      <a:lnTo>
                        <a:pt x="0" y="122"/>
                      </a:lnTo>
                      <a:lnTo>
                        <a:pt x="0" y="119"/>
                      </a:lnTo>
                      <a:lnTo>
                        <a:pt x="0" y="117"/>
                      </a:lnTo>
                      <a:lnTo>
                        <a:pt x="0" y="113"/>
                      </a:lnTo>
                      <a:lnTo>
                        <a:pt x="0" y="110"/>
                      </a:lnTo>
                      <a:lnTo>
                        <a:pt x="0" y="107"/>
                      </a:lnTo>
                      <a:lnTo>
                        <a:pt x="0" y="104"/>
                      </a:lnTo>
                      <a:lnTo>
                        <a:pt x="1" y="101"/>
                      </a:lnTo>
                      <a:lnTo>
                        <a:pt x="2" y="97"/>
                      </a:lnTo>
                      <a:lnTo>
                        <a:pt x="2" y="95"/>
                      </a:lnTo>
                      <a:lnTo>
                        <a:pt x="2" y="91"/>
                      </a:lnTo>
                      <a:lnTo>
                        <a:pt x="3" y="88"/>
                      </a:lnTo>
                      <a:lnTo>
                        <a:pt x="3" y="84"/>
                      </a:lnTo>
                      <a:lnTo>
                        <a:pt x="5" y="82"/>
                      </a:lnTo>
                      <a:lnTo>
                        <a:pt x="5" y="78"/>
                      </a:lnTo>
                      <a:lnTo>
                        <a:pt x="7" y="75"/>
                      </a:lnTo>
                      <a:lnTo>
                        <a:pt x="8" y="73"/>
                      </a:lnTo>
                      <a:lnTo>
                        <a:pt x="9" y="69"/>
                      </a:lnTo>
                      <a:lnTo>
                        <a:pt x="10" y="66"/>
                      </a:lnTo>
                      <a:lnTo>
                        <a:pt x="12" y="63"/>
                      </a:lnTo>
                      <a:lnTo>
                        <a:pt x="14" y="60"/>
                      </a:lnTo>
                      <a:lnTo>
                        <a:pt x="16" y="58"/>
                      </a:lnTo>
                      <a:lnTo>
                        <a:pt x="18" y="54"/>
                      </a:lnTo>
                      <a:lnTo>
                        <a:pt x="20" y="52"/>
                      </a:lnTo>
                      <a:lnTo>
                        <a:pt x="22" y="48"/>
                      </a:lnTo>
                      <a:lnTo>
                        <a:pt x="24" y="46"/>
                      </a:lnTo>
                      <a:lnTo>
                        <a:pt x="27" y="43"/>
                      </a:lnTo>
                      <a:lnTo>
                        <a:pt x="29" y="41"/>
                      </a:lnTo>
                      <a:lnTo>
                        <a:pt x="32" y="38"/>
                      </a:lnTo>
                      <a:lnTo>
                        <a:pt x="36" y="35"/>
                      </a:lnTo>
                      <a:lnTo>
                        <a:pt x="38" y="33"/>
                      </a:lnTo>
                      <a:lnTo>
                        <a:pt x="42" y="30"/>
                      </a:lnTo>
                      <a:lnTo>
                        <a:pt x="45" y="29"/>
                      </a:lnTo>
                      <a:lnTo>
                        <a:pt x="49" y="26"/>
                      </a:lnTo>
                      <a:lnTo>
                        <a:pt x="53" y="24"/>
                      </a:lnTo>
                      <a:lnTo>
                        <a:pt x="57" y="22"/>
                      </a:lnTo>
                      <a:lnTo>
                        <a:pt x="61" y="19"/>
                      </a:lnTo>
                      <a:lnTo>
                        <a:pt x="66" y="18"/>
                      </a:lnTo>
                      <a:lnTo>
                        <a:pt x="70" y="16"/>
                      </a:lnTo>
                      <a:lnTo>
                        <a:pt x="75" y="15"/>
                      </a:lnTo>
                      <a:lnTo>
                        <a:pt x="79" y="13"/>
                      </a:lnTo>
                      <a:lnTo>
                        <a:pt x="85" y="11"/>
                      </a:lnTo>
                      <a:lnTo>
                        <a:pt x="90" y="9"/>
                      </a:lnTo>
                      <a:lnTo>
                        <a:pt x="95" y="8"/>
                      </a:lnTo>
                      <a:lnTo>
                        <a:pt x="101" y="6"/>
                      </a:lnTo>
                      <a:lnTo>
                        <a:pt x="107" y="5"/>
                      </a:lnTo>
                      <a:lnTo>
                        <a:pt x="113" y="4"/>
                      </a:lnTo>
                      <a:lnTo>
                        <a:pt x="119" y="3"/>
                      </a:lnTo>
                      <a:lnTo>
                        <a:pt x="126" y="2"/>
                      </a:lnTo>
                      <a:lnTo>
                        <a:pt x="133" y="2"/>
                      </a:lnTo>
                      <a:lnTo>
                        <a:pt x="140" y="1"/>
                      </a:lnTo>
                      <a:lnTo>
                        <a:pt x="147" y="0"/>
                      </a:lnTo>
                      <a:lnTo>
                        <a:pt x="155" y="0"/>
                      </a:lnTo>
                      <a:lnTo>
                        <a:pt x="162" y="0"/>
                      </a:lnTo>
                      <a:lnTo>
                        <a:pt x="171" y="0"/>
                      </a:lnTo>
                      <a:lnTo>
                        <a:pt x="179" y="0"/>
                      </a:lnTo>
                      <a:lnTo>
                        <a:pt x="187" y="0"/>
                      </a:lnTo>
                      <a:lnTo>
                        <a:pt x="195" y="0"/>
                      </a:lnTo>
                      <a:lnTo>
                        <a:pt x="204" y="0"/>
                      </a:lnTo>
                      <a:lnTo>
                        <a:pt x="214" y="1"/>
                      </a:lnTo>
                      <a:lnTo>
                        <a:pt x="223" y="2"/>
                      </a:lnTo>
                      <a:lnTo>
                        <a:pt x="232" y="3"/>
                      </a:lnTo>
                      <a:lnTo>
                        <a:pt x="243" y="3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81" name="Freeform 191">
                  <a:extLst>
                    <a:ext uri="{FF2B5EF4-FFF2-40B4-BE49-F238E27FC236}">
                      <a16:creationId xmlns:a16="http://schemas.microsoft.com/office/drawing/2014/main" id="{CB3EA88B-81BA-42EE-9DA6-A93B33241B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6" y="1887"/>
                  <a:ext cx="498" cy="223"/>
                </a:xfrm>
                <a:custGeom>
                  <a:avLst/>
                  <a:gdLst>
                    <a:gd name="T0" fmla="*/ 272 w 498"/>
                    <a:gd name="T1" fmla="*/ 6 h 223"/>
                    <a:gd name="T2" fmla="*/ 311 w 498"/>
                    <a:gd name="T3" fmla="*/ 10 h 223"/>
                    <a:gd name="T4" fmla="*/ 346 w 498"/>
                    <a:gd name="T5" fmla="*/ 14 h 223"/>
                    <a:gd name="T6" fmla="*/ 376 w 498"/>
                    <a:gd name="T7" fmla="*/ 19 h 223"/>
                    <a:gd name="T8" fmla="*/ 404 w 498"/>
                    <a:gd name="T9" fmla="*/ 26 h 223"/>
                    <a:gd name="T10" fmla="*/ 427 w 498"/>
                    <a:gd name="T11" fmla="*/ 33 h 223"/>
                    <a:gd name="T12" fmla="*/ 447 w 498"/>
                    <a:gd name="T13" fmla="*/ 42 h 223"/>
                    <a:gd name="T14" fmla="*/ 463 w 498"/>
                    <a:gd name="T15" fmla="*/ 51 h 223"/>
                    <a:gd name="T16" fmla="*/ 482 w 498"/>
                    <a:gd name="T17" fmla="*/ 67 h 223"/>
                    <a:gd name="T18" fmla="*/ 494 w 498"/>
                    <a:gd name="T19" fmla="*/ 90 h 223"/>
                    <a:gd name="T20" fmla="*/ 497 w 498"/>
                    <a:gd name="T21" fmla="*/ 117 h 223"/>
                    <a:gd name="T22" fmla="*/ 488 w 498"/>
                    <a:gd name="T23" fmla="*/ 139 h 223"/>
                    <a:gd name="T24" fmla="*/ 469 w 498"/>
                    <a:gd name="T25" fmla="*/ 158 h 223"/>
                    <a:gd name="T26" fmla="*/ 453 w 498"/>
                    <a:gd name="T27" fmla="*/ 168 h 223"/>
                    <a:gd name="T28" fmla="*/ 437 w 498"/>
                    <a:gd name="T29" fmla="*/ 175 h 223"/>
                    <a:gd name="T30" fmla="*/ 419 w 498"/>
                    <a:gd name="T31" fmla="*/ 182 h 223"/>
                    <a:gd name="T32" fmla="*/ 398 w 498"/>
                    <a:gd name="T33" fmla="*/ 187 h 223"/>
                    <a:gd name="T34" fmla="*/ 374 w 498"/>
                    <a:gd name="T35" fmla="*/ 192 h 223"/>
                    <a:gd name="T36" fmla="*/ 349 w 498"/>
                    <a:gd name="T37" fmla="*/ 197 h 223"/>
                    <a:gd name="T38" fmla="*/ 321 w 498"/>
                    <a:gd name="T39" fmla="*/ 200 h 223"/>
                    <a:gd name="T40" fmla="*/ 291 w 498"/>
                    <a:gd name="T41" fmla="*/ 204 h 223"/>
                    <a:gd name="T42" fmla="*/ 264 w 498"/>
                    <a:gd name="T43" fmla="*/ 202 h 223"/>
                    <a:gd name="T44" fmla="*/ 241 w 498"/>
                    <a:gd name="T45" fmla="*/ 201 h 223"/>
                    <a:gd name="T46" fmla="*/ 221 w 498"/>
                    <a:gd name="T47" fmla="*/ 200 h 223"/>
                    <a:gd name="T48" fmla="*/ 205 w 498"/>
                    <a:gd name="T49" fmla="*/ 198 h 223"/>
                    <a:gd name="T50" fmla="*/ 189 w 498"/>
                    <a:gd name="T51" fmla="*/ 195 h 223"/>
                    <a:gd name="T52" fmla="*/ 170 w 498"/>
                    <a:gd name="T53" fmla="*/ 192 h 223"/>
                    <a:gd name="T54" fmla="*/ 153 w 498"/>
                    <a:gd name="T55" fmla="*/ 190 h 223"/>
                    <a:gd name="T56" fmla="*/ 136 w 498"/>
                    <a:gd name="T57" fmla="*/ 191 h 223"/>
                    <a:gd name="T58" fmla="*/ 122 w 498"/>
                    <a:gd name="T59" fmla="*/ 195 h 223"/>
                    <a:gd name="T60" fmla="*/ 105 w 498"/>
                    <a:gd name="T61" fmla="*/ 206 h 223"/>
                    <a:gd name="T62" fmla="*/ 91 w 498"/>
                    <a:gd name="T63" fmla="*/ 219 h 223"/>
                    <a:gd name="T64" fmla="*/ 75 w 498"/>
                    <a:gd name="T65" fmla="*/ 222 h 223"/>
                    <a:gd name="T66" fmla="*/ 59 w 498"/>
                    <a:gd name="T67" fmla="*/ 216 h 223"/>
                    <a:gd name="T68" fmla="*/ 41 w 498"/>
                    <a:gd name="T69" fmla="*/ 206 h 223"/>
                    <a:gd name="T70" fmla="*/ 25 w 498"/>
                    <a:gd name="T71" fmla="*/ 192 h 223"/>
                    <a:gd name="T72" fmla="*/ 14 w 498"/>
                    <a:gd name="T73" fmla="*/ 176 h 223"/>
                    <a:gd name="T74" fmla="*/ 6 w 498"/>
                    <a:gd name="T75" fmla="*/ 157 h 223"/>
                    <a:gd name="T76" fmla="*/ 2 w 498"/>
                    <a:gd name="T77" fmla="*/ 136 h 223"/>
                    <a:gd name="T78" fmla="*/ 1 w 498"/>
                    <a:gd name="T79" fmla="*/ 121 h 223"/>
                    <a:gd name="T80" fmla="*/ 1 w 498"/>
                    <a:gd name="T81" fmla="*/ 105 h 223"/>
                    <a:gd name="T82" fmla="*/ 2 w 498"/>
                    <a:gd name="T83" fmla="*/ 90 h 223"/>
                    <a:gd name="T84" fmla="*/ 6 w 498"/>
                    <a:gd name="T85" fmla="*/ 74 h 223"/>
                    <a:gd name="T86" fmla="*/ 14 w 498"/>
                    <a:gd name="T87" fmla="*/ 60 h 223"/>
                    <a:gd name="T88" fmla="*/ 23 w 498"/>
                    <a:gd name="T89" fmla="*/ 45 h 223"/>
                    <a:gd name="T90" fmla="*/ 37 w 498"/>
                    <a:gd name="T91" fmla="*/ 33 h 223"/>
                    <a:gd name="T92" fmla="*/ 55 w 498"/>
                    <a:gd name="T93" fmla="*/ 21 h 223"/>
                    <a:gd name="T94" fmla="*/ 77 w 498"/>
                    <a:gd name="T95" fmla="*/ 13 h 223"/>
                    <a:gd name="T96" fmla="*/ 105 w 498"/>
                    <a:gd name="T97" fmla="*/ 6 h 223"/>
                    <a:gd name="T98" fmla="*/ 137 w 498"/>
                    <a:gd name="T99" fmla="*/ 1 h 223"/>
                    <a:gd name="T100" fmla="*/ 174 w 498"/>
                    <a:gd name="T101" fmla="*/ 1 h 223"/>
                    <a:gd name="T102" fmla="*/ 218 w 498"/>
                    <a:gd name="T103" fmla="*/ 2 h 22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98"/>
                    <a:gd name="T157" fmla="*/ 0 h 223"/>
                    <a:gd name="T158" fmla="*/ 498 w 498"/>
                    <a:gd name="T159" fmla="*/ 223 h 223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98" h="223">
                      <a:moveTo>
                        <a:pt x="237" y="4"/>
                      </a:moveTo>
                      <a:lnTo>
                        <a:pt x="246" y="4"/>
                      </a:lnTo>
                      <a:lnTo>
                        <a:pt x="255" y="5"/>
                      </a:lnTo>
                      <a:lnTo>
                        <a:pt x="263" y="5"/>
                      </a:lnTo>
                      <a:lnTo>
                        <a:pt x="272" y="6"/>
                      </a:lnTo>
                      <a:lnTo>
                        <a:pt x="280" y="7"/>
                      </a:lnTo>
                      <a:lnTo>
                        <a:pt x="288" y="7"/>
                      </a:lnTo>
                      <a:lnTo>
                        <a:pt x="295" y="8"/>
                      </a:lnTo>
                      <a:lnTo>
                        <a:pt x="303" y="8"/>
                      </a:lnTo>
                      <a:lnTo>
                        <a:pt x="311" y="10"/>
                      </a:lnTo>
                      <a:lnTo>
                        <a:pt x="318" y="10"/>
                      </a:lnTo>
                      <a:lnTo>
                        <a:pt x="325" y="12"/>
                      </a:lnTo>
                      <a:lnTo>
                        <a:pt x="332" y="13"/>
                      </a:lnTo>
                      <a:lnTo>
                        <a:pt x="339" y="13"/>
                      </a:lnTo>
                      <a:lnTo>
                        <a:pt x="346" y="14"/>
                      </a:lnTo>
                      <a:lnTo>
                        <a:pt x="352" y="15"/>
                      </a:lnTo>
                      <a:lnTo>
                        <a:pt x="359" y="16"/>
                      </a:lnTo>
                      <a:lnTo>
                        <a:pt x="365" y="17"/>
                      </a:lnTo>
                      <a:lnTo>
                        <a:pt x="371" y="18"/>
                      </a:lnTo>
                      <a:lnTo>
                        <a:pt x="376" y="19"/>
                      </a:lnTo>
                      <a:lnTo>
                        <a:pt x="382" y="21"/>
                      </a:lnTo>
                      <a:lnTo>
                        <a:pt x="388" y="21"/>
                      </a:lnTo>
                      <a:lnTo>
                        <a:pt x="393" y="23"/>
                      </a:lnTo>
                      <a:lnTo>
                        <a:pt x="398" y="24"/>
                      </a:lnTo>
                      <a:lnTo>
                        <a:pt x="404" y="26"/>
                      </a:lnTo>
                      <a:lnTo>
                        <a:pt x="409" y="28"/>
                      </a:lnTo>
                      <a:lnTo>
                        <a:pt x="413" y="29"/>
                      </a:lnTo>
                      <a:lnTo>
                        <a:pt x="418" y="31"/>
                      </a:lnTo>
                      <a:lnTo>
                        <a:pt x="423" y="32"/>
                      </a:lnTo>
                      <a:lnTo>
                        <a:pt x="427" y="33"/>
                      </a:lnTo>
                      <a:lnTo>
                        <a:pt x="431" y="35"/>
                      </a:lnTo>
                      <a:lnTo>
                        <a:pt x="435" y="36"/>
                      </a:lnTo>
                      <a:lnTo>
                        <a:pt x="439" y="38"/>
                      </a:lnTo>
                      <a:lnTo>
                        <a:pt x="443" y="40"/>
                      </a:lnTo>
                      <a:lnTo>
                        <a:pt x="447" y="42"/>
                      </a:lnTo>
                      <a:lnTo>
                        <a:pt x="450" y="44"/>
                      </a:lnTo>
                      <a:lnTo>
                        <a:pt x="453" y="45"/>
                      </a:lnTo>
                      <a:lnTo>
                        <a:pt x="457" y="47"/>
                      </a:lnTo>
                      <a:lnTo>
                        <a:pt x="460" y="49"/>
                      </a:lnTo>
                      <a:lnTo>
                        <a:pt x="463" y="51"/>
                      </a:lnTo>
                      <a:lnTo>
                        <a:pt x="465" y="53"/>
                      </a:lnTo>
                      <a:lnTo>
                        <a:pt x="468" y="55"/>
                      </a:lnTo>
                      <a:lnTo>
                        <a:pt x="474" y="59"/>
                      </a:lnTo>
                      <a:lnTo>
                        <a:pt x="478" y="63"/>
                      </a:lnTo>
                      <a:lnTo>
                        <a:pt x="482" y="67"/>
                      </a:lnTo>
                      <a:lnTo>
                        <a:pt x="485" y="73"/>
                      </a:lnTo>
                      <a:lnTo>
                        <a:pt x="488" y="77"/>
                      </a:lnTo>
                      <a:lnTo>
                        <a:pt x="491" y="81"/>
                      </a:lnTo>
                      <a:lnTo>
                        <a:pt x="493" y="87"/>
                      </a:lnTo>
                      <a:lnTo>
                        <a:pt x="494" y="90"/>
                      </a:lnTo>
                      <a:lnTo>
                        <a:pt x="496" y="95"/>
                      </a:lnTo>
                      <a:lnTo>
                        <a:pt x="497" y="101"/>
                      </a:lnTo>
                      <a:lnTo>
                        <a:pt x="497" y="106"/>
                      </a:lnTo>
                      <a:lnTo>
                        <a:pt x="497" y="111"/>
                      </a:lnTo>
                      <a:lnTo>
                        <a:pt x="497" y="117"/>
                      </a:lnTo>
                      <a:lnTo>
                        <a:pt x="496" y="121"/>
                      </a:lnTo>
                      <a:lnTo>
                        <a:pt x="494" y="126"/>
                      </a:lnTo>
                      <a:lnTo>
                        <a:pt x="493" y="131"/>
                      </a:lnTo>
                      <a:lnTo>
                        <a:pt x="491" y="135"/>
                      </a:lnTo>
                      <a:lnTo>
                        <a:pt x="488" y="139"/>
                      </a:lnTo>
                      <a:lnTo>
                        <a:pt x="485" y="143"/>
                      </a:lnTo>
                      <a:lnTo>
                        <a:pt x="482" y="147"/>
                      </a:lnTo>
                      <a:lnTo>
                        <a:pt x="478" y="151"/>
                      </a:lnTo>
                      <a:lnTo>
                        <a:pt x="474" y="155"/>
                      </a:lnTo>
                      <a:lnTo>
                        <a:pt x="469" y="158"/>
                      </a:lnTo>
                      <a:lnTo>
                        <a:pt x="464" y="161"/>
                      </a:lnTo>
                      <a:lnTo>
                        <a:pt x="462" y="163"/>
                      </a:lnTo>
                      <a:lnTo>
                        <a:pt x="459" y="165"/>
                      </a:lnTo>
                      <a:lnTo>
                        <a:pt x="456" y="166"/>
                      </a:lnTo>
                      <a:lnTo>
                        <a:pt x="453" y="168"/>
                      </a:lnTo>
                      <a:lnTo>
                        <a:pt x="450" y="170"/>
                      </a:lnTo>
                      <a:lnTo>
                        <a:pt x="447" y="171"/>
                      </a:lnTo>
                      <a:lnTo>
                        <a:pt x="444" y="172"/>
                      </a:lnTo>
                      <a:lnTo>
                        <a:pt x="441" y="173"/>
                      </a:lnTo>
                      <a:lnTo>
                        <a:pt x="437" y="175"/>
                      </a:lnTo>
                      <a:lnTo>
                        <a:pt x="434" y="177"/>
                      </a:lnTo>
                      <a:lnTo>
                        <a:pt x="430" y="178"/>
                      </a:lnTo>
                      <a:lnTo>
                        <a:pt x="426" y="179"/>
                      </a:lnTo>
                      <a:lnTo>
                        <a:pt x="423" y="180"/>
                      </a:lnTo>
                      <a:lnTo>
                        <a:pt x="419" y="182"/>
                      </a:lnTo>
                      <a:lnTo>
                        <a:pt x="414" y="182"/>
                      </a:lnTo>
                      <a:lnTo>
                        <a:pt x="410" y="184"/>
                      </a:lnTo>
                      <a:lnTo>
                        <a:pt x="406" y="185"/>
                      </a:lnTo>
                      <a:lnTo>
                        <a:pt x="402" y="186"/>
                      </a:lnTo>
                      <a:lnTo>
                        <a:pt x="398" y="187"/>
                      </a:lnTo>
                      <a:lnTo>
                        <a:pt x="393" y="188"/>
                      </a:lnTo>
                      <a:lnTo>
                        <a:pt x="389" y="190"/>
                      </a:lnTo>
                      <a:lnTo>
                        <a:pt x="384" y="190"/>
                      </a:lnTo>
                      <a:lnTo>
                        <a:pt x="379" y="191"/>
                      </a:lnTo>
                      <a:lnTo>
                        <a:pt x="374" y="192"/>
                      </a:lnTo>
                      <a:lnTo>
                        <a:pt x="369" y="193"/>
                      </a:lnTo>
                      <a:lnTo>
                        <a:pt x="365" y="193"/>
                      </a:lnTo>
                      <a:lnTo>
                        <a:pt x="360" y="195"/>
                      </a:lnTo>
                      <a:lnTo>
                        <a:pt x="354" y="195"/>
                      </a:lnTo>
                      <a:lnTo>
                        <a:pt x="349" y="197"/>
                      </a:lnTo>
                      <a:lnTo>
                        <a:pt x="344" y="197"/>
                      </a:lnTo>
                      <a:lnTo>
                        <a:pt x="338" y="198"/>
                      </a:lnTo>
                      <a:lnTo>
                        <a:pt x="332" y="198"/>
                      </a:lnTo>
                      <a:lnTo>
                        <a:pt x="327" y="200"/>
                      </a:lnTo>
                      <a:lnTo>
                        <a:pt x="321" y="200"/>
                      </a:lnTo>
                      <a:lnTo>
                        <a:pt x="315" y="201"/>
                      </a:lnTo>
                      <a:lnTo>
                        <a:pt x="310" y="201"/>
                      </a:lnTo>
                      <a:lnTo>
                        <a:pt x="304" y="201"/>
                      </a:lnTo>
                      <a:lnTo>
                        <a:pt x="297" y="202"/>
                      </a:lnTo>
                      <a:lnTo>
                        <a:pt x="291" y="204"/>
                      </a:lnTo>
                      <a:lnTo>
                        <a:pt x="286" y="202"/>
                      </a:lnTo>
                      <a:lnTo>
                        <a:pt x="280" y="202"/>
                      </a:lnTo>
                      <a:lnTo>
                        <a:pt x="275" y="202"/>
                      </a:lnTo>
                      <a:lnTo>
                        <a:pt x="269" y="202"/>
                      </a:lnTo>
                      <a:lnTo>
                        <a:pt x="264" y="202"/>
                      </a:lnTo>
                      <a:lnTo>
                        <a:pt x="259" y="202"/>
                      </a:lnTo>
                      <a:lnTo>
                        <a:pt x="254" y="201"/>
                      </a:lnTo>
                      <a:lnTo>
                        <a:pt x="250" y="201"/>
                      </a:lnTo>
                      <a:lnTo>
                        <a:pt x="245" y="201"/>
                      </a:lnTo>
                      <a:lnTo>
                        <a:pt x="241" y="201"/>
                      </a:lnTo>
                      <a:lnTo>
                        <a:pt x="237" y="201"/>
                      </a:lnTo>
                      <a:lnTo>
                        <a:pt x="233" y="200"/>
                      </a:lnTo>
                      <a:lnTo>
                        <a:pt x="228" y="200"/>
                      </a:lnTo>
                      <a:lnTo>
                        <a:pt x="225" y="200"/>
                      </a:lnTo>
                      <a:lnTo>
                        <a:pt x="221" y="200"/>
                      </a:lnTo>
                      <a:lnTo>
                        <a:pt x="218" y="200"/>
                      </a:lnTo>
                      <a:lnTo>
                        <a:pt x="214" y="199"/>
                      </a:lnTo>
                      <a:lnTo>
                        <a:pt x="211" y="198"/>
                      </a:lnTo>
                      <a:lnTo>
                        <a:pt x="208" y="198"/>
                      </a:lnTo>
                      <a:lnTo>
                        <a:pt x="205" y="198"/>
                      </a:lnTo>
                      <a:lnTo>
                        <a:pt x="202" y="197"/>
                      </a:lnTo>
                      <a:lnTo>
                        <a:pt x="199" y="197"/>
                      </a:lnTo>
                      <a:lnTo>
                        <a:pt x="197" y="197"/>
                      </a:lnTo>
                      <a:lnTo>
                        <a:pt x="194" y="197"/>
                      </a:lnTo>
                      <a:lnTo>
                        <a:pt x="189" y="195"/>
                      </a:lnTo>
                      <a:lnTo>
                        <a:pt x="184" y="195"/>
                      </a:lnTo>
                      <a:lnTo>
                        <a:pt x="180" y="194"/>
                      </a:lnTo>
                      <a:lnTo>
                        <a:pt x="176" y="193"/>
                      </a:lnTo>
                      <a:lnTo>
                        <a:pt x="172" y="193"/>
                      </a:lnTo>
                      <a:lnTo>
                        <a:pt x="170" y="192"/>
                      </a:lnTo>
                      <a:lnTo>
                        <a:pt x="165" y="192"/>
                      </a:lnTo>
                      <a:lnTo>
                        <a:pt x="163" y="192"/>
                      </a:lnTo>
                      <a:lnTo>
                        <a:pt x="159" y="191"/>
                      </a:lnTo>
                      <a:lnTo>
                        <a:pt x="157" y="190"/>
                      </a:lnTo>
                      <a:lnTo>
                        <a:pt x="153" y="190"/>
                      </a:lnTo>
                      <a:lnTo>
                        <a:pt x="150" y="190"/>
                      </a:lnTo>
                      <a:lnTo>
                        <a:pt x="146" y="190"/>
                      </a:lnTo>
                      <a:lnTo>
                        <a:pt x="143" y="190"/>
                      </a:lnTo>
                      <a:lnTo>
                        <a:pt x="139" y="190"/>
                      </a:lnTo>
                      <a:lnTo>
                        <a:pt x="136" y="191"/>
                      </a:lnTo>
                      <a:lnTo>
                        <a:pt x="134" y="192"/>
                      </a:lnTo>
                      <a:lnTo>
                        <a:pt x="131" y="192"/>
                      </a:lnTo>
                      <a:lnTo>
                        <a:pt x="128" y="193"/>
                      </a:lnTo>
                      <a:lnTo>
                        <a:pt x="125" y="194"/>
                      </a:lnTo>
                      <a:lnTo>
                        <a:pt x="122" y="195"/>
                      </a:lnTo>
                      <a:lnTo>
                        <a:pt x="119" y="197"/>
                      </a:lnTo>
                      <a:lnTo>
                        <a:pt x="115" y="200"/>
                      </a:lnTo>
                      <a:lnTo>
                        <a:pt x="112" y="202"/>
                      </a:lnTo>
                      <a:lnTo>
                        <a:pt x="108" y="204"/>
                      </a:lnTo>
                      <a:lnTo>
                        <a:pt x="105" y="206"/>
                      </a:lnTo>
                      <a:lnTo>
                        <a:pt x="103" y="209"/>
                      </a:lnTo>
                      <a:lnTo>
                        <a:pt x="99" y="211"/>
                      </a:lnTo>
                      <a:lnTo>
                        <a:pt x="97" y="214"/>
                      </a:lnTo>
                      <a:lnTo>
                        <a:pt x="93" y="216"/>
                      </a:lnTo>
                      <a:lnTo>
                        <a:pt x="91" y="219"/>
                      </a:lnTo>
                      <a:lnTo>
                        <a:pt x="88" y="220"/>
                      </a:lnTo>
                      <a:lnTo>
                        <a:pt x="85" y="221"/>
                      </a:lnTo>
                      <a:lnTo>
                        <a:pt x="82" y="221"/>
                      </a:lnTo>
                      <a:lnTo>
                        <a:pt x="78" y="222"/>
                      </a:lnTo>
                      <a:lnTo>
                        <a:pt x="75" y="222"/>
                      </a:lnTo>
                      <a:lnTo>
                        <a:pt x="72" y="221"/>
                      </a:lnTo>
                      <a:lnTo>
                        <a:pt x="68" y="221"/>
                      </a:lnTo>
                      <a:lnTo>
                        <a:pt x="65" y="220"/>
                      </a:lnTo>
                      <a:lnTo>
                        <a:pt x="62" y="219"/>
                      </a:lnTo>
                      <a:lnTo>
                        <a:pt x="59" y="216"/>
                      </a:lnTo>
                      <a:lnTo>
                        <a:pt x="56" y="214"/>
                      </a:lnTo>
                      <a:lnTo>
                        <a:pt x="52" y="213"/>
                      </a:lnTo>
                      <a:lnTo>
                        <a:pt x="49" y="211"/>
                      </a:lnTo>
                      <a:lnTo>
                        <a:pt x="45" y="208"/>
                      </a:lnTo>
                      <a:lnTo>
                        <a:pt x="41" y="206"/>
                      </a:lnTo>
                      <a:lnTo>
                        <a:pt x="38" y="204"/>
                      </a:lnTo>
                      <a:lnTo>
                        <a:pt x="34" y="201"/>
                      </a:lnTo>
                      <a:lnTo>
                        <a:pt x="31" y="198"/>
                      </a:lnTo>
                      <a:lnTo>
                        <a:pt x="28" y="195"/>
                      </a:lnTo>
                      <a:lnTo>
                        <a:pt x="25" y="192"/>
                      </a:lnTo>
                      <a:lnTo>
                        <a:pt x="21" y="188"/>
                      </a:lnTo>
                      <a:lnTo>
                        <a:pt x="19" y="185"/>
                      </a:lnTo>
                      <a:lnTo>
                        <a:pt x="18" y="182"/>
                      </a:lnTo>
                      <a:lnTo>
                        <a:pt x="16" y="179"/>
                      </a:lnTo>
                      <a:lnTo>
                        <a:pt x="14" y="176"/>
                      </a:lnTo>
                      <a:lnTo>
                        <a:pt x="12" y="173"/>
                      </a:lnTo>
                      <a:lnTo>
                        <a:pt x="11" y="170"/>
                      </a:lnTo>
                      <a:lnTo>
                        <a:pt x="10" y="166"/>
                      </a:lnTo>
                      <a:lnTo>
                        <a:pt x="8" y="161"/>
                      </a:lnTo>
                      <a:lnTo>
                        <a:pt x="6" y="157"/>
                      </a:lnTo>
                      <a:lnTo>
                        <a:pt x="6" y="153"/>
                      </a:lnTo>
                      <a:lnTo>
                        <a:pt x="4" y="148"/>
                      </a:lnTo>
                      <a:lnTo>
                        <a:pt x="3" y="143"/>
                      </a:lnTo>
                      <a:lnTo>
                        <a:pt x="2" y="138"/>
                      </a:lnTo>
                      <a:lnTo>
                        <a:pt x="2" y="136"/>
                      </a:lnTo>
                      <a:lnTo>
                        <a:pt x="2" y="133"/>
                      </a:lnTo>
                      <a:lnTo>
                        <a:pt x="1" y="131"/>
                      </a:lnTo>
                      <a:lnTo>
                        <a:pt x="1" y="127"/>
                      </a:lnTo>
                      <a:lnTo>
                        <a:pt x="1" y="124"/>
                      </a:lnTo>
                      <a:lnTo>
                        <a:pt x="1" y="121"/>
                      </a:lnTo>
                      <a:lnTo>
                        <a:pt x="1" y="117"/>
                      </a:lnTo>
                      <a:lnTo>
                        <a:pt x="0" y="115"/>
                      </a:lnTo>
                      <a:lnTo>
                        <a:pt x="0" y="112"/>
                      </a:lnTo>
                      <a:lnTo>
                        <a:pt x="0" y="108"/>
                      </a:lnTo>
                      <a:lnTo>
                        <a:pt x="1" y="105"/>
                      </a:lnTo>
                      <a:lnTo>
                        <a:pt x="1" y="102"/>
                      </a:lnTo>
                      <a:lnTo>
                        <a:pt x="1" y="99"/>
                      </a:lnTo>
                      <a:lnTo>
                        <a:pt x="1" y="96"/>
                      </a:lnTo>
                      <a:lnTo>
                        <a:pt x="1" y="93"/>
                      </a:lnTo>
                      <a:lnTo>
                        <a:pt x="2" y="90"/>
                      </a:lnTo>
                      <a:lnTo>
                        <a:pt x="3" y="87"/>
                      </a:lnTo>
                      <a:lnTo>
                        <a:pt x="3" y="83"/>
                      </a:lnTo>
                      <a:lnTo>
                        <a:pt x="4" y="81"/>
                      </a:lnTo>
                      <a:lnTo>
                        <a:pt x="5" y="77"/>
                      </a:lnTo>
                      <a:lnTo>
                        <a:pt x="6" y="74"/>
                      </a:lnTo>
                      <a:lnTo>
                        <a:pt x="7" y="72"/>
                      </a:lnTo>
                      <a:lnTo>
                        <a:pt x="9" y="68"/>
                      </a:lnTo>
                      <a:lnTo>
                        <a:pt x="10" y="66"/>
                      </a:lnTo>
                      <a:lnTo>
                        <a:pt x="12" y="62"/>
                      </a:lnTo>
                      <a:lnTo>
                        <a:pt x="14" y="60"/>
                      </a:lnTo>
                      <a:lnTo>
                        <a:pt x="15" y="57"/>
                      </a:lnTo>
                      <a:lnTo>
                        <a:pt x="17" y="53"/>
                      </a:lnTo>
                      <a:lnTo>
                        <a:pt x="19" y="51"/>
                      </a:lnTo>
                      <a:lnTo>
                        <a:pt x="21" y="48"/>
                      </a:lnTo>
                      <a:lnTo>
                        <a:pt x="23" y="45"/>
                      </a:lnTo>
                      <a:lnTo>
                        <a:pt x="26" y="44"/>
                      </a:lnTo>
                      <a:lnTo>
                        <a:pt x="28" y="40"/>
                      </a:lnTo>
                      <a:lnTo>
                        <a:pt x="32" y="38"/>
                      </a:lnTo>
                      <a:lnTo>
                        <a:pt x="34" y="35"/>
                      </a:lnTo>
                      <a:lnTo>
                        <a:pt x="37" y="33"/>
                      </a:lnTo>
                      <a:lnTo>
                        <a:pt x="40" y="31"/>
                      </a:lnTo>
                      <a:lnTo>
                        <a:pt x="44" y="29"/>
                      </a:lnTo>
                      <a:lnTo>
                        <a:pt x="48" y="26"/>
                      </a:lnTo>
                      <a:lnTo>
                        <a:pt x="51" y="24"/>
                      </a:lnTo>
                      <a:lnTo>
                        <a:pt x="55" y="21"/>
                      </a:lnTo>
                      <a:lnTo>
                        <a:pt x="59" y="20"/>
                      </a:lnTo>
                      <a:lnTo>
                        <a:pt x="64" y="18"/>
                      </a:lnTo>
                      <a:lnTo>
                        <a:pt x="68" y="16"/>
                      </a:lnTo>
                      <a:lnTo>
                        <a:pt x="73" y="14"/>
                      </a:lnTo>
                      <a:lnTo>
                        <a:pt x="77" y="13"/>
                      </a:lnTo>
                      <a:lnTo>
                        <a:pt x="83" y="12"/>
                      </a:lnTo>
                      <a:lnTo>
                        <a:pt x="88" y="10"/>
                      </a:lnTo>
                      <a:lnTo>
                        <a:pt x="93" y="8"/>
                      </a:lnTo>
                      <a:lnTo>
                        <a:pt x="99" y="7"/>
                      </a:lnTo>
                      <a:lnTo>
                        <a:pt x="105" y="6"/>
                      </a:lnTo>
                      <a:lnTo>
                        <a:pt x="110" y="4"/>
                      </a:lnTo>
                      <a:lnTo>
                        <a:pt x="117" y="4"/>
                      </a:lnTo>
                      <a:lnTo>
                        <a:pt x="123" y="2"/>
                      </a:lnTo>
                      <a:lnTo>
                        <a:pt x="130" y="2"/>
                      </a:lnTo>
                      <a:lnTo>
                        <a:pt x="137" y="1"/>
                      </a:lnTo>
                      <a:lnTo>
                        <a:pt x="143" y="1"/>
                      </a:lnTo>
                      <a:lnTo>
                        <a:pt x="151" y="1"/>
                      </a:lnTo>
                      <a:lnTo>
                        <a:pt x="158" y="1"/>
                      </a:lnTo>
                      <a:lnTo>
                        <a:pt x="166" y="0"/>
                      </a:lnTo>
                      <a:lnTo>
                        <a:pt x="174" y="1"/>
                      </a:lnTo>
                      <a:lnTo>
                        <a:pt x="183" y="1"/>
                      </a:lnTo>
                      <a:lnTo>
                        <a:pt x="191" y="1"/>
                      </a:lnTo>
                      <a:lnTo>
                        <a:pt x="200" y="1"/>
                      </a:lnTo>
                      <a:lnTo>
                        <a:pt x="209" y="2"/>
                      </a:lnTo>
                      <a:lnTo>
                        <a:pt x="218" y="2"/>
                      </a:lnTo>
                      <a:lnTo>
                        <a:pt x="227" y="3"/>
                      </a:lnTo>
                      <a:lnTo>
                        <a:pt x="237" y="4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82" name="Freeform 192">
                  <a:extLst>
                    <a:ext uri="{FF2B5EF4-FFF2-40B4-BE49-F238E27FC236}">
                      <a16:creationId xmlns:a16="http://schemas.microsoft.com/office/drawing/2014/main" id="{44EFF76D-A716-42E1-AD98-A734491A8E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0" y="1889"/>
                  <a:ext cx="489" cy="219"/>
                </a:xfrm>
                <a:custGeom>
                  <a:avLst/>
                  <a:gdLst>
                    <a:gd name="T0" fmla="*/ 266 w 489"/>
                    <a:gd name="T1" fmla="*/ 6 h 219"/>
                    <a:gd name="T2" fmla="*/ 305 w 489"/>
                    <a:gd name="T3" fmla="*/ 10 h 219"/>
                    <a:gd name="T4" fmla="*/ 340 w 489"/>
                    <a:gd name="T5" fmla="*/ 14 h 219"/>
                    <a:gd name="T6" fmla="*/ 370 w 489"/>
                    <a:gd name="T7" fmla="*/ 19 h 219"/>
                    <a:gd name="T8" fmla="*/ 396 w 489"/>
                    <a:gd name="T9" fmla="*/ 26 h 219"/>
                    <a:gd name="T10" fmla="*/ 420 w 489"/>
                    <a:gd name="T11" fmla="*/ 33 h 219"/>
                    <a:gd name="T12" fmla="*/ 439 w 489"/>
                    <a:gd name="T13" fmla="*/ 42 h 219"/>
                    <a:gd name="T14" fmla="*/ 454 w 489"/>
                    <a:gd name="T15" fmla="*/ 50 h 219"/>
                    <a:gd name="T16" fmla="*/ 473 w 489"/>
                    <a:gd name="T17" fmla="*/ 66 h 219"/>
                    <a:gd name="T18" fmla="*/ 485 w 489"/>
                    <a:gd name="T19" fmla="*/ 90 h 219"/>
                    <a:gd name="T20" fmla="*/ 487 w 489"/>
                    <a:gd name="T21" fmla="*/ 114 h 219"/>
                    <a:gd name="T22" fmla="*/ 478 w 489"/>
                    <a:gd name="T23" fmla="*/ 136 h 219"/>
                    <a:gd name="T24" fmla="*/ 460 w 489"/>
                    <a:gd name="T25" fmla="*/ 155 h 219"/>
                    <a:gd name="T26" fmla="*/ 441 w 489"/>
                    <a:gd name="T27" fmla="*/ 166 h 219"/>
                    <a:gd name="T28" fmla="*/ 425 w 489"/>
                    <a:gd name="T29" fmla="*/ 173 h 219"/>
                    <a:gd name="T30" fmla="*/ 405 w 489"/>
                    <a:gd name="T31" fmla="*/ 179 h 219"/>
                    <a:gd name="T32" fmla="*/ 385 w 489"/>
                    <a:gd name="T33" fmla="*/ 184 h 219"/>
                    <a:gd name="T34" fmla="*/ 361 w 489"/>
                    <a:gd name="T35" fmla="*/ 189 h 219"/>
                    <a:gd name="T36" fmla="*/ 336 w 489"/>
                    <a:gd name="T37" fmla="*/ 193 h 219"/>
                    <a:gd name="T38" fmla="*/ 309 w 489"/>
                    <a:gd name="T39" fmla="*/ 196 h 219"/>
                    <a:gd name="T40" fmla="*/ 279 w 489"/>
                    <a:gd name="T41" fmla="*/ 199 h 219"/>
                    <a:gd name="T42" fmla="*/ 253 w 489"/>
                    <a:gd name="T43" fmla="*/ 198 h 219"/>
                    <a:gd name="T44" fmla="*/ 231 w 489"/>
                    <a:gd name="T45" fmla="*/ 196 h 219"/>
                    <a:gd name="T46" fmla="*/ 213 w 489"/>
                    <a:gd name="T47" fmla="*/ 195 h 219"/>
                    <a:gd name="T48" fmla="*/ 197 w 489"/>
                    <a:gd name="T49" fmla="*/ 193 h 219"/>
                    <a:gd name="T50" fmla="*/ 178 w 489"/>
                    <a:gd name="T51" fmla="*/ 191 h 219"/>
                    <a:gd name="T52" fmla="*/ 161 w 489"/>
                    <a:gd name="T53" fmla="*/ 188 h 219"/>
                    <a:gd name="T54" fmla="*/ 145 w 489"/>
                    <a:gd name="T55" fmla="*/ 186 h 219"/>
                    <a:gd name="T56" fmla="*/ 128 w 489"/>
                    <a:gd name="T57" fmla="*/ 188 h 219"/>
                    <a:gd name="T58" fmla="*/ 111 w 489"/>
                    <a:gd name="T59" fmla="*/ 196 h 219"/>
                    <a:gd name="T60" fmla="*/ 97 w 489"/>
                    <a:gd name="T61" fmla="*/ 208 h 219"/>
                    <a:gd name="T62" fmla="*/ 82 w 489"/>
                    <a:gd name="T63" fmla="*/ 217 h 219"/>
                    <a:gd name="T64" fmla="*/ 65 w 489"/>
                    <a:gd name="T65" fmla="*/ 217 h 219"/>
                    <a:gd name="T66" fmla="*/ 49 w 489"/>
                    <a:gd name="T67" fmla="*/ 207 h 219"/>
                    <a:gd name="T68" fmla="*/ 32 w 489"/>
                    <a:gd name="T69" fmla="*/ 195 h 219"/>
                    <a:gd name="T70" fmla="*/ 17 w 489"/>
                    <a:gd name="T71" fmla="*/ 178 h 219"/>
                    <a:gd name="T72" fmla="*/ 10 w 489"/>
                    <a:gd name="T73" fmla="*/ 162 h 219"/>
                    <a:gd name="T74" fmla="*/ 3 w 489"/>
                    <a:gd name="T75" fmla="*/ 140 h 219"/>
                    <a:gd name="T76" fmla="*/ 0 w 489"/>
                    <a:gd name="T77" fmla="*/ 124 h 219"/>
                    <a:gd name="T78" fmla="*/ 0 w 489"/>
                    <a:gd name="T79" fmla="*/ 109 h 219"/>
                    <a:gd name="T80" fmla="*/ 0 w 489"/>
                    <a:gd name="T81" fmla="*/ 94 h 219"/>
                    <a:gd name="T82" fmla="*/ 4 w 489"/>
                    <a:gd name="T83" fmla="*/ 79 h 219"/>
                    <a:gd name="T84" fmla="*/ 10 w 489"/>
                    <a:gd name="T85" fmla="*/ 64 h 219"/>
                    <a:gd name="T86" fmla="*/ 18 w 489"/>
                    <a:gd name="T87" fmla="*/ 49 h 219"/>
                    <a:gd name="T88" fmla="*/ 33 w 489"/>
                    <a:gd name="T89" fmla="*/ 34 h 219"/>
                    <a:gd name="T90" fmla="*/ 49 w 489"/>
                    <a:gd name="T91" fmla="*/ 23 h 219"/>
                    <a:gd name="T92" fmla="*/ 71 w 489"/>
                    <a:gd name="T93" fmla="*/ 14 h 219"/>
                    <a:gd name="T94" fmla="*/ 96 w 489"/>
                    <a:gd name="T95" fmla="*/ 6 h 219"/>
                    <a:gd name="T96" fmla="*/ 126 w 489"/>
                    <a:gd name="T97" fmla="*/ 2 h 219"/>
                    <a:gd name="T98" fmla="*/ 162 w 489"/>
                    <a:gd name="T99" fmla="*/ 0 h 219"/>
                    <a:gd name="T100" fmla="*/ 203 w 489"/>
                    <a:gd name="T101" fmla="*/ 1 h 219"/>
                    <a:gd name="T102" fmla="*/ 232 w 489"/>
                    <a:gd name="T103" fmla="*/ 4 h 21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89"/>
                    <a:gd name="T157" fmla="*/ 0 h 219"/>
                    <a:gd name="T158" fmla="*/ 489 w 489"/>
                    <a:gd name="T159" fmla="*/ 219 h 21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89" h="219">
                      <a:moveTo>
                        <a:pt x="232" y="4"/>
                      </a:moveTo>
                      <a:lnTo>
                        <a:pt x="240" y="5"/>
                      </a:lnTo>
                      <a:lnTo>
                        <a:pt x="250" y="5"/>
                      </a:lnTo>
                      <a:lnTo>
                        <a:pt x="258" y="5"/>
                      </a:lnTo>
                      <a:lnTo>
                        <a:pt x="266" y="6"/>
                      </a:lnTo>
                      <a:lnTo>
                        <a:pt x="274" y="6"/>
                      </a:lnTo>
                      <a:lnTo>
                        <a:pt x="282" y="7"/>
                      </a:lnTo>
                      <a:lnTo>
                        <a:pt x="290" y="8"/>
                      </a:lnTo>
                      <a:lnTo>
                        <a:pt x="298" y="8"/>
                      </a:lnTo>
                      <a:lnTo>
                        <a:pt x="305" y="10"/>
                      </a:lnTo>
                      <a:lnTo>
                        <a:pt x="312" y="11"/>
                      </a:lnTo>
                      <a:lnTo>
                        <a:pt x="320" y="11"/>
                      </a:lnTo>
                      <a:lnTo>
                        <a:pt x="326" y="12"/>
                      </a:lnTo>
                      <a:lnTo>
                        <a:pt x="333" y="12"/>
                      </a:lnTo>
                      <a:lnTo>
                        <a:pt x="340" y="14"/>
                      </a:lnTo>
                      <a:lnTo>
                        <a:pt x="346" y="15"/>
                      </a:lnTo>
                      <a:lnTo>
                        <a:pt x="352" y="15"/>
                      </a:lnTo>
                      <a:lnTo>
                        <a:pt x="359" y="17"/>
                      </a:lnTo>
                      <a:lnTo>
                        <a:pt x="365" y="18"/>
                      </a:lnTo>
                      <a:lnTo>
                        <a:pt x="370" y="19"/>
                      </a:lnTo>
                      <a:lnTo>
                        <a:pt x="376" y="20"/>
                      </a:lnTo>
                      <a:lnTo>
                        <a:pt x="382" y="21"/>
                      </a:lnTo>
                      <a:lnTo>
                        <a:pt x="387" y="23"/>
                      </a:lnTo>
                      <a:lnTo>
                        <a:pt x="391" y="24"/>
                      </a:lnTo>
                      <a:lnTo>
                        <a:pt x="396" y="26"/>
                      </a:lnTo>
                      <a:lnTo>
                        <a:pt x="402" y="27"/>
                      </a:lnTo>
                      <a:lnTo>
                        <a:pt x="406" y="29"/>
                      </a:lnTo>
                      <a:lnTo>
                        <a:pt x="411" y="30"/>
                      </a:lnTo>
                      <a:lnTo>
                        <a:pt x="415" y="31"/>
                      </a:lnTo>
                      <a:lnTo>
                        <a:pt x="420" y="33"/>
                      </a:lnTo>
                      <a:lnTo>
                        <a:pt x="424" y="34"/>
                      </a:lnTo>
                      <a:lnTo>
                        <a:pt x="428" y="36"/>
                      </a:lnTo>
                      <a:lnTo>
                        <a:pt x="431" y="38"/>
                      </a:lnTo>
                      <a:lnTo>
                        <a:pt x="435" y="40"/>
                      </a:lnTo>
                      <a:lnTo>
                        <a:pt x="439" y="42"/>
                      </a:lnTo>
                      <a:lnTo>
                        <a:pt x="442" y="43"/>
                      </a:lnTo>
                      <a:lnTo>
                        <a:pt x="445" y="45"/>
                      </a:lnTo>
                      <a:lnTo>
                        <a:pt x="448" y="47"/>
                      </a:lnTo>
                      <a:lnTo>
                        <a:pt x="452" y="49"/>
                      </a:lnTo>
                      <a:lnTo>
                        <a:pt x="454" y="50"/>
                      </a:lnTo>
                      <a:lnTo>
                        <a:pt x="457" y="53"/>
                      </a:lnTo>
                      <a:lnTo>
                        <a:pt x="459" y="55"/>
                      </a:lnTo>
                      <a:lnTo>
                        <a:pt x="464" y="58"/>
                      </a:lnTo>
                      <a:lnTo>
                        <a:pt x="468" y="62"/>
                      </a:lnTo>
                      <a:lnTo>
                        <a:pt x="473" y="66"/>
                      </a:lnTo>
                      <a:lnTo>
                        <a:pt x="476" y="71"/>
                      </a:lnTo>
                      <a:lnTo>
                        <a:pt x="478" y="76"/>
                      </a:lnTo>
                      <a:lnTo>
                        <a:pt x="481" y="80"/>
                      </a:lnTo>
                      <a:lnTo>
                        <a:pt x="483" y="85"/>
                      </a:lnTo>
                      <a:lnTo>
                        <a:pt x="485" y="90"/>
                      </a:lnTo>
                      <a:lnTo>
                        <a:pt x="486" y="94"/>
                      </a:lnTo>
                      <a:lnTo>
                        <a:pt x="487" y="99"/>
                      </a:lnTo>
                      <a:lnTo>
                        <a:pt x="488" y="104"/>
                      </a:lnTo>
                      <a:lnTo>
                        <a:pt x="488" y="109"/>
                      </a:lnTo>
                      <a:lnTo>
                        <a:pt x="487" y="114"/>
                      </a:lnTo>
                      <a:lnTo>
                        <a:pt x="486" y="119"/>
                      </a:lnTo>
                      <a:lnTo>
                        <a:pt x="485" y="123"/>
                      </a:lnTo>
                      <a:lnTo>
                        <a:pt x="483" y="129"/>
                      </a:lnTo>
                      <a:lnTo>
                        <a:pt x="481" y="133"/>
                      </a:lnTo>
                      <a:lnTo>
                        <a:pt x="478" y="136"/>
                      </a:lnTo>
                      <a:lnTo>
                        <a:pt x="475" y="140"/>
                      </a:lnTo>
                      <a:lnTo>
                        <a:pt x="472" y="144"/>
                      </a:lnTo>
                      <a:lnTo>
                        <a:pt x="468" y="148"/>
                      </a:lnTo>
                      <a:lnTo>
                        <a:pt x="464" y="151"/>
                      </a:lnTo>
                      <a:lnTo>
                        <a:pt x="460" y="155"/>
                      </a:lnTo>
                      <a:lnTo>
                        <a:pt x="455" y="159"/>
                      </a:lnTo>
                      <a:lnTo>
                        <a:pt x="449" y="162"/>
                      </a:lnTo>
                      <a:lnTo>
                        <a:pt x="447" y="163"/>
                      </a:lnTo>
                      <a:lnTo>
                        <a:pt x="444" y="165"/>
                      </a:lnTo>
                      <a:lnTo>
                        <a:pt x="441" y="166"/>
                      </a:lnTo>
                      <a:lnTo>
                        <a:pt x="438" y="168"/>
                      </a:lnTo>
                      <a:lnTo>
                        <a:pt x="435" y="169"/>
                      </a:lnTo>
                      <a:lnTo>
                        <a:pt x="431" y="170"/>
                      </a:lnTo>
                      <a:lnTo>
                        <a:pt x="428" y="172"/>
                      </a:lnTo>
                      <a:lnTo>
                        <a:pt x="425" y="173"/>
                      </a:lnTo>
                      <a:lnTo>
                        <a:pt x="421" y="174"/>
                      </a:lnTo>
                      <a:lnTo>
                        <a:pt x="417" y="175"/>
                      </a:lnTo>
                      <a:lnTo>
                        <a:pt x="414" y="177"/>
                      </a:lnTo>
                      <a:lnTo>
                        <a:pt x="410" y="178"/>
                      </a:lnTo>
                      <a:lnTo>
                        <a:pt x="405" y="179"/>
                      </a:lnTo>
                      <a:lnTo>
                        <a:pt x="402" y="180"/>
                      </a:lnTo>
                      <a:lnTo>
                        <a:pt x="398" y="181"/>
                      </a:lnTo>
                      <a:lnTo>
                        <a:pt x="394" y="183"/>
                      </a:lnTo>
                      <a:lnTo>
                        <a:pt x="389" y="184"/>
                      </a:lnTo>
                      <a:lnTo>
                        <a:pt x="385" y="184"/>
                      </a:lnTo>
                      <a:lnTo>
                        <a:pt x="380" y="185"/>
                      </a:lnTo>
                      <a:lnTo>
                        <a:pt x="376" y="187"/>
                      </a:lnTo>
                      <a:lnTo>
                        <a:pt x="371" y="188"/>
                      </a:lnTo>
                      <a:lnTo>
                        <a:pt x="367" y="188"/>
                      </a:lnTo>
                      <a:lnTo>
                        <a:pt x="361" y="189"/>
                      </a:lnTo>
                      <a:lnTo>
                        <a:pt x="357" y="190"/>
                      </a:lnTo>
                      <a:lnTo>
                        <a:pt x="352" y="191"/>
                      </a:lnTo>
                      <a:lnTo>
                        <a:pt x="346" y="191"/>
                      </a:lnTo>
                      <a:lnTo>
                        <a:pt x="341" y="193"/>
                      </a:lnTo>
                      <a:lnTo>
                        <a:pt x="336" y="193"/>
                      </a:lnTo>
                      <a:lnTo>
                        <a:pt x="331" y="194"/>
                      </a:lnTo>
                      <a:lnTo>
                        <a:pt x="325" y="195"/>
                      </a:lnTo>
                      <a:lnTo>
                        <a:pt x="320" y="195"/>
                      </a:lnTo>
                      <a:lnTo>
                        <a:pt x="314" y="196"/>
                      </a:lnTo>
                      <a:lnTo>
                        <a:pt x="309" y="196"/>
                      </a:lnTo>
                      <a:lnTo>
                        <a:pt x="302" y="198"/>
                      </a:lnTo>
                      <a:lnTo>
                        <a:pt x="297" y="198"/>
                      </a:lnTo>
                      <a:lnTo>
                        <a:pt x="291" y="198"/>
                      </a:lnTo>
                      <a:lnTo>
                        <a:pt x="285" y="199"/>
                      </a:lnTo>
                      <a:lnTo>
                        <a:pt x="279" y="199"/>
                      </a:lnTo>
                      <a:lnTo>
                        <a:pt x="274" y="198"/>
                      </a:lnTo>
                      <a:lnTo>
                        <a:pt x="268" y="198"/>
                      </a:lnTo>
                      <a:lnTo>
                        <a:pt x="263" y="198"/>
                      </a:lnTo>
                      <a:lnTo>
                        <a:pt x="258" y="198"/>
                      </a:lnTo>
                      <a:lnTo>
                        <a:pt x="253" y="198"/>
                      </a:lnTo>
                      <a:lnTo>
                        <a:pt x="248" y="198"/>
                      </a:lnTo>
                      <a:lnTo>
                        <a:pt x="244" y="198"/>
                      </a:lnTo>
                      <a:lnTo>
                        <a:pt x="239" y="198"/>
                      </a:lnTo>
                      <a:lnTo>
                        <a:pt x="236" y="197"/>
                      </a:lnTo>
                      <a:lnTo>
                        <a:pt x="231" y="196"/>
                      </a:lnTo>
                      <a:lnTo>
                        <a:pt x="227" y="196"/>
                      </a:lnTo>
                      <a:lnTo>
                        <a:pt x="223" y="196"/>
                      </a:lnTo>
                      <a:lnTo>
                        <a:pt x="220" y="196"/>
                      </a:lnTo>
                      <a:lnTo>
                        <a:pt x="216" y="195"/>
                      </a:lnTo>
                      <a:lnTo>
                        <a:pt x="213" y="195"/>
                      </a:lnTo>
                      <a:lnTo>
                        <a:pt x="209" y="195"/>
                      </a:lnTo>
                      <a:lnTo>
                        <a:pt x="206" y="195"/>
                      </a:lnTo>
                      <a:lnTo>
                        <a:pt x="203" y="194"/>
                      </a:lnTo>
                      <a:lnTo>
                        <a:pt x="201" y="193"/>
                      </a:lnTo>
                      <a:lnTo>
                        <a:pt x="197" y="193"/>
                      </a:lnTo>
                      <a:lnTo>
                        <a:pt x="195" y="193"/>
                      </a:lnTo>
                      <a:lnTo>
                        <a:pt x="192" y="193"/>
                      </a:lnTo>
                      <a:lnTo>
                        <a:pt x="187" y="192"/>
                      </a:lnTo>
                      <a:lnTo>
                        <a:pt x="182" y="191"/>
                      </a:lnTo>
                      <a:lnTo>
                        <a:pt x="178" y="191"/>
                      </a:lnTo>
                      <a:lnTo>
                        <a:pt x="174" y="190"/>
                      </a:lnTo>
                      <a:lnTo>
                        <a:pt x="170" y="190"/>
                      </a:lnTo>
                      <a:lnTo>
                        <a:pt x="167" y="189"/>
                      </a:lnTo>
                      <a:lnTo>
                        <a:pt x="164" y="188"/>
                      </a:lnTo>
                      <a:lnTo>
                        <a:pt x="161" y="188"/>
                      </a:lnTo>
                      <a:lnTo>
                        <a:pt x="158" y="188"/>
                      </a:lnTo>
                      <a:lnTo>
                        <a:pt x="155" y="187"/>
                      </a:lnTo>
                      <a:lnTo>
                        <a:pt x="151" y="187"/>
                      </a:lnTo>
                      <a:lnTo>
                        <a:pt x="148" y="186"/>
                      </a:lnTo>
                      <a:lnTo>
                        <a:pt x="145" y="186"/>
                      </a:lnTo>
                      <a:lnTo>
                        <a:pt x="141" y="186"/>
                      </a:lnTo>
                      <a:lnTo>
                        <a:pt x="137" y="187"/>
                      </a:lnTo>
                      <a:lnTo>
                        <a:pt x="134" y="188"/>
                      </a:lnTo>
                      <a:lnTo>
                        <a:pt x="131" y="188"/>
                      </a:lnTo>
                      <a:lnTo>
                        <a:pt x="128" y="188"/>
                      </a:lnTo>
                      <a:lnTo>
                        <a:pt x="125" y="190"/>
                      </a:lnTo>
                      <a:lnTo>
                        <a:pt x="122" y="190"/>
                      </a:lnTo>
                      <a:lnTo>
                        <a:pt x="119" y="192"/>
                      </a:lnTo>
                      <a:lnTo>
                        <a:pt x="116" y="194"/>
                      </a:lnTo>
                      <a:lnTo>
                        <a:pt x="111" y="196"/>
                      </a:lnTo>
                      <a:lnTo>
                        <a:pt x="108" y="199"/>
                      </a:lnTo>
                      <a:lnTo>
                        <a:pt x="105" y="202"/>
                      </a:lnTo>
                      <a:lnTo>
                        <a:pt x="102" y="203"/>
                      </a:lnTo>
                      <a:lnTo>
                        <a:pt x="99" y="206"/>
                      </a:lnTo>
                      <a:lnTo>
                        <a:pt x="97" y="208"/>
                      </a:lnTo>
                      <a:lnTo>
                        <a:pt x="93" y="210"/>
                      </a:lnTo>
                      <a:lnTo>
                        <a:pt x="90" y="212"/>
                      </a:lnTo>
                      <a:lnTo>
                        <a:pt x="87" y="214"/>
                      </a:lnTo>
                      <a:lnTo>
                        <a:pt x="84" y="215"/>
                      </a:lnTo>
                      <a:lnTo>
                        <a:pt x="82" y="217"/>
                      </a:lnTo>
                      <a:lnTo>
                        <a:pt x="79" y="217"/>
                      </a:lnTo>
                      <a:lnTo>
                        <a:pt x="76" y="218"/>
                      </a:lnTo>
                      <a:lnTo>
                        <a:pt x="73" y="218"/>
                      </a:lnTo>
                      <a:lnTo>
                        <a:pt x="69" y="217"/>
                      </a:lnTo>
                      <a:lnTo>
                        <a:pt x="65" y="217"/>
                      </a:lnTo>
                      <a:lnTo>
                        <a:pt x="62" y="214"/>
                      </a:lnTo>
                      <a:lnTo>
                        <a:pt x="60" y="212"/>
                      </a:lnTo>
                      <a:lnTo>
                        <a:pt x="56" y="211"/>
                      </a:lnTo>
                      <a:lnTo>
                        <a:pt x="52" y="209"/>
                      </a:lnTo>
                      <a:lnTo>
                        <a:pt x="49" y="207"/>
                      </a:lnTo>
                      <a:lnTo>
                        <a:pt x="45" y="205"/>
                      </a:lnTo>
                      <a:lnTo>
                        <a:pt x="41" y="203"/>
                      </a:lnTo>
                      <a:lnTo>
                        <a:pt x="37" y="200"/>
                      </a:lnTo>
                      <a:lnTo>
                        <a:pt x="34" y="198"/>
                      </a:lnTo>
                      <a:lnTo>
                        <a:pt x="32" y="195"/>
                      </a:lnTo>
                      <a:lnTo>
                        <a:pt x="28" y="192"/>
                      </a:lnTo>
                      <a:lnTo>
                        <a:pt x="25" y="189"/>
                      </a:lnTo>
                      <a:lnTo>
                        <a:pt x="22" y="185"/>
                      </a:lnTo>
                      <a:lnTo>
                        <a:pt x="19" y="181"/>
                      </a:lnTo>
                      <a:lnTo>
                        <a:pt x="17" y="178"/>
                      </a:lnTo>
                      <a:lnTo>
                        <a:pt x="15" y="175"/>
                      </a:lnTo>
                      <a:lnTo>
                        <a:pt x="14" y="173"/>
                      </a:lnTo>
                      <a:lnTo>
                        <a:pt x="13" y="169"/>
                      </a:lnTo>
                      <a:lnTo>
                        <a:pt x="11" y="166"/>
                      </a:lnTo>
                      <a:lnTo>
                        <a:pt x="10" y="162"/>
                      </a:lnTo>
                      <a:lnTo>
                        <a:pt x="8" y="159"/>
                      </a:lnTo>
                      <a:lnTo>
                        <a:pt x="7" y="154"/>
                      </a:lnTo>
                      <a:lnTo>
                        <a:pt x="5" y="149"/>
                      </a:lnTo>
                      <a:lnTo>
                        <a:pt x="4" y="145"/>
                      </a:lnTo>
                      <a:lnTo>
                        <a:pt x="3" y="140"/>
                      </a:lnTo>
                      <a:lnTo>
                        <a:pt x="2" y="135"/>
                      </a:lnTo>
                      <a:lnTo>
                        <a:pt x="2" y="133"/>
                      </a:lnTo>
                      <a:lnTo>
                        <a:pt x="1" y="130"/>
                      </a:lnTo>
                      <a:lnTo>
                        <a:pt x="1" y="127"/>
                      </a:lnTo>
                      <a:lnTo>
                        <a:pt x="0" y="124"/>
                      </a:lnTo>
                      <a:lnTo>
                        <a:pt x="0" y="121"/>
                      </a:lnTo>
                      <a:lnTo>
                        <a:pt x="0" y="118"/>
                      </a:lnTo>
                      <a:lnTo>
                        <a:pt x="0" y="115"/>
                      </a:lnTo>
                      <a:lnTo>
                        <a:pt x="0" y="112"/>
                      </a:lnTo>
                      <a:lnTo>
                        <a:pt x="0" y="109"/>
                      </a:lnTo>
                      <a:lnTo>
                        <a:pt x="0" y="106"/>
                      </a:lnTo>
                      <a:lnTo>
                        <a:pt x="0" y="103"/>
                      </a:lnTo>
                      <a:lnTo>
                        <a:pt x="0" y="100"/>
                      </a:lnTo>
                      <a:lnTo>
                        <a:pt x="0" y="97"/>
                      </a:lnTo>
                      <a:lnTo>
                        <a:pt x="0" y="94"/>
                      </a:lnTo>
                      <a:lnTo>
                        <a:pt x="1" y="91"/>
                      </a:lnTo>
                      <a:lnTo>
                        <a:pt x="2" y="88"/>
                      </a:lnTo>
                      <a:lnTo>
                        <a:pt x="2" y="85"/>
                      </a:lnTo>
                      <a:lnTo>
                        <a:pt x="3" y="81"/>
                      </a:lnTo>
                      <a:lnTo>
                        <a:pt x="4" y="79"/>
                      </a:lnTo>
                      <a:lnTo>
                        <a:pt x="5" y="76"/>
                      </a:lnTo>
                      <a:lnTo>
                        <a:pt x="6" y="72"/>
                      </a:lnTo>
                      <a:lnTo>
                        <a:pt x="7" y="70"/>
                      </a:lnTo>
                      <a:lnTo>
                        <a:pt x="8" y="66"/>
                      </a:lnTo>
                      <a:lnTo>
                        <a:pt x="10" y="64"/>
                      </a:lnTo>
                      <a:lnTo>
                        <a:pt x="11" y="61"/>
                      </a:lnTo>
                      <a:lnTo>
                        <a:pt x="13" y="58"/>
                      </a:lnTo>
                      <a:lnTo>
                        <a:pt x="14" y="56"/>
                      </a:lnTo>
                      <a:lnTo>
                        <a:pt x="16" y="52"/>
                      </a:lnTo>
                      <a:lnTo>
                        <a:pt x="18" y="49"/>
                      </a:lnTo>
                      <a:lnTo>
                        <a:pt x="20" y="47"/>
                      </a:lnTo>
                      <a:lnTo>
                        <a:pt x="23" y="45"/>
                      </a:lnTo>
                      <a:lnTo>
                        <a:pt x="25" y="42"/>
                      </a:lnTo>
                      <a:lnTo>
                        <a:pt x="30" y="37"/>
                      </a:lnTo>
                      <a:lnTo>
                        <a:pt x="33" y="34"/>
                      </a:lnTo>
                      <a:lnTo>
                        <a:pt x="36" y="32"/>
                      </a:lnTo>
                      <a:lnTo>
                        <a:pt x="39" y="30"/>
                      </a:lnTo>
                      <a:lnTo>
                        <a:pt x="43" y="27"/>
                      </a:lnTo>
                      <a:lnTo>
                        <a:pt x="46" y="26"/>
                      </a:lnTo>
                      <a:lnTo>
                        <a:pt x="49" y="23"/>
                      </a:lnTo>
                      <a:lnTo>
                        <a:pt x="53" y="21"/>
                      </a:lnTo>
                      <a:lnTo>
                        <a:pt x="58" y="19"/>
                      </a:lnTo>
                      <a:lnTo>
                        <a:pt x="62" y="17"/>
                      </a:lnTo>
                      <a:lnTo>
                        <a:pt x="66" y="15"/>
                      </a:lnTo>
                      <a:lnTo>
                        <a:pt x="71" y="14"/>
                      </a:lnTo>
                      <a:lnTo>
                        <a:pt x="75" y="12"/>
                      </a:lnTo>
                      <a:lnTo>
                        <a:pt x="80" y="11"/>
                      </a:lnTo>
                      <a:lnTo>
                        <a:pt x="85" y="9"/>
                      </a:lnTo>
                      <a:lnTo>
                        <a:pt x="90" y="8"/>
                      </a:lnTo>
                      <a:lnTo>
                        <a:pt x="96" y="6"/>
                      </a:lnTo>
                      <a:lnTo>
                        <a:pt x="102" y="5"/>
                      </a:lnTo>
                      <a:lnTo>
                        <a:pt x="108" y="4"/>
                      </a:lnTo>
                      <a:lnTo>
                        <a:pt x="114" y="3"/>
                      </a:lnTo>
                      <a:lnTo>
                        <a:pt x="119" y="2"/>
                      </a:lnTo>
                      <a:lnTo>
                        <a:pt x="126" y="2"/>
                      </a:lnTo>
                      <a:lnTo>
                        <a:pt x="133" y="0"/>
                      </a:lnTo>
                      <a:lnTo>
                        <a:pt x="140" y="0"/>
                      </a:lnTo>
                      <a:lnTo>
                        <a:pt x="147" y="0"/>
                      </a:lnTo>
                      <a:lnTo>
                        <a:pt x="154" y="0"/>
                      </a:lnTo>
                      <a:lnTo>
                        <a:pt x="162" y="0"/>
                      </a:lnTo>
                      <a:lnTo>
                        <a:pt x="169" y="0"/>
                      </a:lnTo>
                      <a:lnTo>
                        <a:pt x="178" y="0"/>
                      </a:lnTo>
                      <a:lnTo>
                        <a:pt x="186" y="0"/>
                      </a:lnTo>
                      <a:lnTo>
                        <a:pt x="195" y="0"/>
                      </a:lnTo>
                      <a:lnTo>
                        <a:pt x="203" y="1"/>
                      </a:lnTo>
                      <a:lnTo>
                        <a:pt x="213" y="2"/>
                      </a:lnTo>
                      <a:lnTo>
                        <a:pt x="222" y="2"/>
                      </a:lnTo>
                      <a:lnTo>
                        <a:pt x="232" y="3"/>
                      </a:lnTo>
                      <a:lnTo>
                        <a:pt x="232" y="4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83" name="Freeform 193">
                  <a:extLst>
                    <a:ext uri="{FF2B5EF4-FFF2-40B4-BE49-F238E27FC236}">
                      <a16:creationId xmlns:a16="http://schemas.microsoft.com/office/drawing/2014/main" id="{89267877-F3D7-4CC0-957A-B95E8E3DAD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4" y="1890"/>
                  <a:ext cx="478" cy="215"/>
                </a:xfrm>
                <a:custGeom>
                  <a:avLst/>
                  <a:gdLst>
                    <a:gd name="T0" fmla="*/ 261 w 478"/>
                    <a:gd name="T1" fmla="*/ 7 h 215"/>
                    <a:gd name="T2" fmla="*/ 299 w 478"/>
                    <a:gd name="T3" fmla="*/ 10 h 215"/>
                    <a:gd name="T4" fmla="*/ 333 w 478"/>
                    <a:gd name="T5" fmla="*/ 14 h 215"/>
                    <a:gd name="T6" fmla="*/ 364 w 478"/>
                    <a:gd name="T7" fmla="*/ 20 h 215"/>
                    <a:gd name="T8" fmla="*/ 390 w 478"/>
                    <a:gd name="T9" fmla="*/ 26 h 215"/>
                    <a:gd name="T10" fmla="*/ 412 w 478"/>
                    <a:gd name="T11" fmla="*/ 33 h 215"/>
                    <a:gd name="T12" fmla="*/ 431 w 478"/>
                    <a:gd name="T13" fmla="*/ 42 h 215"/>
                    <a:gd name="T14" fmla="*/ 445 w 478"/>
                    <a:gd name="T15" fmla="*/ 50 h 215"/>
                    <a:gd name="T16" fmla="*/ 467 w 478"/>
                    <a:gd name="T17" fmla="*/ 71 h 215"/>
                    <a:gd name="T18" fmla="*/ 476 w 478"/>
                    <a:gd name="T19" fmla="*/ 94 h 215"/>
                    <a:gd name="T20" fmla="*/ 476 w 478"/>
                    <a:gd name="T21" fmla="*/ 118 h 215"/>
                    <a:gd name="T22" fmla="*/ 466 w 478"/>
                    <a:gd name="T23" fmla="*/ 139 h 215"/>
                    <a:gd name="T24" fmla="*/ 445 w 478"/>
                    <a:gd name="T25" fmla="*/ 157 h 215"/>
                    <a:gd name="T26" fmla="*/ 432 w 478"/>
                    <a:gd name="T27" fmla="*/ 164 h 215"/>
                    <a:gd name="T28" fmla="*/ 416 w 478"/>
                    <a:gd name="T29" fmla="*/ 170 h 215"/>
                    <a:gd name="T30" fmla="*/ 398 w 478"/>
                    <a:gd name="T31" fmla="*/ 177 h 215"/>
                    <a:gd name="T32" fmla="*/ 377 w 478"/>
                    <a:gd name="T33" fmla="*/ 182 h 215"/>
                    <a:gd name="T34" fmla="*/ 353 w 478"/>
                    <a:gd name="T35" fmla="*/ 187 h 215"/>
                    <a:gd name="T36" fmla="*/ 329 w 478"/>
                    <a:gd name="T37" fmla="*/ 190 h 215"/>
                    <a:gd name="T38" fmla="*/ 302 w 478"/>
                    <a:gd name="T39" fmla="*/ 194 h 215"/>
                    <a:gd name="T40" fmla="*/ 273 w 478"/>
                    <a:gd name="T41" fmla="*/ 195 h 215"/>
                    <a:gd name="T42" fmla="*/ 247 w 478"/>
                    <a:gd name="T43" fmla="*/ 195 h 215"/>
                    <a:gd name="T44" fmla="*/ 226 w 478"/>
                    <a:gd name="T45" fmla="*/ 194 h 215"/>
                    <a:gd name="T46" fmla="*/ 207 w 478"/>
                    <a:gd name="T47" fmla="*/ 192 h 215"/>
                    <a:gd name="T48" fmla="*/ 192 w 478"/>
                    <a:gd name="T49" fmla="*/ 190 h 215"/>
                    <a:gd name="T50" fmla="*/ 174 w 478"/>
                    <a:gd name="T51" fmla="*/ 187 h 215"/>
                    <a:gd name="T52" fmla="*/ 157 w 478"/>
                    <a:gd name="T53" fmla="*/ 185 h 215"/>
                    <a:gd name="T54" fmla="*/ 140 w 478"/>
                    <a:gd name="T55" fmla="*/ 183 h 215"/>
                    <a:gd name="T56" fmla="*/ 124 w 478"/>
                    <a:gd name="T57" fmla="*/ 186 h 215"/>
                    <a:gd name="T58" fmla="*/ 107 w 478"/>
                    <a:gd name="T59" fmla="*/ 195 h 215"/>
                    <a:gd name="T60" fmla="*/ 93 w 478"/>
                    <a:gd name="T61" fmla="*/ 205 h 215"/>
                    <a:gd name="T62" fmla="*/ 78 w 478"/>
                    <a:gd name="T63" fmla="*/ 213 h 215"/>
                    <a:gd name="T64" fmla="*/ 61 w 478"/>
                    <a:gd name="T65" fmla="*/ 211 h 215"/>
                    <a:gd name="T66" fmla="*/ 44 w 478"/>
                    <a:gd name="T67" fmla="*/ 202 h 215"/>
                    <a:gd name="T68" fmla="*/ 28 w 478"/>
                    <a:gd name="T69" fmla="*/ 189 h 215"/>
                    <a:gd name="T70" fmla="*/ 15 w 478"/>
                    <a:gd name="T71" fmla="*/ 173 h 215"/>
                    <a:gd name="T72" fmla="*/ 8 w 478"/>
                    <a:gd name="T73" fmla="*/ 155 h 215"/>
                    <a:gd name="T74" fmla="*/ 2 w 478"/>
                    <a:gd name="T75" fmla="*/ 133 h 215"/>
                    <a:gd name="T76" fmla="*/ 0 w 478"/>
                    <a:gd name="T77" fmla="*/ 117 h 215"/>
                    <a:gd name="T78" fmla="*/ 0 w 478"/>
                    <a:gd name="T79" fmla="*/ 102 h 215"/>
                    <a:gd name="T80" fmla="*/ 2 w 478"/>
                    <a:gd name="T81" fmla="*/ 86 h 215"/>
                    <a:gd name="T82" fmla="*/ 6 w 478"/>
                    <a:gd name="T83" fmla="*/ 72 h 215"/>
                    <a:gd name="T84" fmla="*/ 12 w 478"/>
                    <a:gd name="T85" fmla="*/ 57 h 215"/>
                    <a:gd name="T86" fmla="*/ 22 w 478"/>
                    <a:gd name="T87" fmla="*/ 44 h 215"/>
                    <a:gd name="T88" fmla="*/ 38 w 478"/>
                    <a:gd name="T89" fmla="*/ 29 h 215"/>
                    <a:gd name="T90" fmla="*/ 56 w 478"/>
                    <a:gd name="T91" fmla="*/ 19 h 215"/>
                    <a:gd name="T92" fmla="*/ 78 w 478"/>
                    <a:gd name="T93" fmla="*/ 11 h 215"/>
                    <a:gd name="T94" fmla="*/ 104 w 478"/>
                    <a:gd name="T95" fmla="*/ 5 h 215"/>
                    <a:gd name="T96" fmla="*/ 136 w 478"/>
                    <a:gd name="T97" fmla="*/ 1 h 215"/>
                    <a:gd name="T98" fmla="*/ 173 w 478"/>
                    <a:gd name="T99" fmla="*/ 0 h 215"/>
                    <a:gd name="T100" fmla="*/ 217 w 478"/>
                    <a:gd name="T101" fmla="*/ 4 h 21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478"/>
                    <a:gd name="T154" fmla="*/ 0 h 215"/>
                    <a:gd name="T155" fmla="*/ 478 w 478"/>
                    <a:gd name="T156" fmla="*/ 215 h 21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478" h="215">
                      <a:moveTo>
                        <a:pt x="226" y="4"/>
                      </a:moveTo>
                      <a:lnTo>
                        <a:pt x="235" y="5"/>
                      </a:lnTo>
                      <a:lnTo>
                        <a:pt x="244" y="5"/>
                      </a:lnTo>
                      <a:lnTo>
                        <a:pt x="252" y="5"/>
                      </a:lnTo>
                      <a:lnTo>
                        <a:pt x="261" y="7"/>
                      </a:lnTo>
                      <a:lnTo>
                        <a:pt x="268" y="7"/>
                      </a:lnTo>
                      <a:lnTo>
                        <a:pt x="276" y="8"/>
                      </a:lnTo>
                      <a:lnTo>
                        <a:pt x="284" y="9"/>
                      </a:lnTo>
                      <a:lnTo>
                        <a:pt x="292" y="10"/>
                      </a:lnTo>
                      <a:lnTo>
                        <a:pt x="299" y="10"/>
                      </a:lnTo>
                      <a:lnTo>
                        <a:pt x="307" y="11"/>
                      </a:lnTo>
                      <a:lnTo>
                        <a:pt x="313" y="11"/>
                      </a:lnTo>
                      <a:lnTo>
                        <a:pt x="320" y="13"/>
                      </a:lnTo>
                      <a:lnTo>
                        <a:pt x="328" y="13"/>
                      </a:lnTo>
                      <a:lnTo>
                        <a:pt x="333" y="14"/>
                      </a:lnTo>
                      <a:lnTo>
                        <a:pt x="340" y="15"/>
                      </a:lnTo>
                      <a:lnTo>
                        <a:pt x="346" y="16"/>
                      </a:lnTo>
                      <a:lnTo>
                        <a:pt x="352" y="18"/>
                      </a:lnTo>
                      <a:lnTo>
                        <a:pt x="357" y="18"/>
                      </a:lnTo>
                      <a:lnTo>
                        <a:pt x="364" y="20"/>
                      </a:lnTo>
                      <a:lnTo>
                        <a:pt x="369" y="21"/>
                      </a:lnTo>
                      <a:lnTo>
                        <a:pt x="374" y="22"/>
                      </a:lnTo>
                      <a:lnTo>
                        <a:pt x="379" y="25"/>
                      </a:lnTo>
                      <a:lnTo>
                        <a:pt x="385" y="26"/>
                      </a:lnTo>
                      <a:lnTo>
                        <a:pt x="390" y="26"/>
                      </a:lnTo>
                      <a:lnTo>
                        <a:pt x="394" y="28"/>
                      </a:lnTo>
                      <a:lnTo>
                        <a:pt x="399" y="29"/>
                      </a:lnTo>
                      <a:lnTo>
                        <a:pt x="403" y="31"/>
                      </a:lnTo>
                      <a:lnTo>
                        <a:pt x="408" y="32"/>
                      </a:lnTo>
                      <a:lnTo>
                        <a:pt x="412" y="33"/>
                      </a:lnTo>
                      <a:lnTo>
                        <a:pt x="416" y="35"/>
                      </a:lnTo>
                      <a:lnTo>
                        <a:pt x="420" y="37"/>
                      </a:lnTo>
                      <a:lnTo>
                        <a:pt x="424" y="39"/>
                      </a:lnTo>
                      <a:lnTo>
                        <a:pt x="427" y="41"/>
                      </a:lnTo>
                      <a:lnTo>
                        <a:pt x="431" y="42"/>
                      </a:lnTo>
                      <a:lnTo>
                        <a:pt x="434" y="44"/>
                      </a:lnTo>
                      <a:lnTo>
                        <a:pt x="437" y="45"/>
                      </a:lnTo>
                      <a:lnTo>
                        <a:pt x="440" y="47"/>
                      </a:lnTo>
                      <a:lnTo>
                        <a:pt x="443" y="49"/>
                      </a:lnTo>
                      <a:lnTo>
                        <a:pt x="445" y="50"/>
                      </a:lnTo>
                      <a:lnTo>
                        <a:pt x="451" y="55"/>
                      </a:lnTo>
                      <a:lnTo>
                        <a:pt x="455" y="58"/>
                      </a:lnTo>
                      <a:lnTo>
                        <a:pt x="460" y="63"/>
                      </a:lnTo>
                      <a:lnTo>
                        <a:pt x="463" y="66"/>
                      </a:lnTo>
                      <a:lnTo>
                        <a:pt x="467" y="71"/>
                      </a:lnTo>
                      <a:lnTo>
                        <a:pt x="470" y="75"/>
                      </a:lnTo>
                      <a:lnTo>
                        <a:pt x="471" y="79"/>
                      </a:lnTo>
                      <a:lnTo>
                        <a:pt x="474" y="84"/>
                      </a:lnTo>
                      <a:lnTo>
                        <a:pt x="475" y="89"/>
                      </a:lnTo>
                      <a:lnTo>
                        <a:pt x="476" y="94"/>
                      </a:lnTo>
                      <a:lnTo>
                        <a:pt x="477" y="99"/>
                      </a:lnTo>
                      <a:lnTo>
                        <a:pt x="477" y="103"/>
                      </a:lnTo>
                      <a:lnTo>
                        <a:pt x="477" y="108"/>
                      </a:lnTo>
                      <a:lnTo>
                        <a:pt x="477" y="113"/>
                      </a:lnTo>
                      <a:lnTo>
                        <a:pt x="476" y="118"/>
                      </a:lnTo>
                      <a:lnTo>
                        <a:pt x="474" y="122"/>
                      </a:lnTo>
                      <a:lnTo>
                        <a:pt x="473" y="126"/>
                      </a:lnTo>
                      <a:lnTo>
                        <a:pt x="471" y="130"/>
                      </a:lnTo>
                      <a:lnTo>
                        <a:pt x="469" y="135"/>
                      </a:lnTo>
                      <a:lnTo>
                        <a:pt x="466" y="139"/>
                      </a:lnTo>
                      <a:lnTo>
                        <a:pt x="463" y="143"/>
                      </a:lnTo>
                      <a:lnTo>
                        <a:pt x="459" y="146"/>
                      </a:lnTo>
                      <a:lnTo>
                        <a:pt x="455" y="150"/>
                      </a:lnTo>
                      <a:lnTo>
                        <a:pt x="451" y="153"/>
                      </a:lnTo>
                      <a:lnTo>
                        <a:pt x="445" y="157"/>
                      </a:lnTo>
                      <a:lnTo>
                        <a:pt x="443" y="158"/>
                      </a:lnTo>
                      <a:lnTo>
                        <a:pt x="440" y="159"/>
                      </a:lnTo>
                      <a:lnTo>
                        <a:pt x="437" y="161"/>
                      </a:lnTo>
                      <a:lnTo>
                        <a:pt x="435" y="163"/>
                      </a:lnTo>
                      <a:lnTo>
                        <a:pt x="432" y="164"/>
                      </a:lnTo>
                      <a:lnTo>
                        <a:pt x="429" y="165"/>
                      </a:lnTo>
                      <a:lnTo>
                        <a:pt x="426" y="167"/>
                      </a:lnTo>
                      <a:lnTo>
                        <a:pt x="422" y="168"/>
                      </a:lnTo>
                      <a:lnTo>
                        <a:pt x="419" y="169"/>
                      </a:lnTo>
                      <a:lnTo>
                        <a:pt x="416" y="170"/>
                      </a:lnTo>
                      <a:lnTo>
                        <a:pt x="413" y="172"/>
                      </a:lnTo>
                      <a:lnTo>
                        <a:pt x="409" y="173"/>
                      </a:lnTo>
                      <a:lnTo>
                        <a:pt x="405" y="174"/>
                      </a:lnTo>
                      <a:lnTo>
                        <a:pt x="401" y="176"/>
                      </a:lnTo>
                      <a:lnTo>
                        <a:pt x="398" y="177"/>
                      </a:lnTo>
                      <a:lnTo>
                        <a:pt x="394" y="177"/>
                      </a:lnTo>
                      <a:lnTo>
                        <a:pt x="389" y="179"/>
                      </a:lnTo>
                      <a:lnTo>
                        <a:pt x="385" y="180"/>
                      </a:lnTo>
                      <a:lnTo>
                        <a:pt x="381" y="181"/>
                      </a:lnTo>
                      <a:lnTo>
                        <a:pt x="377" y="182"/>
                      </a:lnTo>
                      <a:lnTo>
                        <a:pt x="372" y="183"/>
                      </a:lnTo>
                      <a:lnTo>
                        <a:pt x="368" y="184"/>
                      </a:lnTo>
                      <a:lnTo>
                        <a:pt x="363" y="185"/>
                      </a:lnTo>
                      <a:lnTo>
                        <a:pt x="358" y="186"/>
                      </a:lnTo>
                      <a:lnTo>
                        <a:pt x="353" y="187"/>
                      </a:lnTo>
                      <a:lnTo>
                        <a:pt x="349" y="187"/>
                      </a:lnTo>
                      <a:lnTo>
                        <a:pt x="344" y="188"/>
                      </a:lnTo>
                      <a:lnTo>
                        <a:pt x="339" y="189"/>
                      </a:lnTo>
                      <a:lnTo>
                        <a:pt x="334" y="189"/>
                      </a:lnTo>
                      <a:lnTo>
                        <a:pt x="329" y="190"/>
                      </a:lnTo>
                      <a:lnTo>
                        <a:pt x="324" y="190"/>
                      </a:lnTo>
                      <a:lnTo>
                        <a:pt x="318" y="192"/>
                      </a:lnTo>
                      <a:lnTo>
                        <a:pt x="313" y="192"/>
                      </a:lnTo>
                      <a:lnTo>
                        <a:pt x="307" y="193"/>
                      </a:lnTo>
                      <a:lnTo>
                        <a:pt x="302" y="194"/>
                      </a:lnTo>
                      <a:lnTo>
                        <a:pt x="296" y="194"/>
                      </a:lnTo>
                      <a:lnTo>
                        <a:pt x="291" y="194"/>
                      </a:lnTo>
                      <a:lnTo>
                        <a:pt x="284" y="195"/>
                      </a:lnTo>
                      <a:lnTo>
                        <a:pt x="278" y="195"/>
                      </a:lnTo>
                      <a:lnTo>
                        <a:pt x="273" y="195"/>
                      </a:lnTo>
                      <a:lnTo>
                        <a:pt x="267" y="195"/>
                      </a:lnTo>
                      <a:lnTo>
                        <a:pt x="262" y="195"/>
                      </a:lnTo>
                      <a:lnTo>
                        <a:pt x="257" y="195"/>
                      </a:lnTo>
                      <a:lnTo>
                        <a:pt x="252" y="195"/>
                      </a:lnTo>
                      <a:lnTo>
                        <a:pt x="247" y="195"/>
                      </a:lnTo>
                      <a:lnTo>
                        <a:pt x="242" y="194"/>
                      </a:lnTo>
                      <a:lnTo>
                        <a:pt x="238" y="194"/>
                      </a:lnTo>
                      <a:lnTo>
                        <a:pt x="234" y="194"/>
                      </a:lnTo>
                      <a:lnTo>
                        <a:pt x="230" y="194"/>
                      </a:lnTo>
                      <a:lnTo>
                        <a:pt x="226" y="194"/>
                      </a:lnTo>
                      <a:lnTo>
                        <a:pt x="222" y="193"/>
                      </a:lnTo>
                      <a:lnTo>
                        <a:pt x="218" y="193"/>
                      </a:lnTo>
                      <a:lnTo>
                        <a:pt x="214" y="192"/>
                      </a:lnTo>
                      <a:lnTo>
                        <a:pt x="211" y="192"/>
                      </a:lnTo>
                      <a:lnTo>
                        <a:pt x="207" y="192"/>
                      </a:lnTo>
                      <a:lnTo>
                        <a:pt x="204" y="192"/>
                      </a:lnTo>
                      <a:lnTo>
                        <a:pt x="201" y="191"/>
                      </a:lnTo>
                      <a:lnTo>
                        <a:pt x="198" y="191"/>
                      </a:lnTo>
                      <a:lnTo>
                        <a:pt x="195" y="190"/>
                      </a:lnTo>
                      <a:lnTo>
                        <a:pt x="192" y="190"/>
                      </a:lnTo>
                      <a:lnTo>
                        <a:pt x="190" y="190"/>
                      </a:lnTo>
                      <a:lnTo>
                        <a:pt x="187" y="190"/>
                      </a:lnTo>
                      <a:lnTo>
                        <a:pt x="182" y="189"/>
                      </a:lnTo>
                      <a:lnTo>
                        <a:pt x="178" y="189"/>
                      </a:lnTo>
                      <a:lnTo>
                        <a:pt x="174" y="187"/>
                      </a:lnTo>
                      <a:lnTo>
                        <a:pt x="170" y="187"/>
                      </a:lnTo>
                      <a:lnTo>
                        <a:pt x="166" y="187"/>
                      </a:lnTo>
                      <a:lnTo>
                        <a:pt x="163" y="186"/>
                      </a:lnTo>
                      <a:lnTo>
                        <a:pt x="160" y="185"/>
                      </a:lnTo>
                      <a:lnTo>
                        <a:pt x="157" y="185"/>
                      </a:lnTo>
                      <a:lnTo>
                        <a:pt x="154" y="184"/>
                      </a:lnTo>
                      <a:lnTo>
                        <a:pt x="150" y="184"/>
                      </a:lnTo>
                      <a:lnTo>
                        <a:pt x="147" y="183"/>
                      </a:lnTo>
                      <a:lnTo>
                        <a:pt x="143" y="183"/>
                      </a:lnTo>
                      <a:lnTo>
                        <a:pt x="140" y="183"/>
                      </a:lnTo>
                      <a:lnTo>
                        <a:pt x="136" y="183"/>
                      </a:lnTo>
                      <a:lnTo>
                        <a:pt x="133" y="184"/>
                      </a:lnTo>
                      <a:lnTo>
                        <a:pt x="129" y="184"/>
                      </a:lnTo>
                      <a:lnTo>
                        <a:pt x="127" y="185"/>
                      </a:lnTo>
                      <a:lnTo>
                        <a:pt x="124" y="186"/>
                      </a:lnTo>
                      <a:lnTo>
                        <a:pt x="121" y="187"/>
                      </a:lnTo>
                      <a:lnTo>
                        <a:pt x="117" y="189"/>
                      </a:lnTo>
                      <a:lnTo>
                        <a:pt x="114" y="190"/>
                      </a:lnTo>
                      <a:lnTo>
                        <a:pt x="110" y="192"/>
                      </a:lnTo>
                      <a:lnTo>
                        <a:pt x="107" y="195"/>
                      </a:lnTo>
                      <a:lnTo>
                        <a:pt x="104" y="197"/>
                      </a:lnTo>
                      <a:lnTo>
                        <a:pt x="101" y="199"/>
                      </a:lnTo>
                      <a:lnTo>
                        <a:pt x="98" y="202"/>
                      </a:lnTo>
                      <a:lnTo>
                        <a:pt x="95" y="203"/>
                      </a:lnTo>
                      <a:lnTo>
                        <a:pt x="93" y="205"/>
                      </a:lnTo>
                      <a:lnTo>
                        <a:pt x="89" y="208"/>
                      </a:lnTo>
                      <a:lnTo>
                        <a:pt x="86" y="210"/>
                      </a:lnTo>
                      <a:lnTo>
                        <a:pt x="83" y="211"/>
                      </a:lnTo>
                      <a:lnTo>
                        <a:pt x="81" y="213"/>
                      </a:lnTo>
                      <a:lnTo>
                        <a:pt x="78" y="213"/>
                      </a:lnTo>
                      <a:lnTo>
                        <a:pt x="75" y="214"/>
                      </a:lnTo>
                      <a:lnTo>
                        <a:pt x="72" y="214"/>
                      </a:lnTo>
                      <a:lnTo>
                        <a:pt x="69" y="214"/>
                      </a:lnTo>
                      <a:lnTo>
                        <a:pt x="65" y="213"/>
                      </a:lnTo>
                      <a:lnTo>
                        <a:pt x="61" y="211"/>
                      </a:lnTo>
                      <a:lnTo>
                        <a:pt x="58" y="209"/>
                      </a:lnTo>
                      <a:lnTo>
                        <a:pt x="54" y="207"/>
                      </a:lnTo>
                      <a:lnTo>
                        <a:pt x="50" y="205"/>
                      </a:lnTo>
                      <a:lnTo>
                        <a:pt x="47" y="203"/>
                      </a:lnTo>
                      <a:lnTo>
                        <a:pt x="44" y="202"/>
                      </a:lnTo>
                      <a:lnTo>
                        <a:pt x="40" y="199"/>
                      </a:lnTo>
                      <a:lnTo>
                        <a:pt x="37" y="197"/>
                      </a:lnTo>
                      <a:lnTo>
                        <a:pt x="33" y="195"/>
                      </a:lnTo>
                      <a:lnTo>
                        <a:pt x="30" y="192"/>
                      </a:lnTo>
                      <a:lnTo>
                        <a:pt x="28" y="189"/>
                      </a:lnTo>
                      <a:lnTo>
                        <a:pt x="25" y="186"/>
                      </a:lnTo>
                      <a:lnTo>
                        <a:pt x="21" y="182"/>
                      </a:lnTo>
                      <a:lnTo>
                        <a:pt x="19" y="178"/>
                      </a:lnTo>
                      <a:lnTo>
                        <a:pt x="17" y="176"/>
                      </a:lnTo>
                      <a:lnTo>
                        <a:pt x="15" y="173"/>
                      </a:lnTo>
                      <a:lnTo>
                        <a:pt x="13" y="169"/>
                      </a:lnTo>
                      <a:lnTo>
                        <a:pt x="12" y="167"/>
                      </a:lnTo>
                      <a:lnTo>
                        <a:pt x="11" y="163"/>
                      </a:lnTo>
                      <a:lnTo>
                        <a:pt x="9" y="159"/>
                      </a:lnTo>
                      <a:lnTo>
                        <a:pt x="8" y="155"/>
                      </a:lnTo>
                      <a:lnTo>
                        <a:pt x="6" y="152"/>
                      </a:lnTo>
                      <a:lnTo>
                        <a:pt x="6" y="147"/>
                      </a:lnTo>
                      <a:lnTo>
                        <a:pt x="4" y="143"/>
                      </a:lnTo>
                      <a:lnTo>
                        <a:pt x="3" y="138"/>
                      </a:lnTo>
                      <a:lnTo>
                        <a:pt x="2" y="133"/>
                      </a:lnTo>
                      <a:lnTo>
                        <a:pt x="1" y="128"/>
                      </a:lnTo>
                      <a:lnTo>
                        <a:pt x="1" y="125"/>
                      </a:lnTo>
                      <a:lnTo>
                        <a:pt x="1" y="122"/>
                      </a:lnTo>
                      <a:lnTo>
                        <a:pt x="0" y="120"/>
                      </a:lnTo>
                      <a:lnTo>
                        <a:pt x="0" y="117"/>
                      </a:lnTo>
                      <a:lnTo>
                        <a:pt x="0" y="114"/>
                      </a:lnTo>
                      <a:lnTo>
                        <a:pt x="0" y="111"/>
                      </a:lnTo>
                      <a:lnTo>
                        <a:pt x="0" y="107"/>
                      </a:lnTo>
                      <a:lnTo>
                        <a:pt x="0" y="105"/>
                      </a:lnTo>
                      <a:lnTo>
                        <a:pt x="0" y="102"/>
                      </a:lnTo>
                      <a:lnTo>
                        <a:pt x="0" y="99"/>
                      </a:lnTo>
                      <a:lnTo>
                        <a:pt x="0" y="95"/>
                      </a:lnTo>
                      <a:lnTo>
                        <a:pt x="1" y="92"/>
                      </a:lnTo>
                      <a:lnTo>
                        <a:pt x="1" y="89"/>
                      </a:lnTo>
                      <a:lnTo>
                        <a:pt x="2" y="86"/>
                      </a:lnTo>
                      <a:lnTo>
                        <a:pt x="2" y="84"/>
                      </a:lnTo>
                      <a:lnTo>
                        <a:pt x="3" y="80"/>
                      </a:lnTo>
                      <a:lnTo>
                        <a:pt x="4" y="78"/>
                      </a:lnTo>
                      <a:lnTo>
                        <a:pt x="4" y="75"/>
                      </a:lnTo>
                      <a:lnTo>
                        <a:pt x="6" y="72"/>
                      </a:lnTo>
                      <a:lnTo>
                        <a:pt x="7" y="69"/>
                      </a:lnTo>
                      <a:lnTo>
                        <a:pt x="8" y="66"/>
                      </a:lnTo>
                      <a:lnTo>
                        <a:pt x="9" y="63"/>
                      </a:lnTo>
                      <a:lnTo>
                        <a:pt x="11" y="60"/>
                      </a:lnTo>
                      <a:lnTo>
                        <a:pt x="12" y="57"/>
                      </a:lnTo>
                      <a:lnTo>
                        <a:pt x="13" y="55"/>
                      </a:lnTo>
                      <a:lnTo>
                        <a:pt x="15" y="52"/>
                      </a:lnTo>
                      <a:lnTo>
                        <a:pt x="17" y="49"/>
                      </a:lnTo>
                      <a:lnTo>
                        <a:pt x="20" y="46"/>
                      </a:lnTo>
                      <a:lnTo>
                        <a:pt x="22" y="44"/>
                      </a:lnTo>
                      <a:lnTo>
                        <a:pt x="26" y="39"/>
                      </a:lnTo>
                      <a:lnTo>
                        <a:pt x="29" y="36"/>
                      </a:lnTo>
                      <a:lnTo>
                        <a:pt x="32" y="34"/>
                      </a:lnTo>
                      <a:lnTo>
                        <a:pt x="35" y="31"/>
                      </a:lnTo>
                      <a:lnTo>
                        <a:pt x="38" y="29"/>
                      </a:lnTo>
                      <a:lnTo>
                        <a:pt x="41" y="28"/>
                      </a:lnTo>
                      <a:lnTo>
                        <a:pt x="45" y="26"/>
                      </a:lnTo>
                      <a:lnTo>
                        <a:pt x="48" y="23"/>
                      </a:lnTo>
                      <a:lnTo>
                        <a:pt x="52" y="21"/>
                      </a:lnTo>
                      <a:lnTo>
                        <a:pt x="56" y="19"/>
                      </a:lnTo>
                      <a:lnTo>
                        <a:pt x="60" y="17"/>
                      </a:lnTo>
                      <a:lnTo>
                        <a:pt x="64" y="15"/>
                      </a:lnTo>
                      <a:lnTo>
                        <a:pt x="69" y="14"/>
                      </a:lnTo>
                      <a:lnTo>
                        <a:pt x="73" y="13"/>
                      </a:lnTo>
                      <a:lnTo>
                        <a:pt x="78" y="11"/>
                      </a:lnTo>
                      <a:lnTo>
                        <a:pt x="83" y="10"/>
                      </a:lnTo>
                      <a:lnTo>
                        <a:pt x="88" y="8"/>
                      </a:lnTo>
                      <a:lnTo>
                        <a:pt x="93" y="7"/>
                      </a:lnTo>
                      <a:lnTo>
                        <a:pt x="98" y="5"/>
                      </a:lnTo>
                      <a:lnTo>
                        <a:pt x="104" y="5"/>
                      </a:lnTo>
                      <a:lnTo>
                        <a:pt x="110" y="4"/>
                      </a:lnTo>
                      <a:lnTo>
                        <a:pt x="117" y="3"/>
                      </a:lnTo>
                      <a:lnTo>
                        <a:pt x="123" y="2"/>
                      </a:lnTo>
                      <a:lnTo>
                        <a:pt x="129" y="1"/>
                      </a:lnTo>
                      <a:lnTo>
                        <a:pt x="136" y="1"/>
                      </a:lnTo>
                      <a:lnTo>
                        <a:pt x="143" y="1"/>
                      </a:lnTo>
                      <a:lnTo>
                        <a:pt x="150" y="0"/>
                      </a:lnTo>
                      <a:lnTo>
                        <a:pt x="157" y="0"/>
                      </a:lnTo>
                      <a:lnTo>
                        <a:pt x="165" y="0"/>
                      </a:lnTo>
                      <a:lnTo>
                        <a:pt x="173" y="0"/>
                      </a:lnTo>
                      <a:lnTo>
                        <a:pt x="182" y="1"/>
                      </a:lnTo>
                      <a:lnTo>
                        <a:pt x="190" y="1"/>
                      </a:lnTo>
                      <a:lnTo>
                        <a:pt x="198" y="1"/>
                      </a:lnTo>
                      <a:lnTo>
                        <a:pt x="207" y="2"/>
                      </a:lnTo>
                      <a:lnTo>
                        <a:pt x="217" y="4"/>
                      </a:lnTo>
                      <a:lnTo>
                        <a:pt x="226" y="4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84" name="Freeform 194">
                  <a:extLst>
                    <a:ext uri="{FF2B5EF4-FFF2-40B4-BE49-F238E27FC236}">
                      <a16:creationId xmlns:a16="http://schemas.microsoft.com/office/drawing/2014/main" id="{2CE56711-7AAD-4F60-A5E2-A3B50E78B1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8" y="1892"/>
                  <a:ext cx="468" cy="210"/>
                </a:xfrm>
                <a:custGeom>
                  <a:avLst/>
                  <a:gdLst>
                    <a:gd name="T0" fmla="*/ 247 w 468"/>
                    <a:gd name="T1" fmla="*/ 5 h 210"/>
                    <a:gd name="T2" fmla="*/ 278 w 468"/>
                    <a:gd name="T3" fmla="*/ 9 h 210"/>
                    <a:gd name="T4" fmla="*/ 308 w 468"/>
                    <a:gd name="T5" fmla="*/ 11 h 210"/>
                    <a:gd name="T6" fmla="*/ 333 w 468"/>
                    <a:gd name="T7" fmla="*/ 15 h 210"/>
                    <a:gd name="T8" fmla="*/ 357 w 468"/>
                    <a:gd name="T9" fmla="*/ 20 h 210"/>
                    <a:gd name="T10" fmla="*/ 378 w 468"/>
                    <a:gd name="T11" fmla="*/ 25 h 210"/>
                    <a:gd name="T12" fmla="*/ 396 w 468"/>
                    <a:gd name="T13" fmla="*/ 30 h 210"/>
                    <a:gd name="T14" fmla="*/ 412 w 468"/>
                    <a:gd name="T15" fmla="*/ 37 h 210"/>
                    <a:gd name="T16" fmla="*/ 426 w 468"/>
                    <a:gd name="T17" fmla="*/ 43 h 210"/>
                    <a:gd name="T18" fmla="*/ 437 w 468"/>
                    <a:gd name="T19" fmla="*/ 50 h 210"/>
                    <a:gd name="T20" fmla="*/ 454 w 468"/>
                    <a:gd name="T21" fmla="*/ 66 h 210"/>
                    <a:gd name="T22" fmla="*/ 464 w 468"/>
                    <a:gd name="T23" fmla="*/ 83 h 210"/>
                    <a:gd name="T24" fmla="*/ 467 w 468"/>
                    <a:gd name="T25" fmla="*/ 101 h 210"/>
                    <a:gd name="T26" fmla="*/ 465 w 468"/>
                    <a:gd name="T27" fmla="*/ 120 h 210"/>
                    <a:gd name="T28" fmla="*/ 456 w 468"/>
                    <a:gd name="T29" fmla="*/ 136 h 210"/>
                    <a:gd name="T30" fmla="*/ 441 w 468"/>
                    <a:gd name="T31" fmla="*/ 150 h 210"/>
                    <a:gd name="T32" fmla="*/ 425 w 468"/>
                    <a:gd name="T33" fmla="*/ 159 h 210"/>
                    <a:gd name="T34" fmla="*/ 413 w 468"/>
                    <a:gd name="T35" fmla="*/ 165 h 210"/>
                    <a:gd name="T36" fmla="*/ 399 w 468"/>
                    <a:gd name="T37" fmla="*/ 170 h 210"/>
                    <a:gd name="T38" fmla="*/ 385 w 468"/>
                    <a:gd name="T39" fmla="*/ 174 h 210"/>
                    <a:gd name="T40" fmla="*/ 368 w 468"/>
                    <a:gd name="T41" fmla="*/ 178 h 210"/>
                    <a:gd name="T42" fmla="*/ 351 w 468"/>
                    <a:gd name="T43" fmla="*/ 182 h 210"/>
                    <a:gd name="T44" fmla="*/ 331 w 468"/>
                    <a:gd name="T45" fmla="*/ 185 h 210"/>
                    <a:gd name="T46" fmla="*/ 310 w 468"/>
                    <a:gd name="T47" fmla="*/ 187 h 210"/>
                    <a:gd name="T48" fmla="*/ 289 w 468"/>
                    <a:gd name="T49" fmla="*/ 190 h 210"/>
                    <a:gd name="T50" fmla="*/ 266 w 468"/>
                    <a:gd name="T51" fmla="*/ 192 h 210"/>
                    <a:gd name="T52" fmla="*/ 246 w 468"/>
                    <a:gd name="T53" fmla="*/ 190 h 210"/>
                    <a:gd name="T54" fmla="*/ 228 w 468"/>
                    <a:gd name="T55" fmla="*/ 190 h 210"/>
                    <a:gd name="T56" fmla="*/ 213 w 468"/>
                    <a:gd name="T57" fmla="*/ 188 h 210"/>
                    <a:gd name="T58" fmla="*/ 200 w 468"/>
                    <a:gd name="T59" fmla="*/ 187 h 210"/>
                    <a:gd name="T60" fmla="*/ 188 w 468"/>
                    <a:gd name="T61" fmla="*/ 187 h 210"/>
                    <a:gd name="T62" fmla="*/ 169 w 468"/>
                    <a:gd name="T63" fmla="*/ 184 h 210"/>
                    <a:gd name="T64" fmla="*/ 156 w 468"/>
                    <a:gd name="T65" fmla="*/ 181 h 210"/>
                    <a:gd name="T66" fmla="*/ 143 w 468"/>
                    <a:gd name="T67" fmla="*/ 180 h 210"/>
                    <a:gd name="T68" fmla="*/ 130 w 468"/>
                    <a:gd name="T69" fmla="*/ 180 h 210"/>
                    <a:gd name="T70" fmla="*/ 118 w 468"/>
                    <a:gd name="T71" fmla="*/ 183 h 210"/>
                    <a:gd name="T72" fmla="*/ 105 w 468"/>
                    <a:gd name="T73" fmla="*/ 190 h 210"/>
                    <a:gd name="T74" fmla="*/ 93 w 468"/>
                    <a:gd name="T75" fmla="*/ 199 h 210"/>
                    <a:gd name="T76" fmla="*/ 82 w 468"/>
                    <a:gd name="T77" fmla="*/ 207 h 210"/>
                    <a:gd name="T78" fmla="*/ 70 w 468"/>
                    <a:gd name="T79" fmla="*/ 209 h 210"/>
                    <a:gd name="T80" fmla="*/ 56 w 468"/>
                    <a:gd name="T81" fmla="*/ 204 h 210"/>
                    <a:gd name="T82" fmla="*/ 42 w 468"/>
                    <a:gd name="T83" fmla="*/ 197 h 210"/>
                    <a:gd name="T84" fmla="*/ 29 w 468"/>
                    <a:gd name="T85" fmla="*/ 187 h 210"/>
                    <a:gd name="T86" fmla="*/ 18 w 468"/>
                    <a:gd name="T87" fmla="*/ 174 h 210"/>
                    <a:gd name="T88" fmla="*/ 12 w 468"/>
                    <a:gd name="T89" fmla="*/ 163 h 210"/>
                    <a:gd name="T90" fmla="*/ 6 w 468"/>
                    <a:gd name="T91" fmla="*/ 148 h 210"/>
                    <a:gd name="T92" fmla="*/ 2 w 468"/>
                    <a:gd name="T93" fmla="*/ 130 h 210"/>
                    <a:gd name="T94" fmla="*/ 0 w 468"/>
                    <a:gd name="T95" fmla="*/ 116 h 210"/>
                    <a:gd name="T96" fmla="*/ 0 w 468"/>
                    <a:gd name="T97" fmla="*/ 105 h 210"/>
                    <a:gd name="T98" fmla="*/ 0 w 468"/>
                    <a:gd name="T99" fmla="*/ 93 h 210"/>
                    <a:gd name="T100" fmla="*/ 2 w 468"/>
                    <a:gd name="T101" fmla="*/ 82 h 210"/>
                    <a:gd name="T102" fmla="*/ 5 w 468"/>
                    <a:gd name="T103" fmla="*/ 70 h 210"/>
                    <a:gd name="T104" fmla="*/ 10 w 468"/>
                    <a:gd name="T105" fmla="*/ 59 h 210"/>
                    <a:gd name="T106" fmla="*/ 16 w 468"/>
                    <a:gd name="T107" fmla="*/ 47 h 210"/>
                    <a:gd name="T108" fmla="*/ 31 w 468"/>
                    <a:gd name="T109" fmla="*/ 33 h 210"/>
                    <a:gd name="T110" fmla="*/ 42 w 468"/>
                    <a:gd name="T111" fmla="*/ 24 h 210"/>
                    <a:gd name="T112" fmla="*/ 57 w 468"/>
                    <a:gd name="T113" fmla="*/ 16 h 210"/>
                    <a:gd name="T114" fmla="*/ 75 w 468"/>
                    <a:gd name="T115" fmla="*/ 10 h 210"/>
                    <a:gd name="T116" fmla="*/ 95 w 468"/>
                    <a:gd name="T117" fmla="*/ 5 h 210"/>
                    <a:gd name="T118" fmla="*/ 119 w 468"/>
                    <a:gd name="T119" fmla="*/ 2 h 210"/>
                    <a:gd name="T120" fmla="*/ 146 w 468"/>
                    <a:gd name="T121" fmla="*/ 0 h 210"/>
                    <a:gd name="T122" fmla="*/ 177 w 468"/>
                    <a:gd name="T123" fmla="*/ 0 h 210"/>
                    <a:gd name="T124" fmla="*/ 211 w 468"/>
                    <a:gd name="T125" fmla="*/ 3 h 21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68"/>
                    <a:gd name="T190" fmla="*/ 0 h 210"/>
                    <a:gd name="T191" fmla="*/ 468 w 468"/>
                    <a:gd name="T192" fmla="*/ 210 h 210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68" h="210">
                      <a:moveTo>
                        <a:pt x="221" y="4"/>
                      </a:moveTo>
                      <a:lnTo>
                        <a:pt x="229" y="5"/>
                      </a:lnTo>
                      <a:lnTo>
                        <a:pt x="238" y="5"/>
                      </a:lnTo>
                      <a:lnTo>
                        <a:pt x="247" y="5"/>
                      </a:lnTo>
                      <a:lnTo>
                        <a:pt x="255" y="6"/>
                      </a:lnTo>
                      <a:lnTo>
                        <a:pt x="263" y="8"/>
                      </a:lnTo>
                      <a:lnTo>
                        <a:pt x="271" y="8"/>
                      </a:lnTo>
                      <a:lnTo>
                        <a:pt x="278" y="9"/>
                      </a:lnTo>
                      <a:lnTo>
                        <a:pt x="286" y="9"/>
                      </a:lnTo>
                      <a:lnTo>
                        <a:pt x="294" y="9"/>
                      </a:lnTo>
                      <a:lnTo>
                        <a:pt x="300" y="11"/>
                      </a:lnTo>
                      <a:lnTo>
                        <a:pt x="308" y="11"/>
                      </a:lnTo>
                      <a:lnTo>
                        <a:pt x="314" y="12"/>
                      </a:lnTo>
                      <a:lnTo>
                        <a:pt x="321" y="13"/>
                      </a:lnTo>
                      <a:lnTo>
                        <a:pt x="327" y="14"/>
                      </a:lnTo>
                      <a:lnTo>
                        <a:pt x="333" y="15"/>
                      </a:lnTo>
                      <a:lnTo>
                        <a:pt x="340" y="16"/>
                      </a:lnTo>
                      <a:lnTo>
                        <a:pt x="346" y="17"/>
                      </a:lnTo>
                      <a:lnTo>
                        <a:pt x="351" y="18"/>
                      </a:lnTo>
                      <a:lnTo>
                        <a:pt x="357" y="20"/>
                      </a:lnTo>
                      <a:lnTo>
                        <a:pt x="362" y="21"/>
                      </a:lnTo>
                      <a:lnTo>
                        <a:pt x="368" y="23"/>
                      </a:lnTo>
                      <a:lnTo>
                        <a:pt x="373" y="24"/>
                      </a:lnTo>
                      <a:lnTo>
                        <a:pt x="378" y="25"/>
                      </a:lnTo>
                      <a:lnTo>
                        <a:pt x="382" y="26"/>
                      </a:lnTo>
                      <a:lnTo>
                        <a:pt x="387" y="27"/>
                      </a:lnTo>
                      <a:lnTo>
                        <a:pt x="392" y="29"/>
                      </a:lnTo>
                      <a:lnTo>
                        <a:pt x="396" y="30"/>
                      </a:lnTo>
                      <a:lnTo>
                        <a:pt x="400" y="31"/>
                      </a:lnTo>
                      <a:lnTo>
                        <a:pt x="404" y="33"/>
                      </a:lnTo>
                      <a:lnTo>
                        <a:pt x="409" y="35"/>
                      </a:lnTo>
                      <a:lnTo>
                        <a:pt x="412" y="37"/>
                      </a:lnTo>
                      <a:lnTo>
                        <a:pt x="416" y="39"/>
                      </a:lnTo>
                      <a:lnTo>
                        <a:pt x="419" y="40"/>
                      </a:lnTo>
                      <a:lnTo>
                        <a:pt x="422" y="42"/>
                      </a:lnTo>
                      <a:lnTo>
                        <a:pt x="426" y="43"/>
                      </a:lnTo>
                      <a:lnTo>
                        <a:pt x="429" y="44"/>
                      </a:lnTo>
                      <a:lnTo>
                        <a:pt x="432" y="46"/>
                      </a:lnTo>
                      <a:lnTo>
                        <a:pt x="435" y="48"/>
                      </a:lnTo>
                      <a:lnTo>
                        <a:pt x="437" y="50"/>
                      </a:lnTo>
                      <a:lnTo>
                        <a:pt x="441" y="53"/>
                      </a:lnTo>
                      <a:lnTo>
                        <a:pt x="447" y="58"/>
                      </a:lnTo>
                      <a:lnTo>
                        <a:pt x="451" y="62"/>
                      </a:lnTo>
                      <a:lnTo>
                        <a:pt x="454" y="66"/>
                      </a:lnTo>
                      <a:lnTo>
                        <a:pt x="457" y="70"/>
                      </a:lnTo>
                      <a:lnTo>
                        <a:pt x="460" y="74"/>
                      </a:lnTo>
                      <a:lnTo>
                        <a:pt x="462" y="78"/>
                      </a:lnTo>
                      <a:lnTo>
                        <a:pt x="464" y="83"/>
                      </a:lnTo>
                      <a:lnTo>
                        <a:pt x="466" y="87"/>
                      </a:lnTo>
                      <a:lnTo>
                        <a:pt x="466" y="92"/>
                      </a:lnTo>
                      <a:lnTo>
                        <a:pt x="467" y="97"/>
                      </a:lnTo>
                      <a:lnTo>
                        <a:pt x="467" y="101"/>
                      </a:lnTo>
                      <a:lnTo>
                        <a:pt x="467" y="106"/>
                      </a:lnTo>
                      <a:lnTo>
                        <a:pt x="467" y="111"/>
                      </a:lnTo>
                      <a:lnTo>
                        <a:pt x="466" y="115"/>
                      </a:lnTo>
                      <a:lnTo>
                        <a:pt x="465" y="120"/>
                      </a:lnTo>
                      <a:lnTo>
                        <a:pt x="464" y="124"/>
                      </a:lnTo>
                      <a:lnTo>
                        <a:pt x="462" y="128"/>
                      </a:lnTo>
                      <a:lnTo>
                        <a:pt x="459" y="132"/>
                      </a:lnTo>
                      <a:lnTo>
                        <a:pt x="456" y="136"/>
                      </a:lnTo>
                      <a:lnTo>
                        <a:pt x="453" y="140"/>
                      </a:lnTo>
                      <a:lnTo>
                        <a:pt x="449" y="143"/>
                      </a:lnTo>
                      <a:lnTo>
                        <a:pt x="446" y="147"/>
                      </a:lnTo>
                      <a:lnTo>
                        <a:pt x="441" y="150"/>
                      </a:lnTo>
                      <a:lnTo>
                        <a:pt x="436" y="153"/>
                      </a:lnTo>
                      <a:lnTo>
                        <a:pt x="431" y="156"/>
                      </a:lnTo>
                      <a:lnTo>
                        <a:pt x="428" y="158"/>
                      </a:lnTo>
                      <a:lnTo>
                        <a:pt x="425" y="159"/>
                      </a:lnTo>
                      <a:lnTo>
                        <a:pt x="423" y="161"/>
                      </a:lnTo>
                      <a:lnTo>
                        <a:pt x="420" y="162"/>
                      </a:lnTo>
                      <a:lnTo>
                        <a:pt x="416" y="163"/>
                      </a:lnTo>
                      <a:lnTo>
                        <a:pt x="413" y="165"/>
                      </a:lnTo>
                      <a:lnTo>
                        <a:pt x="411" y="166"/>
                      </a:lnTo>
                      <a:lnTo>
                        <a:pt x="407" y="167"/>
                      </a:lnTo>
                      <a:lnTo>
                        <a:pt x="403" y="168"/>
                      </a:lnTo>
                      <a:lnTo>
                        <a:pt x="399" y="170"/>
                      </a:lnTo>
                      <a:lnTo>
                        <a:pt x="396" y="171"/>
                      </a:lnTo>
                      <a:lnTo>
                        <a:pt x="393" y="172"/>
                      </a:lnTo>
                      <a:lnTo>
                        <a:pt x="388" y="173"/>
                      </a:lnTo>
                      <a:lnTo>
                        <a:pt x="385" y="174"/>
                      </a:lnTo>
                      <a:lnTo>
                        <a:pt x="381" y="175"/>
                      </a:lnTo>
                      <a:lnTo>
                        <a:pt x="377" y="176"/>
                      </a:lnTo>
                      <a:lnTo>
                        <a:pt x="373" y="177"/>
                      </a:lnTo>
                      <a:lnTo>
                        <a:pt x="368" y="178"/>
                      </a:lnTo>
                      <a:lnTo>
                        <a:pt x="364" y="180"/>
                      </a:lnTo>
                      <a:lnTo>
                        <a:pt x="360" y="180"/>
                      </a:lnTo>
                      <a:lnTo>
                        <a:pt x="355" y="181"/>
                      </a:lnTo>
                      <a:lnTo>
                        <a:pt x="351" y="182"/>
                      </a:lnTo>
                      <a:lnTo>
                        <a:pt x="346" y="183"/>
                      </a:lnTo>
                      <a:lnTo>
                        <a:pt x="341" y="183"/>
                      </a:lnTo>
                      <a:lnTo>
                        <a:pt x="337" y="185"/>
                      </a:lnTo>
                      <a:lnTo>
                        <a:pt x="331" y="185"/>
                      </a:lnTo>
                      <a:lnTo>
                        <a:pt x="327" y="185"/>
                      </a:lnTo>
                      <a:lnTo>
                        <a:pt x="322" y="187"/>
                      </a:lnTo>
                      <a:lnTo>
                        <a:pt x="316" y="187"/>
                      </a:lnTo>
                      <a:lnTo>
                        <a:pt x="310" y="187"/>
                      </a:lnTo>
                      <a:lnTo>
                        <a:pt x="306" y="188"/>
                      </a:lnTo>
                      <a:lnTo>
                        <a:pt x="300" y="188"/>
                      </a:lnTo>
                      <a:lnTo>
                        <a:pt x="294" y="189"/>
                      </a:lnTo>
                      <a:lnTo>
                        <a:pt x="289" y="190"/>
                      </a:lnTo>
                      <a:lnTo>
                        <a:pt x="283" y="190"/>
                      </a:lnTo>
                      <a:lnTo>
                        <a:pt x="278" y="191"/>
                      </a:lnTo>
                      <a:lnTo>
                        <a:pt x="272" y="192"/>
                      </a:lnTo>
                      <a:lnTo>
                        <a:pt x="266" y="192"/>
                      </a:lnTo>
                      <a:lnTo>
                        <a:pt x="261" y="191"/>
                      </a:lnTo>
                      <a:lnTo>
                        <a:pt x="256" y="191"/>
                      </a:lnTo>
                      <a:lnTo>
                        <a:pt x="250" y="191"/>
                      </a:lnTo>
                      <a:lnTo>
                        <a:pt x="246" y="190"/>
                      </a:lnTo>
                      <a:lnTo>
                        <a:pt x="242" y="190"/>
                      </a:lnTo>
                      <a:lnTo>
                        <a:pt x="237" y="190"/>
                      </a:lnTo>
                      <a:lnTo>
                        <a:pt x="232" y="190"/>
                      </a:lnTo>
                      <a:lnTo>
                        <a:pt x="228" y="190"/>
                      </a:lnTo>
                      <a:lnTo>
                        <a:pt x="224" y="190"/>
                      </a:lnTo>
                      <a:lnTo>
                        <a:pt x="220" y="189"/>
                      </a:lnTo>
                      <a:lnTo>
                        <a:pt x="216" y="189"/>
                      </a:lnTo>
                      <a:lnTo>
                        <a:pt x="213" y="188"/>
                      </a:lnTo>
                      <a:lnTo>
                        <a:pt x="209" y="188"/>
                      </a:lnTo>
                      <a:lnTo>
                        <a:pt x="206" y="188"/>
                      </a:lnTo>
                      <a:lnTo>
                        <a:pt x="203" y="188"/>
                      </a:lnTo>
                      <a:lnTo>
                        <a:pt x="200" y="187"/>
                      </a:lnTo>
                      <a:lnTo>
                        <a:pt x="196" y="187"/>
                      </a:lnTo>
                      <a:lnTo>
                        <a:pt x="193" y="187"/>
                      </a:lnTo>
                      <a:lnTo>
                        <a:pt x="190" y="187"/>
                      </a:lnTo>
                      <a:lnTo>
                        <a:pt x="188" y="187"/>
                      </a:lnTo>
                      <a:lnTo>
                        <a:pt x="183" y="185"/>
                      </a:lnTo>
                      <a:lnTo>
                        <a:pt x="178" y="185"/>
                      </a:lnTo>
                      <a:lnTo>
                        <a:pt x="174" y="185"/>
                      </a:lnTo>
                      <a:lnTo>
                        <a:pt x="169" y="184"/>
                      </a:lnTo>
                      <a:lnTo>
                        <a:pt x="166" y="183"/>
                      </a:lnTo>
                      <a:lnTo>
                        <a:pt x="162" y="183"/>
                      </a:lnTo>
                      <a:lnTo>
                        <a:pt x="159" y="182"/>
                      </a:lnTo>
                      <a:lnTo>
                        <a:pt x="156" y="181"/>
                      </a:lnTo>
                      <a:lnTo>
                        <a:pt x="153" y="181"/>
                      </a:lnTo>
                      <a:lnTo>
                        <a:pt x="150" y="181"/>
                      </a:lnTo>
                      <a:lnTo>
                        <a:pt x="147" y="180"/>
                      </a:lnTo>
                      <a:lnTo>
                        <a:pt x="143" y="180"/>
                      </a:lnTo>
                      <a:lnTo>
                        <a:pt x="140" y="180"/>
                      </a:lnTo>
                      <a:lnTo>
                        <a:pt x="137" y="180"/>
                      </a:lnTo>
                      <a:lnTo>
                        <a:pt x="133" y="180"/>
                      </a:lnTo>
                      <a:lnTo>
                        <a:pt x="130" y="180"/>
                      </a:lnTo>
                      <a:lnTo>
                        <a:pt x="126" y="181"/>
                      </a:lnTo>
                      <a:lnTo>
                        <a:pt x="124" y="181"/>
                      </a:lnTo>
                      <a:lnTo>
                        <a:pt x="121" y="182"/>
                      </a:lnTo>
                      <a:lnTo>
                        <a:pt x="118" y="183"/>
                      </a:lnTo>
                      <a:lnTo>
                        <a:pt x="114" y="185"/>
                      </a:lnTo>
                      <a:lnTo>
                        <a:pt x="111" y="187"/>
                      </a:lnTo>
                      <a:lnTo>
                        <a:pt x="108" y="188"/>
                      </a:lnTo>
                      <a:lnTo>
                        <a:pt x="105" y="190"/>
                      </a:lnTo>
                      <a:lnTo>
                        <a:pt x="102" y="193"/>
                      </a:lnTo>
                      <a:lnTo>
                        <a:pt x="98" y="195"/>
                      </a:lnTo>
                      <a:lnTo>
                        <a:pt x="95" y="197"/>
                      </a:lnTo>
                      <a:lnTo>
                        <a:pt x="93" y="199"/>
                      </a:lnTo>
                      <a:lnTo>
                        <a:pt x="90" y="201"/>
                      </a:lnTo>
                      <a:lnTo>
                        <a:pt x="87" y="203"/>
                      </a:lnTo>
                      <a:lnTo>
                        <a:pt x="85" y="205"/>
                      </a:lnTo>
                      <a:lnTo>
                        <a:pt x="82" y="207"/>
                      </a:lnTo>
                      <a:lnTo>
                        <a:pt x="79" y="208"/>
                      </a:lnTo>
                      <a:lnTo>
                        <a:pt x="76" y="209"/>
                      </a:lnTo>
                      <a:lnTo>
                        <a:pt x="73" y="209"/>
                      </a:lnTo>
                      <a:lnTo>
                        <a:pt x="70" y="209"/>
                      </a:lnTo>
                      <a:lnTo>
                        <a:pt x="66" y="209"/>
                      </a:lnTo>
                      <a:lnTo>
                        <a:pt x="63" y="208"/>
                      </a:lnTo>
                      <a:lnTo>
                        <a:pt x="60" y="206"/>
                      </a:lnTo>
                      <a:lnTo>
                        <a:pt x="56" y="204"/>
                      </a:lnTo>
                      <a:lnTo>
                        <a:pt x="53" y="203"/>
                      </a:lnTo>
                      <a:lnTo>
                        <a:pt x="49" y="201"/>
                      </a:lnTo>
                      <a:lnTo>
                        <a:pt x="45" y="199"/>
                      </a:lnTo>
                      <a:lnTo>
                        <a:pt x="42" y="197"/>
                      </a:lnTo>
                      <a:lnTo>
                        <a:pt x="39" y="195"/>
                      </a:lnTo>
                      <a:lnTo>
                        <a:pt x="36" y="193"/>
                      </a:lnTo>
                      <a:lnTo>
                        <a:pt x="32" y="190"/>
                      </a:lnTo>
                      <a:lnTo>
                        <a:pt x="29" y="187"/>
                      </a:lnTo>
                      <a:lnTo>
                        <a:pt x="26" y="185"/>
                      </a:lnTo>
                      <a:lnTo>
                        <a:pt x="24" y="181"/>
                      </a:lnTo>
                      <a:lnTo>
                        <a:pt x="21" y="178"/>
                      </a:lnTo>
                      <a:lnTo>
                        <a:pt x="18" y="174"/>
                      </a:lnTo>
                      <a:lnTo>
                        <a:pt x="16" y="172"/>
                      </a:lnTo>
                      <a:lnTo>
                        <a:pt x="15" y="169"/>
                      </a:lnTo>
                      <a:lnTo>
                        <a:pt x="13" y="166"/>
                      </a:lnTo>
                      <a:lnTo>
                        <a:pt x="12" y="163"/>
                      </a:lnTo>
                      <a:lnTo>
                        <a:pt x="10" y="159"/>
                      </a:lnTo>
                      <a:lnTo>
                        <a:pt x="9" y="156"/>
                      </a:lnTo>
                      <a:lnTo>
                        <a:pt x="7" y="151"/>
                      </a:lnTo>
                      <a:lnTo>
                        <a:pt x="6" y="148"/>
                      </a:lnTo>
                      <a:lnTo>
                        <a:pt x="6" y="144"/>
                      </a:lnTo>
                      <a:lnTo>
                        <a:pt x="4" y="139"/>
                      </a:lnTo>
                      <a:lnTo>
                        <a:pt x="3" y="135"/>
                      </a:lnTo>
                      <a:lnTo>
                        <a:pt x="2" y="130"/>
                      </a:lnTo>
                      <a:lnTo>
                        <a:pt x="2" y="126"/>
                      </a:lnTo>
                      <a:lnTo>
                        <a:pt x="1" y="122"/>
                      </a:lnTo>
                      <a:lnTo>
                        <a:pt x="0" y="119"/>
                      </a:lnTo>
                      <a:lnTo>
                        <a:pt x="0" y="116"/>
                      </a:lnTo>
                      <a:lnTo>
                        <a:pt x="0" y="113"/>
                      </a:lnTo>
                      <a:lnTo>
                        <a:pt x="0" y="111"/>
                      </a:lnTo>
                      <a:lnTo>
                        <a:pt x="0" y="108"/>
                      </a:lnTo>
                      <a:lnTo>
                        <a:pt x="0" y="105"/>
                      </a:lnTo>
                      <a:lnTo>
                        <a:pt x="0" y="101"/>
                      </a:lnTo>
                      <a:lnTo>
                        <a:pt x="0" y="99"/>
                      </a:lnTo>
                      <a:lnTo>
                        <a:pt x="0" y="96"/>
                      </a:lnTo>
                      <a:lnTo>
                        <a:pt x="0" y="93"/>
                      </a:lnTo>
                      <a:lnTo>
                        <a:pt x="0" y="90"/>
                      </a:lnTo>
                      <a:lnTo>
                        <a:pt x="1" y="87"/>
                      </a:lnTo>
                      <a:lnTo>
                        <a:pt x="2" y="84"/>
                      </a:lnTo>
                      <a:lnTo>
                        <a:pt x="2" y="82"/>
                      </a:lnTo>
                      <a:lnTo>
                        <a:pt x="3" y="78"/>
                      </a:lnTo>
                      <a:lnTo>
                        <a:pt x="3" y="76"/>
                      </a:lnTo>
                      <a:lnTo>
                        <a:pt x="4" y="73"/>
                      </a:lnTo>
                      <a:lnTo>
                        <a:pt x="5" y="70"/>
                      </a:lnTo>
                      <a:lnTo>
                        <a:pt x="6" y="67"/>
                      </a:lnTo>
                      <a:lnTo>
                        <a:pt x="7" y="64"/>
                      </a:lnTo>
                      <a:lnTo>
                        <a:pt x="9" y="61"/>
                      </a:lnTo>
                      <a:lnTo>
                        <a:pt x="10" y="59"/>
                      </a:lnTo>
                      <a:lnTo>
                        <a:pt x="11" y="56"/>
                      </a:lnTo>
                      <a:lnTo>
                        <a:pt x="13" y="53"/>
                      </a:lnTo>
                      <a:lnTo>
                        <a:pt x="15" y="50"/>
                      </a:lnTo>
                      <a:lnTo>
                        <a:pt x="16" y="47"/>
                      </a:lnTo>
                      <a:lnTo>
                        <a:pt x="19" y="45"/>
                      </a:lnTo>
                      <a:lnTo>
                        <a:pt x="23" y="40"/>
                      </a:lnTo>
                      <a:lnTo>
                        <a:pt x="28" y="35"/>
                      </a:lnTo>
                      <a:lnTo>
                        <a:pt x="31" y="33"/>
                      </a:lnTo>
                      <a:lnTo>
                        <a:pt x="33" y="31"/>
                      </a:lnTo>
                      <a:lnTo>
                        <a:pt x="37" y="28"/>
                      </a:lnTo>
                      <a:lnTo>
                        <a:pt x="40" y="26"/>
                      </a:lnTo>
                      <a:lnTo>
                        <a:pt x="42" y="24"/>
                      </a:lnTo>
                      <a:lnTo>
                        <a:pt x="46" y="23"/>
                      </a:lnTo>
                      <a:lnTo>
                        <a:pt x="50" y="20"/>
                      </a:lnTo>
                      <a:lnTo>
                        <a:pt x="54" y="18"/>
                      </a:lnTo>
                      <a:lnTo>
                        <a:pt x="57" y="16"/>
                      </a:lnTo>
                      <a:lnTo>
                        <a:pt x="61" y="15"/>
                      </a:lnTo>
                      <a:lnTo>
                        <a:pt x="66" y="13"/>
                      </a:lnTo>
                      <a:lnTo>
                        <a:pt x="71" y="12"/>
                      </a:lnTo>
                      <a:lnTo>
                        <a:pt x="75" y="10"/>
                      </a:lnTo>
                      <a:lnTo>
                        <a:pt x="80" y="9"/>
                      </a:lnTo>
                      <a:lnTo>
                        <a:pt x="85" y="8"/>
                      </a:lnTo>
                      <a:lnTo>
                        <a:pt x="91" y="7"/>
                      </a:lnTo>
                      <a:lnTo>
                        <a:pt x="95" y="5"/>
                      </a:lnTo>
                      <a:lnTo>
                        <a:pt x="102" y="4"/>
                      </a:lnTo>
                      <a:lnTo>
                        <a:pt x="108" y="3"/>
                      </a:lnTo>
                      <a:lnTo>
                        <a:pt x="113" y="2"/>
                      </a:lnTo>
                      <a:lnTo>
                        <a:pt x="119" y="2"/>
                      </a:lnTo>
                      <a:lnTo>
                        <a:pt x="126" y="1"/>
                      </a:lnTo>
                      <a:lnTo>
                        <a:pt x="132" y="0"/>
                      </a:lnTo>
                      <a:lnTo>
                        <a:pt x="139" y="0"/>
                      </a:lnTo>
                      <a:lnTo>
                        <a:pt x="146" y="0"/>
                      </a:lnTo>
                      <a:lnTo>
                        <a:pt x="153" y="0"/>
                      </a:lnTo>
                      <a:lnTo>
                        <a:pt x="161" y="0"/>
                      </a:lnTo>
                      <a:lnTo>
                        <a:pt x="169" y="0"/>
                      </a:lnTo>
                      <a:lnTo>
                        <a:pt x="177" y="0"/>
                      </a:lnTo>
                      <a:lnTo>
                        <a:pt x="185" y="0"/>
                      </a:lnTo>
                      <a:lnTo>
                        <a:pt x="194" y="2"/>
                      </a:lnTo>
                      <a:lnTo>
                        <a:pt x="202" y="2"/>
                      </a:lnTo>
                      <a:lnTo>
                        <a:pt x="211" y="3"/>
                      </a:lnTo>
                      <a:lnTo>
                        <a:pt x="220" y="3"/>
                      </a:lnTo>
                      <a:lnTo>
                        <a:pt x="221" y="4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85" name="Freeform 195">
                  <a:extLst>
                    <a:ext uri="{FF2B5EF4-FFF2-40B4-BE49-F238E27FC236}">
                      <a16:creationId xmlns:a16="http://schemas.microsoft.com/office/drawing/2014/main" id="{6C09E154-78CA-4340-9CB4-111D8C8C6F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2" y="1894"/>
                  <a:ext cx="459" cy="205"/>
                </a:xfrm>
                <a:custGeom>
                  <a:avLst/>
                  <a:gdLst>
                    <a:gd name="T0" fmla="*/ 241 w 459"/>
                    <a:gd name="T1" fmla="*/ 6 h 205"/>
                    <a:gd name="T2" fmla="*/ 273 w 459"/>
                    <a:gd name="T3" fmla="*/ 8 h 205"/>
                    <a:gd name="T4" fmla="*/ 302 w 459"/>
                    <a:gd name="T5" fmla="*/ 11 h 205"/>
                    <a:gd name="T6" fmla="*/ 327 w 459"/>
                    <a:gd name="T7" fmla="*/ 14 h 205"/>
                    <a:gd name="T8" fmla="*/ 350 w 459"/>
                    <a:gd name="T9" fmla="*/ 21 h 205"/>
                    <a:gd name="T10" fmla="*/ 371 w 459"/>
                    <a:gd name="T11" fmla="*/ 25 h 205"/>
                    <a:gd name="T12" fmla="*/ 389 w 459"/>
                    <a:gd name="T13" fmla="*/ 30 h 205"/>
                    <a:gd name="T14" fmla="*/ 405 w 459"/>
                    <a:gd name="T15" fmla="*/ 37 h 205"/>
                    <a:gd name="T16" fmla="*/ 418 w 459"/>
                    <a:gd name="T17" fmla="*/ 42 h 205"/>
                    <a:gd name="T18" fmla="*/ 428 w 459"/>
                    <a:gd name="T19" fmla="*/ 50 h 205"/>
                    <a:gd name="T20" fmla="*/ 445 w 459"/>
                    <a:gd name="T21" fmla="*/ 65 h 205"/>
                    <a:gd name="T22" fmla="*/ 455 w 459"/>
                    <a:gd name="T23" fmla="*/ 81 h 205"/>
                    <a:gd name="T24" fmla="*/ 458 w 459"/>
                    <a:gd name="T25" fmla="*/ 99 h 205"/>
                    <a:gd name="T26" fmla="*/ 455 w 459"/>
                    <a:gd name="T27" fmla="*/ 117 h 205"/>
                    <a:gd name="T28" fmla="*/ 446 w 459"/>
                    <a:gd name="T29" fmla="*/ 133 h 205"/>
                    <a:gd name="T30" fmla="*/ 431 w 459"/>
                    <a:gd name="T31" fmla="*/ 147 h 205"/>
                    <a:gd name="T32" fmla="*/ 416 w 459"/>
                    <a:gd name="T33" fmla="*/ 156 h 205"/>
                    <a:gd name="T34" fmla="*/ 405 w 459"/>
                    <a:gd name="T35" fmla="*/ 161 h 205"/>
                    <a:gd name="T36" fmla="*/ 391 w 459"/>
                    <a:gd name="T37" fmla="*/ 166 h 205"/>
                    <a:gd name="T38" fmla="*/ 377 w 459"/>
                    <a:gd name="T39" fmla="*/ 170 h 205"/>
                    <a:gd name="T40" fmla="*/ 360 w 459"/>
                    <a:gd name="T41" fmla="*/ 175 h 205"/>
                    <a:gd name="T42" fmla="*/ 343 w 459"/>
                    <a:gd name="T43" fmla="*/ 178 h 205"/>
                    <a:gd name="T44" fmla="*/ 324 w 459"/>
                    <a:gd name="T45" fmla="*/ 181 h 205"/>
                    <a:gd name="T46" fmla="*/ 304 w 459"/>
                    <a:gd name="T47" fmla="*/ 183 h 205"/>
                    <a:gd name="T48" fmla="*/ 283 w 459"/>
                    <a:gd name="T49" fmla="*/ 186 h 205"/>
                    <a:gd name="T50" fmla="*/ 260 w 459"/>
                    <a:gd name="T51" fmla="*/ 187 h 205"/>
                    <a:gd name="T52" fmla="*/ 240 w 459"/>
                    <a:gd name="T53" fmla="*/ 186 h 205"/>
                    <a:gd name="T54" fmla="*/ 223 w 459"/>
                    <a:gd name="T55" fmla="*/ 186 h 205"/>
                    <a:gd name="T56" fmla="*/ 208 w 459"/>
                    <a:gd name="T57" fmla="*/ 185 h 205"/>
                    <a:gd name="T58" fmla="*/ 194 w 459"/>
                    <a:gd name="T59" fmla="*/ 183 h 205"/>
                    <a:gd name="T60" fmla="*/ 183 w 459"/>
                    <a:gd name="T61" fmla="*/ 183 h 205"/>
                    <a:gd name="T62" fmla="*/ 167 w 459"/>
                    <a:gd name="T63" fmla="*/ 180 h 205"/>
                    <a:gd name="T64" fmla="*/ 154 w 459"/>
                    <a:gd name="T65" fmla="*/ 178 h 205"/>
                    <a:gd name="T66" fmla="*/ 141 w 459"/>
                    <a:gd name="T67" fmla="*/ 176 h 205"/>
                    <a:gd name="T68" fmla="*/ 128 w 459"/>
                    <a:gd name="T69" fmla="*/ 176 h 205"/>
                    <a:gd name="T70" fmla="*/ 114 w 459"/>
                    <a:gd name="T71" fmla="*/ 179 h 205"/>
                    <a:gd name="T72" fmla="*/ 101 w 459"/>
                    <a:gd name="T73" fmla="*/ 187 h 205"/>
                    <a:gd name="T74" fmla="*/ 90 w 459"/>
                    <a:gd name="T75" fmla="*/ 197 h 205"/>
                    <a:gd name="T76" fmla="*/ 79 w 459"/>
                    <a:gd name="T77" fmla="*/ 202 h 205"/>
                    <a:gd name="T78" fmla="*/ 67 w 459"/>
                    <a:gd name="T79" fmla="*/ 204 h 205"/>
                    <a:gd name="T80" fmla="*/ 53 w 459"/>
                    <a:gd name="T81" fmla="*/ 199 h 205"/>
                    <a:gd name="T82" fmla="*/ 40 w 459"/>
                    <a:gd name="T83" fmla="*/ 192 h 205"/>
                    <a:gd name="T84" fmla="*/ 27 w 459"/>
                    <a:gd name="T85" fmla="*/ 183 h 205"/>
                    <a:gd name="T86" fmla="*/ 17 w 459"/>
                    <a:gd name="T87" fmla="*/ 169 h 205"/>
                    <a:gd name="T88" fmla="*/ 11 w 459"/>
                    <a:gd name="T89" fmla="*/ 157 h 205"/>
                    <a:gd name="T90" fmla="*/ 5 w 459"/>
                    <a:gd name="T91" fmla="*/ 143 h 205"/>
                    <a:gd name="T92" fmla="*/ 2 w 459"/>
                    <a:gd name="T93" fmla="*/ 125 h 205"/>
                    <a:gd name="T94" fmla="*/ 0 w 459"/>
                    <a:gd name="T95" fmla="*/ 111 h 205"/>
                    <a:gd name="T96" fmla="*/ 0 w 459"/>
                    <a:gd name="T97" fmla="*/ 99 h 205"/>
                    <a:gd name="T98" fmla="*/ 1 w 459"/>
                    <a:gd name="T99" fmla="*/ 88 h 205"/>
                    <a:gd name="T100" fmla="*/ 2 w 459"/>
                    <a:gd name="T101" fmla="*/ 76 h 205"/>
                    <a:gd name="T102" fmla="*/ 6 w 459"/>
                    <a:gd name="T103" fmla="*/ 66 h 205"/>
                    <a:gd name="T104" fmla="*/ 11 w 459"/>
                    <a:gd name="T105" fmla="*/ 54 h 205"/>
                    <a:gd name="T106" fmla="*/ 22 w 459"/>
                    <a:gd name="T107" fmla="*/ 39 h 205"/>
                    <a:gd name="T108" fmla="*/ 35 w 459"/>
                    <a:gd name="T109" fmla="*/ 27 h 205"/>
                    <a:gd name="T110" fmla="*/ 48 w 459"/>
                    <a:gd name="T111" fmla="*/ 19 h 205"/>
                    <a:gd name="T112" fmla="*/ 64 w 459"/>
                    <a:gd name="T113" fmla="*/ 12 h 205"/>
                    <a:gd name="T114" fmla="*/ 83 w 459"/>
                    <a:gd name="T115" fmla="*/ 7 h 205"/>
                    <a:gd name="T116" fmla="*/ 104 w 459"/>
                    <a:gd name="T117" fmla="*/ 3 h 205"/>
                    <a:gd name="T118" fmla="*/ 129 w 459"/>
                    <a:gd name="T119" fmla="*/ 0 h 205"/>
                    <a:gd name="T120" fmla="*/ 157 w 459"/>
                    <a:gd name="T121" fmla="*/ 0 h 205"/>
                    <a:gd name="T122" fmla="*/ 189 w 459"/>
                    <a:gd name="T123" fmla="*/ 1 h 205"/>
                    <a:gd name="T124" fmla="*/ 215 w 459"/>
                    <a:gd name="T125" fmla="*/ 3 h 20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59"/>
                    <a:gd name="T190" fmla="*/ 0 h 205"/>
                    <a:gd name="T191" fmla="*/ 459 w 459"/>
                    <a:gd name="T192" fmla="*/ 205 h 205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59" h="205">
                      <a:moveTo>
                        <a:pt x="215" y="3"/>
                      </a:moveTo>
                      <a:lnTo>
                        <a:pt x="224" y="4"/>
                      </a:lnTo>
                      <a:lnTo>
                        <a:pt x="233" y="5"/>
                      </a:lnTo>
                      <a:lnTo>
                        <a:pt x="241" y="6"/>
                      </a:lnTo>
                      <a:lnTo>
                        <a:pt x="249" y="6"/>
                      </a:lnTo>
                      <a:lnTo>
                        <a:pt x="257" y="7"/>
                      </a:lnTo>
                      <a:lnTo>
                        <a:pt x="265" y="7"/>
                      </a:lnTo>
                      <a:lnTo>
                        <a:pt x="273" y="8"/>
                      </a:lnTo>
                      <a:lnTo>
                        <a:pt x="280" y="9"/>
                      </a:lnTo>
                      <a:lnTo>
                        <a:pt x="287" y="9"/>
                      </a:lnTo>
                      <a:lnTo>
                        <a:pt x="294" y="10"/>
                      </a:lnTo>
                      <a:lnTo>
                        <a:pt x="302" y="11"/>
                      </a:lnTo>
                      <a:lnTo>
                        <a:pt x="309" y="12"/>
                      </a:lnTo>
                      <a:lnTo>
                        <a:pt x="315" y="13"/>
                      </a:lnTo>
                      <a:lnTo>
                        <a:pt x="321" y="14"/>
                      </a:lnTo>
                      <a:lnTo>
                        <a:pt x="327" y="14"/>
                      </a:lnTo>
                      <a:lnTo>
                        <a:pt x="333" y="16"/>
                      </a:lnTo>
                      <a:lnTo>
                        <a:pt x="339" y="17"/>
                      </a:lnTo>
                      <a:lnTo>
                        <a:pt x="345" y="18"/>
                      </a:lnTo>
                      <a:lnTo>
                        <a:pt x="350" y="21"/>
                      </a:lnTo>
                      <a:lnTo>
                        <a:pt x="356" y="21"/>
                      </a:lnTo>
                      <a:lnTo>
                        <a:pt x="361" y="22"/>
                      </a:lnTo>
                      <a:lnTo>
                        <a:pt x="366" y="24"/>
                      </a:lnTo>
                      <a:lnTo>
                        <a:pt x="371" y="25"/>
                      </a:lnTo>
                      <a:lnTo>
                        <a:pt x="375" y="25"/>
                      </a:lnTo>
                      <a:lnTo>
                        <a:pt x="380" y="27"/>
                      </a:lnTo>
                      <a:lnTo>
                        <a:pt x="384" y="29"/>
                      </a:lnTo>
                      <a:lnTo>
                        <a:pt x="389" y="30"/>
                      </a:lnTo>
                      <a:lnTo>
                        <a:pt x="393" y="31"/>
                      </a:lnTo>
                      <a:lnTo>
                        <a:pt x="397" y="33"/>
                      </a:lnTo>
                      <a:lnTo>
                        <a:pt x="401" y="35"/>
                      </a:lnTo>
                      <a:lnTo>
                        <a:pt x="405" y="37"/>
                      </a:lnTo>
                      <a:lnTo>
                        <a:pt x="408" y="38"/>
                      </a:lnTo>
                      <a:lnTo>
                        <a:pt x="411" y="39"/>
                      </a:lnTo>
                      <a:lnTo>
                        <a:pt x="414" y="41"/>
                      </a:lnTo>
                      <a:lnTo>
                        <a:pt x="418" y="42"/>
                      </a:lnTo>
                      <a:lnTo>
                        <a:pt x="421" y="44"/>
                      </a:lnTo>
                      <a:lnTo>
                        <a:pt x="423" y="45"/>
                      </a:lnTo>
                      <a:lnTo>
                        <a:pt x="426" y="48"/>
                      </a:lnTo>
                      <a:lnTo>
                        <a:pt x="428" y="50"/>
                      </a:lnTo>
                      <a:lnTo>
                        <a:pt x="434" y="53"/>
                      </a:lnTo>
                      <a:lnTo>
                        <a:pt x="437" y="57"/>
                      </a:lnTo>
                      <a:lnTo>
                        <a:pt x="442" y="60"/>
                      </a:lnTo>
                      <a:lnTo>
                        <a:pt x="445" y="65"/>
                      </a:lnTo>
                      <a:lnTo>
                        <a:pt x="448" y="69"/>
                      </a:lnTo>
                      <a:lnTo>
                        <a:pt x="451" y="73"/>
                      </a:lnTo>
                      <a:lnTo>
                        <a:pt x="452" y="77"/>
                      </a:lnTo>
                      <a:lnTo>
                        <a:pt x="455" y="81"/>
                      </a:lnTo>
                      <a:lnTo>
                        <a:pt x="456" y="86"/>
                      </a:lnTo>
                      <a:lnTo>
                        <a:pt x="456" y="90"/>
                      </a:lnTo>
                      <a:lnTo>
                        <a:pt x="458" y="95"/>
                      </a:lnTo>
                      <a:lnTo>
                        <a:pt x="458" y="99"/>
                      </a:lnTo>
                      <a:lnTo>
                        <a:pt x="458" y="104"/>
                      </a:lnTo>
                      <a:lnTo>
                        <a:pt x="458" y="109"/>
                      </a:lnTo>
                      <a:lnTo>
                        <a:pt x="456" y="113"/>
                      </a:lnTo>
                      <a:lnTo>
                        <a:pt x="455" y="117"/>
                      </a:lnTo>
                      <a:lnTo>
                        <a:pt x="453" y="122"/>
                      </a:lnTo>
                      <a:lnTo>
                        <a:pt x="452" y="125"/>
                      </a:lnTo>
                      <a:lnTo>
                        <a:pt x="449" y="129"/>
                      </a:lnTo>
                      <a:lnTo>
                        <a:pt x="446" y="133"/>
                      </a:lnTo>
                      <a:lnTo>
                        <a:pt x="443" y="136"/>
                      </a:lnTo>
                      <a:lnTo>
                        <a:pt x="440" y="140"/>
                      </a:lnTo>
                      <a:lnTo>
                        <a:pt x="436" y="144"/>
                      </a:lnTo>
                      <a:lnTo>
                        <a:pt x="431" y="147"/>
                      </a:lnTo>
                      <a:lnTo>
                        <a:pt x="427" y="149"/>
                      </a:lnTo>
                      <a:lnTo>
                        <a:pt x="422" y="154"/>
                      </a:lnTo>
                      <a:lnTo>
                        <a:pt x="419" y="154"/>
                      </a:lnTo>
                      <a:lnTo>
                        <a:pt x="416" y="156"/>
                      </a:lnTo>
                      <a:lnTo>
                        <a:pt x="413" y="157"/>
                      </a:lnTo>
                      <a:lnTo>
                        <a:pt x="410" y="159"/>
                      </a:lnTo>
                      <a:lnTo>
                        <a:pt x="408" y="160"/>
                      </a:lnTo>
                      <a:lnTo>
                        <a:pt x="405" y="161"/>
                      </a:lnTo>
                      <a:lnTo>
                        <a:pt x="401" y="163"/>
                      </a:lnTo>
                      <a:lnTo>
                        <a:pt x="398" y="164"/>
                      </a:lnTo>
                      <a:lnTo>
                        <a:pt x="394" y="164"/>
                      </a:lnTo>
                      <a:lnTo>
                        <a:pt x="391" y="166"/>
                      </a:lnTo>
                      <a:lnTo>
                        <a:pt x="387" y="168"/>
                      </a:lnTo>
                      <a:lnTo>
                        <a:pt x="384" y="168"/>
                      </a:lnTo>
                      <a:lnTo>
                        <a:pt x="380" y="170"/>
                      </a:lnTo>
                      <a:lnTo>
                        <a:pt x="377" y="170"/>
                      </a:lnTo>
                      <a:lnTo>
                        <a:pt x="373" y="172"/>
                      </a:lnTo>
                      <a:lnTo>
                        <a:pt x="368" y="173"/>
                      </a:lnTo>
                      <a:lnTo>
                        <a:pt x="364" y="173"/>
                      </a:lnTo>
                      <a:lnTo>
                        <a:pt x="360" y="175"/>
                      </a:lnTo>
                      <a:lnTo>
                        <a:pt x="356" y="175"/>
                      </a:lnTo>
                      <a:lnTo>
                        <a:pt x="352" y="176"/>
                      </a:lnTo>
                      <a:lnTo>
                        <a:pt x="347" y="178"/>
                      </a:lnTo>
                      <a:lnTo>
                        <a:pt x="343" y="178"/>
                      </a:lnTo>
                      <a:lnTo>
                        <a:pt x="338" y="179"/>
                      </a:lnTo>
                      <a:lnTo>
                        <a:pt x="333" y="179"/>
                      </a:lnTo>
                      <a:lnTo>
                        <a:pt x="329" y="180"/>
                      </a:lnTo>
                      <a:lnTo>
                        <a:pt x="324" y="181"/>
                      </a:lnTo>
                      <a:lnTo>
                        <a:pt x="319" y="182"/>
                      </a:lnTo>
                      <a:lnTo>
                        <a:pt x="314" y="183"/>
                      </a:lnTo>
                      <a:lnTo>
                        <a:pt x="309" y="183"/>
                      </a:lnTo>
                      <a:lnTo>
                        <a:pt x="304" y="183"/>
                      </a:lnTo>
                      <a:lnTo>
                        <a:pt x="299" y="184"/>
                      </a:lnTo>
                      <a:lnTo>
                        <a:pt x="293" y="185"/>
                      </a:lnTo>
                      <a:lnTo>
                        <a:pt x="287" y="185"/>
                      </a:lnTo>
                      <a:lnTo>
                        <a:pt x="283" y="186"/>
                      </a:lnTo>
                      <a:lnTo>
                        <a:pt x="276" y="186"/>
                      </a:lnTo>
                      <a:lnTo>
                        <a:pt x="271" y="186"/>
                      </a:lnTo>
                      <a:lnTo>
                        <a:pt x="265" y="187"/>
                      </a:lnTo>
                      <a:lnTo>
                        <a:pt x="260" y="187"/>
                      </a:lnTo>
                      <a:lnTo>
                        <a:pt x="255" y="187"/>
                      </a:lnTo>
                      <a:lnTo>
                        <a:pt x="249" y="186"/>
                      </a:lnTo>
                      <a:lnTo>
                        <a:pt x="244" y="186"/>
                      </a:lnTo>
                      <a:lnTo>
                        <a:pt x="240" y="186"/>
                      </a:lnTo>
                      <a:lnTo>
                        <a:pt x="236" y="186"/>
                      </a:lnTo>
                      <a:lnTo>
                        <a:pt x="231" y="186"/>
                      </a:lnTo>
                      <a:lnTo>
                        <a:pt x="226" y="186"/>
                      </a:lnTo>
                      <a:lnTo>
                        <a:pt x="223" y="186"/>
                      </a:lnTo>
                      <a:lnTo>
                        <a:pt x="218" y="185"/>
                      </a:lnTo>
                      <a:lnTo>
                        <a:pt x="215" y="185"/>
                      </a:lnTo>
                      <a:lnTo>
                        <a:pt x="210" y="185"/>
                      </a:lnTo>
                      <a:lnTo>
                        <a:pt x="208" y="185"/>
                      </a:lnTo>
                      <a:lnTo>
                        <a:pt x="204" y="185"/>
                      </a:lnTo>
                      <a:lnTo>
                        <a:pt x="201" y="184"/>
                      </a:lnTo>
                      <a:lnTo>
                        <a:pt x="197" y="184"/>
                      </a:lnTo>
                      <a:lnTo>
                        <a:pt x="194" y="183"/>
                      </a:lnTo>
                      <a:lnTo>
                        <a:pt x="191" y="183"/>
                      </a:lnTo>
                      <a:lnTo>
                        <a:pt x="189" y="183"/>
                      </a:lnTo>
                      <a:lnTo>
                        <a:pt x="186" y="183"/>
                      </a:lnTo>
                      <a:lnTo>
                        <a:pt x="183" y="183"/>
                      </a:lnTo>
                      <a:lnTo>
                        <a:pt x="181" y="182"/>
                      </a:lnTo>
                      <a:lnTo>
                        <a:pt x="175" y="181"/>
                      </a:lnTo>
                      <a:lnTo>
                        <a:pt x="171" y="181"/>
                      </a:lnTo>
                      <a:lnTo>
                        <a:pt x="167" y="180"/>
                      </a:lnTo>
                      <a:lnTo>
                        <a:pt x="164" y="179"/>
                      </a:lnTo>
                      <a:lnTo>
                        <a:pt x="160" y="179"/>
                      </a:lnTo>
                      <a:lnTo>
                        <a:pt x="157" y="179"/>
                      </a:lnTo>
                      <a:lnTo>
                        <a:pt x="154" y="178"/>
                      </a:lnTo>
                      <a:lnTo>
                        <a:pt x="151" y="178"/>
                      </a:lnTo>
                      <a:lnTo>
                        <a:pt x="148" y="177"/>
                      </a:lnTo>
                      <a:lnTo>
                        <a:pt x="144" y="176"/>
                      </a:lnTo>
                      <a:lnTo>
                        <a:pt x="141" y="176"/>
                      </a:lnTo>
                      <a:lnTo>
                        <a:pt x="138" y="175"/>
                      </a:lnTo>
                      <a:lnTo>
                        <a:pt x="135" y="175"/>
                      </a:lnTo>
                      <a:lnTo>
                        <a:pt x="131" y="175"/>
                      </a:lnTo>
                      <a:lnTo>
                        <a:pt x="128" y="176"/>
                      </a:lnTo>
                      <a:lnTo>
                        <a:pt x="125" y="176"/>
                      </a:lnTo>
                      <a:lnTo>
                        <a:pt x="121" y="178"/>
                      </a:lnTo>
                      <a:lnTo>
                        <a:pt x="119" y="178"/>
                      </a:lnTo>
                      <a:lnTo>
                        <a:pt x="114" y="179"/>
                      </a:lnTo>
                      <a:lnTo>
                        <a:pt x="110" y="181"/>
                      </a:lnTo>
                      <a:lnTo>
                        <a:pt x="107" y="183"/>
                      </a:lnTo>
                      <a:lnTo>
                        <a:pt x="104" y="185"/>
                      </a:lnTo>
                      <a:lnTo>
                        <a:pt x="101" y="187"/>
                      </a:lnTo>
                      <a:lnTo>
                        <a:pt x="98" y="190"/>
                      </a:lnTo>
                      <a:lnTo>
                        <a:pt x="95" y="191"/>
                      </a:lnTo>
                      <a:lnTo>
                        <a:pt x="92" y="194"/>
                      </a:lnTo>
                      <a:lnTo>
                        <a:pt x="90" y="197"/>
                      </a:lnTo>
                      <a:lnTo>
                        <a:pt x="87" y="198"/>
                      </a:lnTo>
                      <a:lnTo>
                        <a:pt x="85" y="199"/>
                      </a:lnTo>
                      <a:lnTo>
                        <a:pt x="82" y="201"/>
                      </a:lnTo>
                      <a:lnTo>
                        <a:pt x="79" y="202"/>
                      </a:lnTo>
                      <a:lnTo>
                        <a:pt x="76" y="203"/>
                      </a:lnTo>
                      <a:lnTo>
                        <a:pt x="73" y="204"/>
                      </a:lnTo>
                      <a:lnTo>
                        <a:pt x="70" y="204"/>
                      </a:lnTo>
                      <a:lnTo>
                        <a:pt x="67" y="204"/>
                      </a:lnTo>
                      <a:lnTo>
                        <a:pt x="64" y="204"/>
                      </a:lnTo>
                      <a:lnTo>
                        <a:pt x="61" y="202"/>
                      </a:lnTo>
                      <a:lnTo>
                        <a:pt x="57" y="201"/>
                      </a:lnTo>
                      <a:lnTo>
                        <a:pt x="53" y="199"/>
                      </a:lnTo>
                      <a:lnTo>
                        <a:pt x="50" y="198"/>
                      </a:lnTo>
                      <a:lnTo>
                        <a:pt x="46" y="197"/>
                      </a:lnTo>
                      <a:lnTo>
                        <a:pt x="43" y="194"/>
                      </a:lnTo>
                      <a:lnTo>
                        <a:pt x="40" y="192"/>
                      </a:lnTo>
                      <a:lnTo>
                        <a:pt x="37" y="190"/>
                      </a:lnTo>
                      <a:lnTo>
                        <a:pt x="34" y="188"/>
                      </a:lnTo>
                      <a:lnTo>
                        <a:pt x="31" y="185"/>
                      </a:lnTo>
                      <a:lnTo>
                        <a:pt x="27" y="183"/>
                      </a:lnTo>
                      <a:lnTo>
                        <a:pt x="25" y="179"/>
                      </a:lnTo>
                      <a:lnTo>
                        <a:pt x="22" y="176"/>
                      </a:lnTo>
                      <a:lnTo>
                        <a:pt x="20" y="173"/>
                      </a:lnTo>
                      <a:lnTo>
                        <a:pt x="17" y="169"/>
                      </a:lnTo>
                      <a:lnTo>
                        <a:pt x="15" y="166"/>
                      </a:lnTo>
                      <a:lnTo>
                        <a:pt x="14" y="163"/>
                      </a:lnTo>
                      <a:lnTo>
                        <a:pt x="12" y="161"/>
                      </a:lnTo>
                      <a:lnTo>
                        <a:pt x="11" y="157"/>
                      </a:lnTo>
                      <a:lnTo>
                        <a:pt x="9" y="154"/>
                      </a:lnTo>
                      <a:lnTo>
                        <a:pt x="8" y="150"/>
                      </a:lnTo>
                      <a:lnTo>
                        <a:pt x="7" y="146"/>
                      </a:lnTo>
                      <a:lnTo>
                        <a:pt x="5" y="143"/>
                      </a:lnTo>
                      <a:lnTo>
                        <a:pt x="5" y="139"/>
                      </a:lnTo>
                      <a:lnTo>
                        <a:pt x="3" y="134"/>
                      </a:lnTo>
                      <a:lnTo>
                        <a:pt x="3" y="129"/>
                      </a:lnTo>
                      <a:lnTo>
                        <a:pt x="2" y="125"/>
                      </a:lnTo>
                      <a:lnTo>
                        <a:pt x="1" y="119"/>
                      </a:lnTo>
                      <a:lnTo>
                        <a:pt x="1" y="116"/>
                      </a:lnTo>
                      <a:lnTo>
                        <a:pt x="1" y="114"/>
                      </a:lnTo>
                      <a:lnTo>
                        <a:pt x="0" y="111"/>
                      </a:lnTo>
                      <a:lnTo>
                        <a:pt x="0" y="109"/>
                      </a:lnTo>
                      <a:lnTo>
                        <a:pt x="0" y="105"/>
                      </a:lnTo>
                      <a:lnTo>
                        <a:pt x="0" y="103"/>
                      </a:lnTo>
                      <a:lnTo>
                        <a:pt x="0" y="99"/>
                      </a:lnTo>
                      <a:lnTo>
                        <a:pt x="0" y="96"/>
                      </a:lnTo>
                      <a:lnTo>
                        <a:pt x="0" y="94"/>
                      </a:lnTo>
                      <a:lnTo>
                        <a:pt x="0" y="91"/>
                      </a:lnTo>
                      <a:lnTo>
                        <a:pt x="1" y="88"/>
                      </a:lnTo>
                      <a:lnTo>
                        <a:pt x="1" y="85"/>
                      </a:lnTo>
                      <a:lnTo>
                        <a:pt x="2" y="82"/>
                      </a:lnTo>
                      <a:lnTo>
                        <a:pt x="2" y="80"/>
                      </a:lnTo>
                      <a:lnTo>
                        <a:pt x="2" y="76"/>
                      </a:lnTo>
                      <a:lnTo>
                        <a:pt x="3" y="74"/>
                      </a:lnTo>
                      <a:lnTo>
                        <a:pt x="3" y="71"/>
                      </a:lnTo>
                      <a:lnTo>
                        <a:pt x="5" y="68"/>
                      </a:lnTo>
                      <a:lnTo>
                        <a:pt x="6" y="66"/>
                      </a:lnTo>
                      <a:lnTo>
                        <a:pt x="7" y="62"/>
                      </a:lnTo>
                      <a:lnTo>
                        <a:pt x="8" y="60"/>
                      </a:lnTo>
                      <a:lnTo>
                        <a:pt x="9" y="57"/>
                      </a:lnTo>
                      <a:lnTo>
                        <a:pt x="11" y="54"/>
                      </a:lnTo>
                      <a:lnTo>
                        <a:pt x="12" y="51"/>
                      </a:lnTo>
                      <a:lnTo>
                        <a:pt x="14" y="50"/>
                      </a:lnTo>
                      <a:lnTo>
                        <a:pt x="18" y="44"/>
                      </a:lnTo>
                      <a:lnTo>
                        <a:pt x="22" y="39"/>
                      </a:lnTo>
                      <a:lnTo>
                        <a:pt x="27" y="34"/>
                      </a:lnTo>
                      <a:lnTo>
                        <a:pt x="29" y="32"/>
                      </a:lnTo>
                      <a:lnTo>
                        <a:pt x="32" y="29"/>
                      </a:lnTo>
                      <a:lnTo>
                        <a:pt x="35" y="27"/>
                      </a:lnTo>
                      <a:lnTo>
                        <a:pt x="38" y="25"/>
                      </a:lnTo>
                      <a:lnTo>
                        <a:pt x="41" y="24"/>
                      </a:lnTo>
                      <a:lnTo>
                        <a:pt x="45" y="22"/>
                      </a:lnTo>
                      <a:lnTo>
                        <a:pt x="48" y="19"/>
                      </a:lnTo>
                      <a:lnTo>
                        <a:pt x="52" y="17"/>
                      </a:lnTo>
                      <a:lnTo>
                        <a:pt x="56" y="16"/>
                      </a:lnTo>
                      <a:lnTo>
                        <a:pt x="60" y="14"/>
                      </a:lnTo>
                      <a:lnTo>
                        <a:pt x="64" y="12"/>
                      </a:lnTo>
                      <a:lnTo>
                        <a:pt x="68" y="11"/>
                      </a:lnTo>
                      <a:lnTo>
                        <a:pt x="73" y="9"/>
                      </a:lnTo>
                      <a:lnTo>
                        <a:pt x="77" y="8"/>
                      </a:lnTo>
                      <a:lnTo>
                        <a:pt x="83" y="7"/>
                      </a:lnTo>
                      <a:lnTo>
                        <a:pt x="87" y="6"/>
                      </a:lnTo>
                      <a:lnTo>
                        <a:pt x="93" y="5"/>
                      </a:lnTo>
                      <a:lnTo>
                        <a:pt x="98" y="3"/>
                      </a:lnTo>
                      <a:lnTo>
                        <a:pt x="104" y="3"/>
                      </a:lnTo>
                      <a:lnTo>
                        <a:pt x="110" y="2"/>
                      </a:lnTo>
                      <a:lnTo>
                        <a:pt x="116" y="1"/>
                      </a:lnTo>
                      <a:lnTo>
                        <a:pt x="122" y="1"/>
                      </a:lnTo>
                      <a:lnTo>
                        <a:pt x="129" y="0"/>
                      </a:lnTo>
                      <a:lnTo>
                        <a:pt x="135" y="0"/>
                      </a:lnTo>
                      <a:lnTo>
                        <a:pt x="142" y="0"/>
                      </a:lnTo>
                      <a:lnTo>
                        <a:pt x="149" y="0"/>
                      </a:lnTo>
                      <a:lnTo>
                        <a:pt x="157" y="0"/>
                      </a:lnTo>
                      <a:lnTo>
                        <a:pt x="164" y="0"/>
                      </a:lnTo>
                      <a:lnTo>
                        <a:pt x="172" y="0"/>
                      </a:lnTo>
                      <a:lnTo>
                        <a:pt x="180" y="0"/>
                      </a:lnTo>
                      <a:lnTo>
                        <a:pt x="189" y="1"/>
                      </a:lnTo>
                      <a:lnTo>
                        <a:pt x="197" y="1"/>
                      </a:lnTo>
                      <a:lnTo>
                        <a:pt x="206" y="2"/>
                      </a:lnTo>
                      <a:lnTo>
                        <a:pt x="214" y="3"/>
                      </a:lnTo>
                      <a:lnTo>
                        <a:pt x="215" y="3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86" name="Freeform 196">
                  <a:extLst>
                    <a:ext uri="{FF2B5EF4-FFF2-40B4-BE49-F238E27FC236}">
                      <a16:creationId xmlns:a16="http://schemas.microsoft.com/office/drawing/2014/main" id="{B4078E1F-9353-4D78-A6BF-5DA5C3E003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5" y="1895"/>
                  <a:ext cx="450" cy="201"/>
                </a:xfrm>
                <a:custGeom>
                  <a:avLst/>
                  <a:gdLst>
                    <a:gd name="T0" fmla="*/ 237 w 450"/>
                    <a:gd name="T1" fmla="*/ 6 h 201"/>
                    <a:gd name="T2" fmla="*/ 268 w 450"/>
                    <a:gd name="T3" fmla="*/ 8 h 201"/>
                    <a:gd name="T4" fmla="*/ 296 w 450"/>
                    <a:gd name="T5" fmla="*/ 12 h 201"/>
                    <a:gd name="T6" fmla="*/ 322 w 450"/>
                    <a:gd name="T7" fmla="*/ 15 h 201"/>
                    <a:gd name="T8" fmla="*/ 345 w 450"/>
                    <a:gd name="T9" fmla="*/ 21 h 201"/>
                    <a:gd name="T10" fmla="*/ 365 w 450"/>
                    <a:gd name="T11" fmla="*/ 25 h 201"/>
                    <a:gd name="T12" fmla="*/ 383 w 450"/>
                    <a:gd name="T13" fmla="*/ 31 h 201"/>
                    <a:gd name="T14" fmla="*/ 398 w 450"/>
                    <a:gd name="T15" fmla="*/ 37 h 201"/>
                    <a:gd name="T16" fmla="*/ 410 w 450"/>
                    <a:gd name="T17" fmla="*/ 43 h 201"/>
                    <a:gd name="T18" fmla="*/ 424 w 450"/>
                    <a:gd name="T19" fmla="*/ 52 h 201"/>
                    <a:gd name="T20" fmla="*/ 439 w 450"/>
                    <a:gd name="T21" fmla="*/ 67 h 201"/>
                    <a:gd name="T22" fmla="*/ 446 w 450"/>
                    <a:gd name="T23" fmla="*/ 83 h 201"/>
                    <a:gd name="T24" fmla="*/ 449 w 450"/>
                    <a:gd name="T25" fmla="*/ 101 h 201"/>
                    <a:gd name="T26" fmla="*/ 445 w 450"/>
                    <a:gd name="T27" fmla="*/ 118 h 201"/>
                    <a:gd name="T28" fmla="*/ 436 w 450"/>
                    <a:gd name="T29" fmla="*/ 133 h 201"/>
                    <a:gd name="T30" fmla="*/ 421 w 450"/>
                    <a:gd name="T31" fmla="*/ 147 h 201"/>
                    <a:gd name="T32" fmla="*/ 405 w 450"/>
                    <a:gd name="T33" fmla="*/ 155 h 201"/>
                    <a:gd name="T34" fmla="*/ 393 w 450"/>
                    <a:gd name="T35" fmla="*/ 160 h 201"/>
                    <a:gd name="T36" fmla="*/ 379 w 450"/>
                    <a:gd name="T37" fmla="*/ 164 h 201"/>
                    <a:gd name="T38" fmla="*/ 365 w 450"/>
                    <a:gd name="T39" fmla="*/ 169 h 201"/>
                    <a:gd name="T40" fmla="*/ 349 w 450"/>
                    <a:gd name="T41" fmla="*/ 172 h 201"/>
                    <a:gd name="T42" fmla="*/ 331 w 450"/>
                    <a:gd name="T43" fmla="*/ 176 h 201"/>
                    <a:gd name="T44" fmla="*/ 312 w 450"/>
                    <a:gd name="T45" fmla="*/ 179 h 201"/>
                    <a:gd name="T46" fmla="*/ 292 w 450"/>
                    <a:gd name="T47" fmla="*/ 182 h 201"/>
                    <a:gd name="T48" fmla="*/ 271 w 450"/>
                    <a:gd name="T49" fmla="*/ 183 h 201"/>
                    <a:gd name="T50" fmla="*/ 249 w 450"/>
                    <a:gd name="T51" fmla="*/ 184 h 201"/>
                    <a:gd name="T52" fmla="*/ 230 w 450"/>
                    <a:gd name="T53" fmla="*/ 183 h 201"/>
                    <a:gd name="T54" fmla="*/ 214 w 450"/>
                    <a:gd name="T55" fmla="*/ 182 h 201"/>
                    <a:gd name="T56" fmla="*/ 200 w 450"/>
                    <a:gd name="T57" fmla="*/ 182 h 201"/>
                    <a:gd name="T58" fmla="*/ 187 w 450"/>
                    <a:gd name="T59" fmla="*/ 180 h 201"/>
                    <a:gd name="T60" fmla="*/ 172 w 450"/>
                    <a:gd name="T61" fmla="*/ 178 h 201"/>
                    <a:gd name="T62" fmla="*/ 157 w 450"/>
                    <a:gd name="T63" fmla="*/ 176 h 201"/>
                    <a:gd name="T64" fmla="*/ 144 w 450"/>
                    <a:gd name="T65" fmla="*/ 174 h 201"/>
                    <a:gd name="T66" fmla="*/ 132 w 450"/>
                    <a:gd name="T67" fmla="*/ 172 h 201"/>
                    <a:gd name="T68" fmla="*/ 118 w 450"/>
                    <a:gd name="T69" fmla="*/ 175 h 201"/>
                    <a:gd name="T70" fmla="*/ 104 w 450"/>
                    <a:gd name="T71" fmla="*/ 182 h 201"/>
                    <a:gd name="T72" fmla="*/ 92 w 450"/>
                    <a:gd name="T73" fmla="*/ 190 h 201"/>
                    <a:gd name="T74" fmla="*/ 82 w 450"/>
                    <a:gd name="T75" fmla="*/ 197 h 201"/>
                    <a:gd name="T76" fmla="*/ 71 w 450"/>
                    <a:gd name="T77" fmla="*/ 200 h 201"/>
                    <a:gd name="T78" fmla="*/ 58 w 450"/>
                    <a:gd name="T79" fmla="*/ 198 h 201"/>
                    <a:gd name="T80" fmla="*/ 45 w 450"/>
                    <a:gd name="T81" fmla="*/ 192 h 201"/>
                    <a:gd name="T82" fmla="*/ 32 w 450"/>
                    <a:gd name="T83" fmla="*/ 182 h 201"/>
                    <a:gd name="T84" fmla="*/ 21 w 450"/>
                    <a:gd name="T85" fmla="*/ 171 h 201"/>
                    <a:gd name="T86" fmla="*/ 13 w 450"/>
                    <a:gd name="T87" fmla="*/ 158 h 201"/>
                    <a:gd name="T88" fmla="*/ 8 w 450"/>
                    <a:gd name="T89" fmla="*/ 144 h 201"/>
                    <a:gd name="T90" fmla="*/ 3 w 450"/>
                    <a:gd name="T91" fmla="*/ 127 h 201"/>
                    <a:gd name="T92" fmla="*/ 1 w 450"/>
                    <a:gd name="T93" fmla="*/ 112 h 201"/>
                    <a:gd name="T94" fmla="*/ 0 w 450"/>
                    <a:gd name="T95" fmla="*/ 101 h 201"/>
                    <a:gd name="T96" fmla="*/ 1 w 450"/>
                    <a:gd name="T97" fmla="*/ 89 h 201"/>
                    <a:gd name="T98" fmla="*/ 2 w 450"/>
                    <a:gd name="T99" fmla="*/ 79 h 201"/>
                    <a:gd name="T100" fmla="*/ 6 w 450"/>
                    <a:gd name="T101" fmla="*/ 67 h 201"/>
                    <a:gd name="T102" fmla="*/ 10 w 450"/>
                    <a:gd name="T103" fmla="*/ 56 h 201"/>
                    <a:gd name="T104" fmla="*/ 22 w 450"/>
                    <a:gd name="T105" fmla="*/ 39 h 201"/>
                    <a:gd name="T106" fmla="*/ 37 w 450"/>
                    <a:gd name="T107" fmla="*/ 25 h 201"/>
                    <a:gd name="T108" fmla="*/ 51 w 450"/>
                    <a:gd name="T109" fmla="*/ 18 h 201"/>
                    <a:gd name="T110" fmla="*/ 67 w 450"/>
                    <a:gd name="T111" fmla="*/ 11 h 201"/>
                    <a:gd name="T112" fmla="*/ 86 w 450"/>
                    <a:gd name="T113" fmla="*/ 6 h 201"/>
                    <a:gd name="T114" fmla="*/ 107 w 450"/>
                    <a:gd name="T115" fmla="*/ 2 h 201"/>
                    <a:gd name="T116" fmla="*/ 133 w 450"/>
                    <a:gd name="T117" fmla="*/ 0 h 201"/>
                    <a:gd name="T118" fmla="*/ 161 w 450"/>
                    <a:gd name="T119" fmla="*/ 0 h 201"/>
                    <a:gd name="T120" fmla="*/ 193 w 450"/>
                    <a:gd name="T121" fmla="*/ 2 h 201"/>
                    <a:gd name="T122" fmla="*/ 210 w 450"/>
                    <a:gd name="T123" fmla="*/ 5 h 20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50"/>
                    <a:gd name="T187" fmla="*/ 0 h 201"/>
                    <a:gd name="T188" fmla="*/ 450 w 450"/>
                    <a:gd name="T189" fmla="*/ 201 h 20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50" h="201">
                      <a:moveTo>
                        <a:pt x="210" y="5"/>
                      </a:moveTo>
                      <a:lnTo>
                        <a:pt x="220" y="5"/>
                      </a:lnTo>
                      <a:lnTo>
                        <a:pt x="228" y="6"/>
                      </a:lnTo>
                      <a:lnTo>
                        <a:pt x="237" y="6"/>
                      </a:lnTo>
                      <a:lnTo>
                        <a:pt x="244" y="6"/>
                      </a:lnTo>
                      <a:lnTo>
                        <a:pt x="253" y="7"/>
                      </a:lnTo>
                      <a:lnTo>
                        <a:pt x="260" y="8"/>
                      </a:lnTo>
                      <a:lnTo>
                        <a:pt x="268" y="8"/>
                      </a:lnTo>
                      <a:lnTo>
                        <a:pt x="275" y="9"/>
                      </a:lnTo>
                      <a:lnTo>
                        <a:pt x="283" y="10"/>
                      </a:lnTo>
                      <a:lnTo>
                        <a:pt x="290" y="11"/>
                      </a:lnTo>
                      <a:lnTo>
                        <a:pt x="296" y="12"/>
                      </a:lnTo>
                      <a:lnTo>
                        <a:pt x="303" y="13"/>
                      </a:lnTo>
                      <a:lnTo>
                        <a:pt x="309" y="13"/>
                      </a:lnTo>
                      <a:lnTo>
                        <a:pt x="316" y="15"/>
                      </a:lnTo>
                      <a:lnTo>
                        <a:pt x="322" y="15"/>
                      </a:lnTo>
                      <a:lnTo>
                        <a:pt x="328" y="17"/>
                      </a:lnTo>
                      <a:lnTo>
                        <a:pt x="334" y="18"/>
                      </a:lnTo>
                      <a:lnTo>
                        <a:pt x="339" y="20"/>
                      </a:lnTo>
                      <a:lnTo>
                        <a:pt x="345" y="21"/>
                      </a:lnTo>
                      <a:lnTo>
                        <a:pt x="350" y="21"/>
                      </a:lnTo>
                      <a:lnTo>
                        <a:pt x="355" y="23"/>
                      </a:lnTo>
                      <a:lnTo>
                        <a:pt x="360" y="24"/>
                      </a:lnTo>
                      <a:lnTo>
                        <a:pt x="365" y="25"/>
                      </a:lnTo>
                      <a:lnTo>
                        <a:pt x="370" y="26"/>
                      </a:lnTo>
                      <a:lnTo>
                        <a:pt x="374" y="28"/>
                      </a:lnTo>
                      <a:lnTo>
                        <a:pt x="378" y="29"/>
                      </a:lnTo>
                      <a:lnTo>
                        <a:pt x="383" y="31"/>
                      </a:lnTo>
                      <a:lnTo>
                        <a:pt x="387" y="32"/>
                      </a:lnTo>
                      <a:lnTo>
                        <a:pt x="390" y="34"/>
                      </a:lnTo>
                      <a:lnTo>
                        <a:pt x="394" y="36"/>
                      </a:lnTo>
                      <a:lnTo>
                        <a:pt x="398" y="37"/>
                      </a:lnTo>
                      <a:lnTo>
                        <a:pt x="401" y="38"/>
                      </a:lnTo>
                      <a:lnTo>
                        <a:pt x="404" y="40"/>
                      </a:lnTo>
                      <a:lnTo>
                        <a:pt x="407" y="41"/>
                      </a:lnTo>
                      <a:lnTo>
                        <a:pt x="410" y="43"/>
                      </a:lnTo>
                      <a:lnTo>
                        <a:pt x="413" y="44"/>
                      </a:lnTo>
                      <a:lnTo>
                        <a:pt x="416" y="46"/>
                      </a:lnTo>
                      <a:lnTo>
                        <a:pt x="419" y="49"/>
                      </a:lnTo>
                      <a:lnTo>
                        <a:pt x="424" y="52"/>
                      </a:lnTo>
                      <a:lnTo>
                        <a:pt x="428" y="55"/>
                      </a:lnTo>
                      <a:lnTo>
                        <a:pt x="432" y="59"/>
                      </a:lnTo>
                      <a:lnTo>
                        <a:pt x="436" y="63"/>
                      </a:lnTo>
                      <a:lnTo>
                        <a:pt x="439" y="67"/>
                      </a:lnTo>
                      <a:lnTo>
                        <a:pt x="441" y="71"/>
                      </a:lnTo>
                      <a:lnTo>
                        <a:pt x="443" y="75"/>
                      </a:lnTo>
                      <a:lnTo>
                        <a:pt x="445" y="79"/>
                      </a:lnTo>
                      <a:lnTo>
                        <a:pt x="446" y="83"/>
                      </a:lnTo>
                      <a:lnTo>
                        <a:pt x="448" y="87"/>
                      </a:lnTo>
                      <a:lnTo>
                        <a:pt x="448" y="92"/>
                      </a:lnTo>
                      <a:lnTo>
                        <a:pt x="449" y="97"/>
                      </a:lnTo>
                      <a:lnTo>
                        <a:pt x="449" y="101"/>
                      </a:lnTo>
                      <a:lnTo>
                        <a:pt x="449" y="106"/>
                      </a:lnTo>
                      <a:lnTo>
                        <a:pt x="448" y="109"/>
                      </a:lnTo>
                      <a:lnTo>
                        <a:pt x="447" y="114"/>
                      </a:lnTo>
                      <a:lnTo>
                        <a:pt x="445" y="118"/>
                      </a:lnTo>
                      <a:lnTo>
                        <a:pt x="444" y="123"/>
                      </a:lnTo>
                      <a:lnTo>
                        <a:pt x="442" y="126"/>
                      </a:lnTo>
                      <a:lnTo>
                        <a:pt x="439" y="129"/>
                      </a:lnTo>
                      <a:lnTo>
                        <a:pt x="436" y="133"/>
                      </a:lnTo>
                      <a:lnTo>
                        <a:pt x="433" y="137"/>
                      </a:lnTo>
                      <a:lnTo>
                        <a:pt x="429" y="140"/>
                      </a:lnTo>
                      <a:lnTo>
                        <a:pt x="425" y="143"/>
                      </a:lnTo>
                      <a:lnTo>
                        <a:pt x="421" y="147"/>
                      </a:lnTo>
                      <a:lnTo>
                        <a:pt x="416" y="149"/>
                      </a:lnTo>
                      <a:lnTo>
                        <a:pt x="411" y="153"/>
                      </a:lnTo>
                      <a:lnTo>
                        <a:pt x="408" y="154"/>
                      </a:lnTo>
                      <a:lnTo>
                        <a:pt x="405" y="155"/>
                      </a:lnTo>
                      <a:lnTo>
                        <a:pt x="402" y="156"/>
                      </a:lnTo>
                      <a:lnTo>
                        <a:pt x="400" y="158"/>
                      </a:lnTo>
                      <a:lnTo>
                        <a:pt x="396" y="159"/>
                      </a:lnTo>
                      <a:lnTo>
                        <a:pt x="393" y="160"/>
                      </a:lnTo>
                      <a:lnTo>
                        <a:pt x="390" y="162"/>
                      </a:lnTo>
                      <a:lnTo>
                        <a:pt x="387" y="162"/>
                      </a:lnTo>
                      <a:lnTo>
                        <a:pt x="383" y="163"/>
                      </a:lnTo>
                      <a:lnTo>
                        <a:pt x="379" y="164"/>
                      </a:lnTo>
                      <a:lnTo>
                        <a:pt x="375" y="166"/>
                      </a:lnTo>
                      <a:lnTo>
                        <a:pt x="372" y="167"/>
                      </a:lnTo>
                      <a:lnTo>
                        <a:pt x="368" y="168"/>
                      </a:lnTo>
                      <a:lnTo>
                        <a:pt x="365" y="169"/>
                      </a:lnTo>
                      <a:lnTo>
                        <a:pt x="361" y="170"/>
                      </a:lnTo>
                      <a:lnTo>
                        <a:pt x="357" y="171"/>
                      </a:lnTo>
                      <a:lnTo>
                        <a:pt x="353" y="172"/>
                      </a:lnTo>
                      <a:lnTo>
                        <a:pt x="349" y="172"/>
                      </a:lnTo>
                      <a:lnTo>
                        <a:pt x="344" y="174"/>
                      </a:lnTo>
                      <a:lnTo>
                        <a:pt x="340" y="174"/>
                      </a:lnTo>
                      <a:lnTo>
                        <a:pt x="336" y="175"/>
                      </a:lnTo>
                      <a:lnTo>
                        <a:pt x="331" y="176"/>
                      </a:lnTo>
                      <a:lnTo>
                        <a:pt x="326" y="177"/>
                      </a:lnTo>
                      <a:lnTo>
                        <a:pt x="322" y="178"/>
                      </a:lnTo>
                      <a:lnTo>
                        <a:pt x="317" y="178"/>
                      </a:lnTo>
                      <a:lnTo>
                        <a:pt x="312" y="179"/>
                      </a:lnTo>
                      <a:lnTo>
                        <a:pt x="307" y="179"/>
                      </a:lnTo>
                      <a:lnTo>
                        <a:pt x="302" y="180"/>
                      </a:lnTo>
                      <a:lnTo>
                        <a:pt x="297" y="181"/>
                      </a:lnTo>
                      <a:lnTo>
                        <a:pt x="292" y="182"/>
                      </a:lnTo>
                      <a:lnTo>
                        <a:pt x="287" y="182"/>
                      </a:lnTo>
                      <a:lnTo>
                        <a:pt x="281" y="182"/>
                      </a:lnTo>
                      <a:lnTo>
                        <a:pt x="276" y="182"/>
                      </a:lnTo>
                      <a:lnTo>
                        <a:pt x="271" y="183"/>
                      </a:lnTo>
                      <a:lnTo>
                        <a:pt x="265" y="184"/>
                      </a:lnTo>
                      <a:lnTo>
                        <a:pt x="259" y="184"/>
                      </a:lnTo>
                      <a:lnTo>
                        <a:pt x="254" y="184"/>
                      </a:lnTo>
                      <a:lnTo>
                        <a:pt x="249" y="184"/>
                      </a:lnTo>
                      <a:lnTo>
                        <a:pt x="244" y="184"/>
                      </a:lnTo>
                      <a:lnTo>
                        <a:pt x="239" y="184"/>
                      </a:lnTo>
                      <a:lnTo>
                        <a:pt x="235" y="184"/>
                      </a:lnTo>
                      <a:lnTo>
                        <a:pt x="230" y="183"/>
                      </a:lnTo>
                      <a:lnTo>
                        <a:pt x="226" y="183"/>
                      </a:lnTo>
                      <a:lnTo>
                        <a:pt x="222" y="182"/>
                      </a:lnTo>
                      <a:lnTo>
                        <a:pt x="218" y="182"/>
                      </a:lnTo>
                      <a:lnTo>
                        <a:pt x="214" y="182"/>
                      </a:lnTo>
                      <a:lnTo>
                        <a:pt x="210" y="182"/>
                      </a:lnTo>
                      <a:lnTo>
                        <a:pt x="206" y="182"/>
                      </a:lnTo>
                      <a:lnTo>
                        <a:pt x="203" y="182"/>
                      </a:lnTo>
                      <a:lnTo>
                        <a:pt x="200" y="182"/>
                      </a:lnTo>
                      <a:lnTo>
                        <a:pt x="196" y="182"/>
                      </a:lnTo>
                      <a:lnTo>
                        <a:pt x="193" y="181"/>
                      </a:lnTo>
                      <a:lnTo>
                        <a:pt x="190" y="181"/>
                      </a:lnTo>
                      <a:lnTo>
                        <a:pt x="187" y="180"/>
                      </a:lnTo>
                      <a:lnTo>
                        <a:pt x="184" y="180"/>
                      </a:lnTo>
                      <a:lnTo>
                        <a:pt x="182" y="180"/>
                      </a:lnTo>
                      <a:lnTo>
                        <a:pt x="177" y="179"/>
                      </a:lnTo>
                      <a:lnTo>
                        <a:pt x="172" y="178"/>
                      </a:lnTo>
                      <a:lnTo>
                        <a:pt x="168" y="178"/>
                      </a:lnTo>
                      <a:lnTo>
                        <a:pt x="164" y="177"/>
                      </a:lnTo>
                      <a:lnTo>
                        <a:pt x="160" y="177"/>
                      </a:lnTo>
                      <a:lnTo>
                        <a:pt x="157" y="176"/>
                      </a:lnTo>
                      <a:lnTo>
                        <a:pt x="154" y="175"/>
                      </a:lnTo>
                      <a:lnTo>
                        <a:pt x="151" y="175"/>
                      </a:lnTo>
                      <a:lnTo>
                        <a:pt x="148" y="174"/>
                      </a:lnTo>
                      <a:lnTo>
                        <a:pt x="144" y="174"/>
                      </a:lnTo>
                      <a:lnTo>
                        <a:pt x="140" y="173"/>
                      </a:lnTo>
                      <a:lnTo>
                        <a:pt x="137" y="173"/>
                      </a:lnTo>
                      <a:lnTo>
                        <a:pt x="134" y="172"/>
                      </a:lnTo>
                      <a:lnTo>
                        <a:pt x="132" y="172"/>
                      </a:lnTo>
                      <a:lnTo>
                        <a:pt x="128" y="172"/>
                      </a:lnTo>
                      <a:lnTo>
                        <a:pt x="125" y="173"/>
                      </a:lnTo>
                      <a:lnTo>
                        <a:pt x="121" y="174"/>
                      </a:lnTo>
                      <a:lnTo>
                        <a:pt x="118" y="175"/>
                      </a:lnTo>
                      <a:lnTo>
                        <a:pt x="114" y="177"/>
                      </a:lnTo>
                      <a:lnTo>
                        <a:pt x="111" y="178"/>
                      </a:lnTo>
                      <a:lnTo>
                        <a:pt x="107" y="179"/>
                      </a:lnTo>
                      <a:lnTo>
                        <a:pt x="104" y="182"/>
                      </a:lnTo>
                      <a:lnTo>
                        <a:pt x="101" y="183"/>
                      </a:lnTo>
                      <a:lnTo>
                        <a:pt x="98" y="185"/>
                      </a:lnTo>
                      <a:lnTo>
                        <a:pt x="95" y="187"/>
                      </a:lnTo>
                      <a:lnTo>
                        <a:pt x="92" y="190"/>
                      </a:lnTo>
                      <a:lnTo>
                        <a:pt x="89" y="192"/>
                      </a:lnTo>
                      <a:lnTo>
                        <a:pt x="87" y="193"/>
                      </a:lnTo>
                      <a:lnTo>
                        <a:pt x="84" y="196"/>
                      </a:lnTo>
                      <a:lnTo>
                        <a:pt x="82" y="197"/>
                      </a:lnTo>
                      <a:lnTo>
                        <a:pt x="79" y="198"/>
                      </a:lnTo>
                      <a:lnTo>
                        <a:pt x="76" y="200"/>
                      </a:lnTo>
                      <a:lnTo>
                        <a:pt x="73" y="200"/>
                      </a:lnTo>
                      <a:lnTo>
                        <a:pt x="71" y="200"/>
                      </a:lnTo>
                      <a:lnTo>
                        <a:pt x="67" y="200"/>
                      </a:lnTo>
                      <a:lnTo>
                        <a:pt x="64" y="200"/>
                      </a:lnTo>
                      <a:lnTo>
                        <a:pt x="61" y="199"/>
                      </a:lnTo>
                      <a:lnTo>
                        <a:pt x="58" y="198"/>
                      </a:lnTo>
                      <a:lnTo>
                        <a:pt x="54" y="196"/>
                      </a:lnTo>
                      <a:lnTo>
                        <a:pt x="50" y="194"/>
                      </a:lnTo>
                      <a:lnTo>
                        <a:pt x="48" y="193"/>
                      </a:lnTo>
                      <a:lnTo>
                        <a:pt x="45" y="192"/>
                      </a:lnTo>
                      <a:lnTo>
                        <a:pt x="41" y="189"/>
                      </a:lnTo>
                      <a:lnTo>
                        <a:pt x="37" y="187"/>
                      </a:lnTo>
                      <a:lnTo>
                        <a:pt x="35" y="185"/>
                      </a:lnTo>
                      <a:lnTo>
                        <a:pt x="32" y="182"/>
                      </a:lnTo>
                      <a:lnTo>
                        <a:pt x="29" y="180"/>
                      </a:lnTo>
                      <a:lnTo>
                        <a:pt x="26" y="178"/>
                      </a:lnTo>
                      <a:lnTo>
                        <a:pt x="23" y="174"/>
                      </a:lnTo>
                      <a:lnTo>
                        <a:pt x="21" y="171"/>
                      </a:lnTo>
                      <a:lnTo>
                        <a:pt x="18" y="167"/>
                      </a:lnTo>
                      <a:lnTo>
                        <a:pt x="16" y="163"/>
                      </a:lnTo>
                      <a:lnTo>
                        <a:pt x="14" y="161"/>
                      </a:lnTo>
                      <a:lnTo>
                        <a:pt x="13" y="158"/>
                      </a:lnTo>
                      <a:lnTo>
                        <a:pt x="12" y="155"/>
                      </a:lnTo>
                      <a:lnTo>
                        <a:pt x="10" y="152"/>
                      </a:lnTo>
                      <a:lnTo>
                        <a:pt x="9" y="147"/>
                      </a:lnTo>
                      <a:lnTo>
                        <a:pt x="8" y="144"/>
                      </a:lnTo>
                      <a:lnTo>
                        <a:pt x="6" y="140"/>
                      </a:lnTo>
                      <a:lnTo>
                        <a:pt x="6" y="136"/>
                      </a:lnTo>
                      <a:lnTo>
                        <a:pt x="4" y="132"/>
                      </a:lnTo>
                      <a:lnTo>
                        <a:pt x="3" y="127"/>
                      </a:lnTo>
                      <a:lnTo>
                        <a:pt x="2" y="123"/>
                      </a:lnTo>
                      <a:lnTo>
                        <a:pt x="2" y="117"/>
                      </a:lnTo>
                      <a:lnTo>
                        <a:pt x="2" y="115"/>
                      </a:lnTo>
                      <a:lnTo>
                        <a:pt x="1" y="112"/>
                      </a:lnTo>
                      <a:lnTo>
                        <a:pt x="1" y="109"/>
                      </a:lnTo>
                      <a:lnTo>
                        <a:pt x="0" y="107"/>
                      </a:lnTo>
                      <a:lnTo>
                        <a:pt x="0" y="104"/>
                      </a:lnTo>
                      <a:lnTo>
                        <a:pt x="0" y="101"/>
                      </a:lnTo>
                      <a:lnTo>
                        <a:pt x="0" y="98"/>
                      </a:lnTo>
                      <a:lnTo>
                        <a:pt x="0" y="95"/>
                      </a:lnTo>
                      <a:lnTo>
                        <a:pt x="0" y="93"/>
                      </a:lnTo>
                      <a:lnTo>
                        <a:pt x="1" y="89"/>
                      </a:lnTo>
                      <a:lnTo>
                        <a:pt x="1" y="87"/>
                      </a:lnTo>
                      <a:lnTo>
                        <a:pt x="2" y="84"/>
                      </a:lnTo>
                      <a:lnTo>
                        <a:pt x="2" y="81"/>
                      </a:lnTo>
                      <a:lnTo>
                        <a:pt x="2" y="79"/>
                      </a:lnTo>
                      <a:lnTo>
                        <a:pt x="3" y="75"/>
                      </a:lnTo>
                      <a:lnTo>
                        <a:pt x="4" y="73"/>
                      </a:lnTo>
                      <a:lnTo>
                        <a:pt x="5" y="70"/>
                      </a:lnTo>
                      <a:lnTo>
                        <a:pt x="6" y="67"/>
                      </a:lnTo>
                      <a:lnTo>
                        <a:pt x="6" y="65"/>
                      </a:lnTo>
                      <a:lnTo>
                        <a:pt x="8" y="62"/>
                      </a:lnTo>
                      <a:lnTo>
                        <a:pt x="9" y="59"/>
                      </a:lnTo>
                      <a:lnTo>
                        <a:pt x="10" y="56"/>
                      </a:lnTo>
                      <a:lnTo>
                        <a:pt x="11" y="54"/>
                      </a:lnTo>
                      <a:lnTo>
                        <a:pt x="15" y="49"/>
                      </a:lnTo>
                      <a:lnTo>
                        <a:pt x="18" y="43"/>
                      </a:lnTo>
                      <a:lnTo>
                        <a:pt x="22" y="39"/>
                      </a:lnTo>
                      <a:lnTo>
                        <a:pt x="27" y="34"/>
                      </a:lnTo>
                      <a:lnTo>
                        <a:pt x="32" y="29"/>
                      </a:lnTo>
                      <a:lnTo>
                        <a:pt x="35" y="27"/>
                      </a:lnTo>
                      <a:lnTo>
                        <a:pt x="37" y="25"/>
                      </a:lnTo>
                      <a:lnTo>
                        <a:pt x="41" y="23"/>
                      </a:lnTo>
                      <a:lnTo>
                        <a:pt x="44" y="21"/>
                      </a:lnTo>
                      <a:lnTo>
                        <a:pt x="48" y="20"/>
                      </a:lnTo>
                      <a:lnTo>
                        <a:pt x="51" y="18"/>
                      </a:lnTo>
                      <a:lnTo>
                        <a:pt x="54" y="16"/>
                      </a:lnTo>
                      <a:lnTo>
                        <a:pt x="59" y="14"/>
                      </a:lnTo>
                      <a:lnTo>
                        <a:pt x="63" y="13"/>
                      </a:lnTo>
                      <a:lnTo>
                        <a:pt x="67" y="11"/>
                      </a:lnTo>
                      <a:lnTo>
                        <a:pt x="71" y="9"/>
                      </a:lnTo>
                      <a:lnTo>
                        <a:pt x="76" y="8"/>
                      </a:lnTo>
                      <a:lnTo>
                        <a:pt x="81" y="8"/>
                      </a:lnTo>
                      <a:lnTo>
                        <a:pt x="86" y="6"/>
                      </a:lnTo>
                      <a:lnTo>
                        <a:pt x="91" y="5"/>
                      </a:lnTo>
                      <a:lnTo>
                        <a:pt x="96" y="5"/>
                      </a:lnTo>
                      <a:lnTo>
                        <a:pt x="102" y="4"/>
                      </a:lnTo>
                      <a:lnTo>
                        <a:pt x="107" y="2"/>
                      </a:lnTo>
                      <a:lnTo>
                        <a:pt x="113" y="2"/>
                      </a:lnTo>
                      <a:lnTo>
                        <a:pt x="119" y="1"/>
                      </a:lnTo>
                      <a:lnTo>
                        <a:pt x="126" y="0"/>
                      </a:lnTo>
                      <a:lnTo>
                        <a:pt x="133" y="0"/>
                      </a:lnTo>
                      <a:lnTo>
                        <a:pt x="139" y="0"/>
                      </a:lnTo>
                      <a:lnTo>
                        <a:pt x="146" y="0"/>
                      </a:lnTo>
                      <a:lnTo>
                        <a:pt x="153" y="0"/>
                      </a:lnTo>
                      <a:lnTo>
                        <a:pt x="161" y="0"/>
                      </a:lnTo>
                      <a:lnTo>
                        <a:pt x="169" y="0"/>
                      </a:lnTo>
                      <a:lnTo>
                        <a:pt x="176" y="0"/>
                      </a:lnTo>
                      <a:lnTo>
                        <a:pt x="184" y="1"/>
                      </a:lnTo>
                      <a:lnTo>
                        <a:pt x="193" y="2"/>
                      </a:lnTo>
                      <a:lnTo>
                        <a:pt x="201" y="3"/>
                      </a:lnTo>
                      <a:lnTo>
                        <a:pt x="210" y="5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87" name="Freeform 197">
                  <a:extLst>
                    <a:ext uri="{FF2B5EF4-FFF2-40B4-BE49-F238E27FC236}">
                      <a16:creationId xmlns:a16="http://schemas.microsoft.com/office/drawing/2014/main" id="{FCE0146E-D53A-4012-B6ED-6FF3B90E56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8" y="1901"/>
                  <a:ext cx="6" cy="35"/>
                </a:xfrm>
                <a:custGeom>
                  <a:avLst/>
                  <a:gdLst>
                    <a:gd name="T0" fmla="*/ 5 w 6"/>
                    <a:gd name="T1" fmla="*/ 0 h 35"/>
                    <a:gd name="T2" fmla="*/ 5 w 6"/>
                    <a:gd name="T3" fmla="*/ 2 h 35"/>
                    <a:gd name="T4" fmla="*/ 5 w 6"/>
                    <a:gd name="T5" fmla="*/ 2 h 35"/>
                    <a:gd name="T6" fmla="*/ 4 w 6"/>
                    <a:gd name="T7" fmla="*/ 3 h 35"/>
                    <a:gd name="T8" fmla="*/ 3 w 6"/>
                    <a:gd name="T9" fmla="*/ 4 h 35"/>
                    <a:gd name="T10" fmla="*/ 3 w 6"/>
                    <a:gd name="T11" fmla="*/ 5 h 35"/>
                    <a:gd name="T12" fmla="*/ 3 w 6"/>
                    <a:gd name="T13" fmla="*/ 6 h 35"/>
                    <a:gd name="T14" fmla="*/ 2 w 6"/>
                    <a:gd name="T15" fmla="*/ 7 h 35"/>
                    <a:gd name="T16" fmla="*/ 2 w 6"/>
                    <a:gd name="T17" fmla="*/ 7 h 35"/>
                    <a:gd name="T18" fmla="*/ 2 w 6"/>
                    <a:gd name="T19" fmla="*/ 8 h 35"/>
                    <a:gd name="T20" fmla="*/ 2 w 6"/>
                    <a:gd name="T21" fmla="*/ 9 h 35"/>
                    <a:gd name="T22" fmla="*/ 2 w 6"/>
                    <a:gd name="T23" fmla="*/ 10 h 35"/>
                    <a:gd name="T24" fmla="*/ 2 w 6"/>
                    <a:gd name="T25" fmla="*/ 11 h 35"/>
                    <a:gd name="T26" fmla="*/ 1 w 6"/>
                    <a:gd name="T27" fmla="*/ 11 h 35"/>
                    <a:gd name="T28" fmla="*/ 1 w 6"/>
                    <a:gd name="T29" fmla="*/ 12 h 35"/>
                    <a:gd name="T30" fmla="*/ 1 w 6"/>
                    <a:gd name="T31" fmla="*/ 14 h 35"/>
                    <a:gd name="T32" fmla="*/ 1 w 6"/>
                    <a:gd name="T33" fmla="*/ 14 h 35"/>
                    <a:gd name="T34" fmla="*/ 1 w 6"/>
                    <a:gd name="T35" fmla="*/ 15 h 35"/>
                    <a:gd name="T36" fmla="*/ 1 w 6"/>
                    <a:gd name="T37" fmla="*/ 15 h 35"/>
                    <a:gd name="T38" fmla="*/ 1 w 6"/>
                    <a:gd name="T39" fmla="*/ 16 h 35"/>
                    <a:gd name="T40" fmla="*/ 1 w 6"/>
                    <a:gd name="T41" fmla="*/ 17 h 35"/>
                    <a:gd name="T42" fmla="*/ 1 w 6"/>
                    <a:gd name="T43" fmla="*/ 18 h 35"/>
                    <a:gd name="T44" fmla="*/ 1 w 6"/>
                    <a:gd name="T45" fmla="*/ 18 h 35"/>
                    <a:gd name="T46" fmla="*/ 1 w 6"/>
                    <a:gd name="T47" fmla="*/ 19 h 35"/>
                    <a:gd name="T48" fmla="*/ 1 w 6"/>
                    <a:gd name="T49" fmla="*/ 20 h 35"/>
                    <a:gd name="T50" fmla="*/ 0 w 6"/>
                    <a:gd name="T51" fmla="*/ 20 h 35"/>
                    <a:gd name="T52" fmla="*/ 0 w 6"/>
                    <a:gd name="T53" fmla="*/ 21 h 35"/>
                    <a:gd name="T54" fmla="*/ 0 w 6"/>
                    <a:gd name="T55" fmla="*/ 22 h 35"/>
                    <a:gd name="T56" fmla="*/ 0 w 6"/>
                    <a:gd name="T57" fmla="*/ 23 h 35"/>
                    <a:gd name="T58" fmla="*/ 0 w 6"/>
                    <a:gd name="T59" fmla="*/ 23 h 35"/>
                    <a:gd name="T60" fmla="*/ 0 w 6"/>
                    <a:gd name="T61" fmla="*/ 24 h 35"/>
                    <a:gd name="T62" fmla="*/ 0 w 6"/>
                    <a:gd name="T63" fmla="*/ 25 h 35"/>
                    <a:gd name="T64" fmla="*/ 2 w 6"/>
                    <a:gd name="T65" fmla="*/ 34 h 3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"/>
                    <a:gd name="T100" fmla="*/ 0 h 35"/>
                    <a:gd name="T101" fmla="*/ 6 w 6"/>
                    <a:gd name="T102" fmla="*/ 35 h 3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" h="3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2" y="7"/>
                      </a:lnTo>
                      <a:lnTo>
                        <a:pt x="2" y="8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2" y="11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1" y="17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1" y="20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5"/>
                      </a:lnTo>
                      <a:lnTo>
                        <a:pt x="0" y="26"/>
                      </a:lnTo>
                      <a:lnTo>
                        <a:pt x="2" y="34"/>
                      </a:lnTo>
                    </a:path>
                  </a:pathLst>
                </a:cu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88" name="Freeform 198">
                  <a:extLst>
                    <a:ext uri="{FF2B5EF4-FFF2-40B4-BE49-F238E27FC236}">
                      <a16:creationId xmlns:a16="http://schemas.microsoft.com/office/drawing/2014/main" id="{C1681022-BD83-4F8A-9FAB-3D3B7EB471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2" y="1916"/>
                  <a:ext cx="40" cy="16"/>
                </a:xfrm>
                <a:custGeom>
                  <a:avLst/>
                  <a:gdLst>
                    <a:gd name="T0" fmla="*/ 1 w 40"/>
                    <a:gd name="T1" fmla="*/ 10 h 16"/>
                    <a:gd name="T2" fmla="*/ 2 w 40"/>
                    <a:gd name="T3" fmla="*/ 11 h 16"/>
                    <a:gd name="T4" fmla="*/ 4 w 40"/>
                    <a:gd name="T5" fmla="*/ 11 h 16"/>
                    <a:gd name="T6" fmla="*/ 6 w 40"/>
                    <a:gd name="T7" fmla="*/ 12 h 16"/>
                    <a:gd name="T8" fmla="*/ 7 w 40"/>
                    <a:gd name="T9" fmla="*/ 13 h 16"/>
                    <a:gd name="T10" fmla="*/ 9 w 40"/>
                    <a:gd name="T11" fmla="*/ 13 h 16"/>
                    <a:gd name="T12" fmla="*/ 11 w 40"/>
                    <a:gd name="T13" fmla="*/ 14 h 16"/>
                    <a:gd name="T14" fmla="*/ 12 w 40"/>
                    <a:gd name="T15" fmla="*/ 15 h 16"/>
                    <a:gd name="T16" fmla="*/ 14 w 40"/>
                    <a:gd name="T17" fmla="*/ 15 h 16"/>
                    <a:gd name="T18" fmla="*/ 15 w 40"/>
                    <a:gd name="T19" fmla="*/ 15 h 16"/>
                    <a:gd name="T20" fmla="*/ 17 w 40"/>
                    <a:gd name="T21" fmla="*/ 15 h 16"/>
                    <a:gd name="T22" fmla="*/ 18 w 40"/>
                    <a:gd name="T23" fmla="*/ 15 h 16"/>
                    <a:gd name="T24" fmla="*/ 19 w 40"/>
                    <a:gd name="T25" fmla="*/ 15 h 16"/>
                    <a:gd name="T26" fmla="*/ 20 w 40"/>
                    <a:gd name="T27" fmla="*/ 15 h 16"/>
                    <a:gd name="T28" fmla="*/ 21 w 40"/>
                    <a:gd name="T29" fmla="*/ 15 h 16"/>
                    <a:gd name="T30" fmla="*/ 22 w 40"/>
                    <a:gd name="T31" fmla="*/ 15 h 16"/>
                    <a:gd name="T32" fmla="*/ 24 w 40"/>
                    <a:gd name="T33" fmla="*/ 14 h 16"/>
                    <a:gd name="T34" fmla="*/ 25 w 40"/>
                    <a:gd name="T35" fmla="*/ 13 h 16"/>
                    <a:gd name="T36" fmla="*/ 26 w 40"/>
                    <a:gd name="T37" fmla="*/ 13 h 16"/>
                    <a:gd name="T38" fmla="*/ 27 w 40"/>
                    <a:gd name="T39" fmla="*/ 12 h 16"/>
                    <a:gd name="T40" fmla="*/ 29 w 40"/>
                    <a:gd name="T41" fmla="*/ 11 h 16"/>
                    <a:gd name="T42" fmla="*/ 30 w 40"/>
                    <a:gd name="T43" fmla="*/ 11 h 16"/>
                    <a:gd name="T44" fmla="*/ 30 w 40"/>
                    <a:gd name="T45" fmla="*/ 10 h 16"/>
                    <a:gd name="T46" fmla="*/ 32 w 40"/>
                    <a:gd name="T47" fmla="*/ 9 h 16"/>
                    <a:gd name="T48" fmla="*/ 32 w 40"/>
                    <a:gd name="T49" fmla="*/ 8 h 16"/>
                    <a:gd name="T50" fmla="*/ 33 w 40"/>
                    <a:gd name="T51" fmla="*/ 7 h 16"/>
                    <a:gd name="T52" fmla="*/ 34 w 40"/>
                    <a:gd name="T53" fmla="*/ 6 h 16"/>
                    <a:gd name="T54" fmla="*/ 35 w 40"/>
                    <a:gd name="T55" fmla="*/ 5 h 16"/>
                    <a:gd name="T56" fmla="*/ 36 w 40"/>
                    <a:gd name="T57" fmla="*/ 4 h 16"/>
                    <a:gd name="T58" fmla="*/ 36 w 40"/>
                    <a:gd name="T59" fmla="*/ 3 h 16"/>
                    <a:gd name="T60" fmla="*/ 38 w 40"/>
                    <a:gd name="T61" fmla="*/ 2 h 16"/>
                    <a:gd name="T62" fmla="*/ 38 w 40"/>
                    <a:gd name="T63" fmla="*/ 0 h 1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0"/>
                    <a:gd name="T97" fmla="*/ 0 h 16"/>
                    <a:gd name="T98" fmla="*/ 40 w 40"/>
                    <a:gd name="T99" fmla="*/ 16 h 1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0" h="16">
                      <a:moveTo>
                        <a:pt x="0" y="9"/>
                      </a:moveTo>
                      <a:lnTo>
                        <a:pt x="1" y="10"/>
                      </a:lnTo>
                      <a:lnTo>
                        <a:pt x="2" y="10"/>
                      </a:lnTo>
                      <a:lnTo>
                        <a:pt x="2" y="11"/>
                      </a:lnTo>
                      <a:lnTo>
                        <a:pt x="3" y="11"/>
                      </a:lnTo>
                      <a:lnTo>
                        <a:pt x="4" y="11"/>
                      </a:lnTo>
                      <a:lnTo>
                        <a:pt x="5" y="12"/>
                      </a:lnTo>
                      <a:lnTo>
                        <a:pt x="6" y="12"/>
                      </a:lnTo>
                      <a:lnTo>
                        <a:pt x="7" y="13"/>
                      </a:lnTo>
                      <a:lnTo>
                        <a:pt x="8" y="13"/>
                      </a:lnTo>
                      <a:lnTo>
                        <a:pt x="9" y="13"/>
                      </a:lnTo>
                      <a:lnTo>
                        <a:pt x="10" y="14"/>
                      </a:lnTo>
                      <a:lnTo>
                        <a:pt x="11" y="14"/>
                      </a:lnTo>
                      <a:lnTo>
                        <a:pt x="11" y="15"/>
                      </a:lnTo>
                      <a:lnTo>
                        <a:pt x="12" y="15"/>
                      </a:lnTo>
                      <a:lnTo>
                        <a:pt x="13" y="15"/>
                      </a:lnTo>
                      <a:lnTo>
                        <a:pt x="14" y="15"/>
                      </a:lnTo>
                      <a:lnTo>
                        <a:pt x="15" y="15"/>
                      </a:lnTo>
                      <a:lnTo>
                        <a:pt x="16" y="15"/>
                      </a:lnTo>
                      <a:lnTo>
                        <a:pt x="17" y="15"/>
                      </a:lnTo>
                      <a:lnTo>
                        <a:pt x="18" y="15"/>
                      </a:lnTo>
                      <a:lnTo>
                        <a:pt x="19" y="15"/>
                      </a:lnTo>
                      <a:lnTo>
                        <a:pt x="20" y="15"/>
                      </a:lnTo>
                      <a:lnTo>
                        <a:pt x="21" y="15"/>
                      </a:lnTo>
                      <a:lnTo>
                        <a:pt x="22" y="15"/>
                      </a:lnTo>
                      <a:lnTo>
                        <a:pt x="23" y="14"/>
                      </a:lnTo>
                      <a:lnTo>
                        <a:pt x="24" y="14"/>
                      </a:lnTo>
                      <a:lnTo>
                        <a:pt x="25" y="13"/>
                      </a:lnTo>
                      <a:lnTo>
                        <a:pt x="26" y="13"/>
                      </a:lnTo>
                      <a:lnTo>
                        <a:pt x="27" y="12"/>
                      </a:lnTo>
                      <a:lnTo>
                        <a:pt x="28" y="12"/>
                      </a:lnTo>
                      <a:lnTo>
                        <a:pt x="29" y="11"/>
                      </a:lnTo>
                      <a:lnTo>
                        <a:pt x="30" y="11"/>
                      </a:lnTo>
                      <a:lnTo>
                        <a:pt x="30" y="10"/>
                      </a:lnTo>
                      <a:lnTo>
                        <a:pt x="31" y="9"/>
                      </a:lnTo>
                      <a:lnTo>
                        <a:pt x="32" y="9"/>
                      </a:lnTo>
                      <a:lnTo>
                        <a:pt x="32" y="8"/>
                      </a:lnTo>
                      <a:lnTo>
                        <a:pt x="33" y="7"/>
                      </a:lnTo>
                      <a:lnTo>
                        <a:pt x="34" y="6"/>
                      </a:lnTo>
                      <a:lnTo>
                        <a:pt x="35" y="5"/>
                      </a:lnTo>
                      <a:lnTo>
                        <a:pt x="36" y="5"/>
                      </a:lnTo>
                      <a:lnTo>
                        <a:pt x="36" y="4"/>
                      </a:lnTo>
                      <a:lnTo>
                        <a:pt x="36" y="3"/>
                      </a:lnTo>
                      <a:lnTo>
                        <a:pt x="37" y="2"/>
                      </a:lnTo>
                      <a:lnTo>
                        <a:pt x="38" y="2"/>
                      </a:lnTo>
                      <a:lnTo>
                        <a:pt x="38" y="0"/>
                      </a:lnTo>
                      <a:lnTo>
                        <a:pt x="39" y="0"/>
                      </a:lnTo>
                    </a:path>
                  </a:pathLst>
                </a:cu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89" name="Freeform 199">
                  <a:extLst>
                    <a:ext uri="{FF2B5EF4-FFF2-40B4-BE49-F238E27FC236}">
                      <a16:creationId xmlns:a16="http://schemas.microsoft.com/office/drawing/2014/main" id="{5939B92F-656F-4C9F-B4DD-1EA1D42AC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9" y="2048"/>
                  <a:ext cx="3" cy="48"/>
                </a:xfrm>
                <a:custGeom>
                  <a:avLst/>
                  <a:gdLst>
                    <a:gd name="T0" fmla="*/ 2 w 3"/>
                    <a:gd name="T1" fmla="*/ 47 h 48"/>
                    <a:gd name="T2" fmla="*/ 2 w 3"/>
                    <a:gd name="T3" fmla="*/ 45 h 48"/>
                    <a:gd name="T4" fmla="*/ 2 w 3"/>
                    <a:gd name="T5" fmla="*/ 43 h 48"/>
                    <a:gd name="T6" fmla="*/ 2 w 3"/>
                    <a:gd name="T7" fmla="*/ 43 h 48"/>
                    <a:gd name="T8" fmla="*/ 1 w 3"/>
                    <a:gd name="T9" fmla="*/ 40 h 48"/>
                    <a:gd name="T10" fmla="*/ 1 w 3"/>
                    <a:gd name="T11" fmla="*/ 39 h 48"/>
                    <a:gd name="T12" fmla="*/ 0 w 3"/>
                    <a:gd name="T13" fmla="*/ 37 h 48"/>
                    <a:gd name="T14" fmla="*/ 0 w 3"/>
                    <a:gd name="T15" fmla="*/ 36 h 48"/>
                    <a:gd name="T16" fmla="*/ 0 w 3"/>
                    <a:gd name="T17" fmla="*/ 34 h 48"/>
                    <a:gd name="T18" fmla="*/ 0 w 3"/>
                    <a:gd name="T19" fmla="*/ 33 h 48"/>
                    <a:gd name="T20" fmla="*/ 0 w 3"/>
                    <a:gd name="T21" fmla="*/ 31 h 48"/>
                    <a:gd name="T22" fmla="*/ 0 w 3"/>
                    <a:gd name="T23" fmla="*/ 31 h 48"/>
                    <a:gd name="T24" fmla="*/ 0 w 3"/>
                    <a:gd name="T25" fmla="*/ 29 h 48"/>
                    <a:gd name="T26" fmla="*/ 0 w 3"/>
                    <a:gd name="T27" fmla="*/ 28 h 48"/>
                    <a:gd name="T28" fmla="*/ 0 w 3"/>
                    <a:gd name="T29" fmla="*/ 26 h 48"/>
                    <a:gd name="T30" fmla="*/ 0 w 3"/>
                    <a:gd name="T31" fmla="*/ 25 h 48"/>
                    <a:gd name="T32" fmla="*/ 0 w 3"/>
                    <a:gd name="T33" fmla="*/ 24 h 48"/>
                    <a:gd name="T34" fmla="*/ 0 w 3"/>
                    <a:gd name="T35" fmla="*/ 22 h 48"/>
                    <a:gd name="T36" fmla="*/ 0 w 3"/>
                    <a:gd name="T37" fmla="*/ 21 h 48"/>
                    <a:gd name="T38" fmla="*/ 0 w 3"/>
                    <a:gd name="T39" fmla="*/ 19 h 48"/>
                    <a:gd name="T40" fmla="*/ 0 w 3"/>
                    <a:gd name="T41" fmla="*/ 18 h 48"/>
                    <a:gd name="T42" fmla="*/ 0 w 3"/>
                    <a:gd name="T43" fmla="*/ 17 h 48"/>
                    <a:gd name="T44" fmla="*/ 0 w 3"/>
                    <a:gd name="T45" fmla="*/ 16 h 48"/>
                    <a:gd name="T46" fmla="*/ 0 w 3"/>
                    <a:gd name="T47" fmla="*/ 14 h 48"/>
                    <a:gd name="T48" fmla="*/ 0 w 3"/>
                    <a:gd name="T49" fmla="*/ 12 h 48"/>
                    <a:gd name="T50" fmla="*/ 0 w 3"/>
                    <a:gd name="T51" fmla="*/ 11 h 48"/>
                    <a:gd name="T52" fmla="*/ 0 w 3"/>
                    <a:gd name="T53" fmla="*/ 9 h 48"/>
                    <a:gd name="T54" fmla="*/ 1 w 3"/>
                    <a:gd name="T55" fmla="*/ 8 h 48"/>
                    <a:gd name="T56" fmla="*/ 1 w 3"/>
                    <a:gd name="T57" fmla="*/ 6 h 48"/>
                    <a:gd name="T58" fmla="*/ 2 w 3"/>
                    <a:gd name="T59" fmla="*/ 5 h 48"/>
                    <a:gd name="T60" fmla="*/ 2 w 3"/>
                    <a:gd name="T61" fmla="*/ 3 h 48"/>
                    <a:gd name="T62" fmla="*/ 2 w 3"/>
                    <a:gd name="T63" fmla="*/ 1 h 4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"/>
                    <a:gd name="T97" fmla="*/ 0 h 48"/>
                    <a:gd name="T98" fmla="*/ 3 w 3"/>
                    <a:gd name="T99" fmla="*/ 48 h 4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" h="48">
                      <a:moveTo>
                        <a:pt x="2" y="47"/>
                      </a:moveTo>
                      <a:lnTo>
                        <a:pt x="2" y="47"/>
                      </a:lnTo>
                      <a:lnTo>
                        <a:pt x="2" y="45"/>
                      </a:lnTo>
                      <a:lnTo>
                        <a:pt x="2" y="44"/>
                      </a:lnTo>
                      <a:lnTo>
                        <a:pt x="2" y="43"/>
                      </a:lnTo>
                      <a:lnTo>
                        <a:pt x="1" y="41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0" y="38"/>
                      </a:lnTo>
                      <a:lnTo>
                        <a:pt x="0" y="37"/>
                      </a:lnTo>
                      <a:lnTo>
                        <a:pt x="0" y="36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6"/>
                      </a:lnTo>
                      <a:lnTo>
                        <a:pt x="0" y="25"/>
                      </a:lnTo>
                      <a:lnTo>
                        <a:pt x="0" y="24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90" name="Freeform 200">
                  <a:extLst>
                    <a:ext uri="{FF2B5EF4-FFF2-40B4-BE49-F238E27FC236}">
                      <a16:creationId xmlns:a16="http://schemas.microsoft.com/office/drawing/2014/main" id="{29ED0520-6FEF-44A4-AEA1-D39E8A04C9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0" y="2013"/>
                  <a:ext cx="22" cy="72"/>
                </a:xfrm>
                <a:custGeom>
                  <a:avLst/>
                  <a:gdLst>
                    <a:gd name="T0" fmla="*/ 1 w 22"/>
                    <a:gd name="T1" fmla="*/ 70 h 72"/>
                    <a:gd name="T2" fmla="*/ 2 w 22"/>
                    <a:gd name="T3" fmla="*/ 67 h 72"/>
                    <a:gd name="T4" fmla="*/ 3 w 22"/>
                    <a:gd name="T5" fmla="*/ 66 h 72"/>
                    <a:gd name="T6" fmla="*/ 4 w 22"/>
                    <a:gd name="T7" fmla="*/ 64 h 72"/>
                    <a:gd name="T8" fmla="*/ 6 w 22"/>
                    <a:gd name="T9" fmla="*/ 62 h 72"/>
                    <a:gd name="T10" fmla="*/ 7 w 22"/>
                    <a:gd name="T11" fmla="*/ 60 h 72"/>
                    <a:gd name="T12" fmla="*/ 9 w 22"/>
                    <a:gd name="T13" fmla="*/ 58 h 72"/>
                    <a:gd name="T14" fmla="*/ 10 w 22"/>
                    <a:gd name="T15" fmla="*/ 56 h 72"/>
                    <a:gd name="T16" fmla="*/ 11 w 22"/>
                    <a:gd name="T17" fmla="*/ 54 h 72"/>
                    <a:gd name="T18" fmla="*/ 12 w 22"/>
                    <a:gd name="T19" fmla="*/ 53 h 72"/>
                    <a:gd name="T20" fmla="*/ 13 w 22"/>
                    <a:gd name="T21" fmla="*/ 51 h 72"/>
                    <a:gd name="T22" fmla="*/ 15 w 22"/>
                    <a:gd name="T23" fmla="*/ 49 h 72"/>
                    <a:gd name="T24" fmla="*/ 15 w 22"/>
                    <a:gd name="T25" fmla="*/ 47 h 72"/>
                    <a:gd name="T26" fmla="*/ 17 w 22"/>
                    <a:gd name="T27" fmla="*/ 45 h 72"/>
                    <a:gd name="T28" fmla="*/ 17 w 22"/>
                    <a:gd name="T29" fmla="*/ 44 h 72"/>
                    <a:gd name="T30" fmla="*/ 18 w 22"/>
                    <a:gd name="T31" fmla="*/ 42 h 72"/>
                    <a:gd name="T32" fmla="*/ 18 w 22"/>
                    <a:gd name="T33" fmla="*/ 40 h 72"/>
                    <a:gd name="T34" fmla="*/ 19 w 22"/>
                    <a:gd name="T35" fmla="*/ 38 h 72"/>
                    <a:gd name="T36" fmla="*/ 19 w 22"/>
                    <a:gd name="T37" fmla="*/ 36 h 72"/>
                    <a:gd name="T38" fmla="*/ 20 w 22"/>
                    <a:gd name="T39" fmla="*/ 35 h 72"/>
                    <a:gd name="T40" fmla="*/ 21 w 22"/>
                    <a:gd name="T41" fmla="*/ 32 h 72"/>
                    <a:gd name="T42" fmla="*/ 21 w 22"/>
                    <a:gd name="T43" fmla="*/ 29 h 72"/>
                    <a:gd name="T44" fmla="*/ 21 w 22"/>
                    <a:gd name="T45" fmla="*/ 27 h 72"/>
                    <a:gd name="T46" fmla="*/ 21 w 22"/>
                    <a:gd name="T47" fmla="*/ 25 h 72"/>
                    <a:gd name="T48" fmla="*/ 21 w 22"/>
                    <a:gd name="T49" fmla="*/ 22 h 72"/>
                    <a:gd name="T50" fmla="*/ 21 w 22"/>
                    <a:gd name="T51" fmla="*/ 20 h 72"/>
                    <a:gd name="T52" fmla="*/ 21 w 22"/>
                    <a:gd name="T53" fmla="*/ 17 h 72"/>
                    <a:gd name="T54" fmla="*/ 21 w 22"/>
                    <a:gd name="T55" fmla="*/ 14 h 72"/>
                    <a:gd name="T56" fmla="*/ 21 w 22"/>
                    <a:gd name="T57" fmla="*/ 11 h 72"/>
                    <a:gd name="T58" fmla="*/ 21 w 22"/>
                    <a:gd name="T59" fmla="*/ 9 h 72"/>
                    <a:gd name="T60" fmla="*/ 19 w 22"/>
                    <a:gd name="T61" fmla="*/ 6 h 72"/>
                    <a:gd name="T62" fmla="*/ 19 w 22"/>
                    <a:gd name="T63" fmla="*/ 1 h 7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2"/>
                    <a:gd name="T97" fmla="*/ 0 h 72"/>
                    <a:gd name="T98" fmla="*/ 22 w 22"/>
                    <a:gd name="T99" fmla="*/ 72 h 7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2" h="72">
                      <a:moveTo>
                        <a:pt x="0" y="71"/>
                      </a:moveTo>
                      <a:lnTo>
                        <a:pt x="1" y="70"/>
                      </a:lnTo>
                      <a:lnTo>
                        <a:pt x="1" y="69"/>
                      </a:lnTo>
                      <a:lnTo>
                        <a:pt x="2" y="67"/>
                      </a:lnTo>
                      <a:lnTo>
                        <a:pt x="3" y="67"/>
                      </a:lnTo>
                      <a:lnTo>
                        <a:pt x="3" y="66"/>
                      </a:lnTo>
                      <a:lnTo>
                        <a:pt x="4" y="64"/>
                      </a:lnTo>
                      <a:lnTo>
                        <a:pt x="6" y="63"/>
                      </a:lnTo>
                      <a:lnTo>
                        <a:pt x="6" y="62"/>
                      </a:lnTo>
                      <a:lnTo>
                        <a:pt x="7" y="60"/>
                      </a:lnTo>
                      <a:lnTo>
                        <a:pt x="8" y="59"/>
                      </a:lnTo>
                      <a:lnTo>
                        <a:pt x="9" y="58"/>
                      </a:lnTo>
                      <a:lnTo>
                        <a:pt x="9" y="57"/>
                      </a:lnTo>
                      <a:lnTo>
                        <a:pt x="10" y="56"/>
                      </a:lnTo>
                      <a:lnTo>
                        <a:pt x="10" y="55"/>
                      </a:lnTo>
                      <a:lnTo>
                        <a:pt x="11" y="54"/>
                      </a:lnTo>
                      <a:lnTo>
                        <a:pt x="12" y="53"/>
                      </a:lnTo>
                      <a:lnTo>
                        <a:pt x="13" y="51"/>
                      </a:lnTo>
                      <a:lnTo>
                        <a:pt x="13" y="50"/>
                      </a:lnTo>
                      <a:lnTo>
                        <a:pt x="15" y="49"/>
                      </a:lnTo>
                      <a:lnTo>
                        <a:pt x="15" y="48"/>
                      </a:lnTo>
                      <a:lnTo>
                        <a:pt x="15" y="47"/>
                      </a:lnTo>
                      <a:lnTo>
                        <a:pt x="16" y="46"/>
                      </a:lnTo>
                      <a:lnTo>
                        <a:pt x="17" y="45"/>
                      </a:lnTo>
                      <a:lnTo>
                        <a:pt x="17" y="44"/>
                      </a:lnTo>
                      <a:lnTo>
                        <a:pt x="17" y="42"/>
                      </a:lnTo>
                      <a:lnTo>
                        <a:pt x="18" y="42"/>
                      </a:lnTo>
                      <a:lnTo>
                        <a:pt x="18" y="41"/>
                      </a:lnTo>
                      <a:lnTo>
                        <a:pt x="18" y="40"/>
                      </a:lnTo>
                      <a:lnTo>
                        <a:pt x="19" y="39"/>
                      </a:lnTo>
                      <a:lnTo>
                        <a:pt x="19" y="38"/>
                      </a:lnTo>
                      <a:lnTo>
                        <a:pt x="19" y="37"/>
                      </a:lnTo>
                      <a:lnTo>
                        <a:pt x="19" y="36"/>
                      </a:lnTo>
                      <a:lnTo>
                        <a:pt x="20" y="35"/>
                      </a:lnTo>
                      <a:lnTo>
                        <a:pt x="20" y="32"/>
                      </a:lnTo>
                      <a:lnTo>
                        <a:pt x="21" y="32"/>
                      </a:lnTo>
                      <a:lnTo>
                        <a:pt x="21" y="30"/>
                      </a:lnTo>
                      <a:lnTo>
                        <a:pt x="21" y="29"/>
                      </a:lnTo>
                      <a:lnTo>
                        <a:pt x="21" y="28"/>
                      </a:lnTo>
                      <a:lnTo>
                        <a:pt x="21" y="27"/>
                      </a:lnTo>
                      <a:lnTo>
                        <a:pt x="21" y="26"/>
                      </a:lnTo>
                      <a:lnTo>
                        <a:pt x="21" y="25"/>
                      </a:lnTo>
                      <a:lnTo>
                        <a:pt x="21" y="24"/>
                      </a:lnTo>
                      <a:lnTo>
                        <a:pt x="21" y="22"/>
                      </a:lnTo>
                      <a:lnTo>
                        <a:pt x="21" y="21"/>
                      </a:lnTo>
                      <a:lnTo>
                        <a:pt x="21" y="20"/>
                      </a:lnTo>
                      <a:lnTo>
                        <a:pt x="21" y="18"/>
                      </a:lnTo>
                      <a:lnTo>
                        <a:pt x="21" y="17"/>
                      </a:lnTo>
                      <a:lnTo>
                        <a:pt x="21" y="16"/>
                      </a:lnTo>
                      <a:lnTo>
                        <a:pt x="21" y="14"/>
                      </a:lnTo>
                      <a:lnTo>
                        <a:pt x="21" y="13"/>
                      </a:lnTo>
                      <a:lnTo>
                        <a:pt x="21" y="11"/>
                      </a:lnTo>
                      <a:lnTo>
                        <a:pt x="21" y="10"/>
                      </a:lnTo>
                      <a:lnTo>
                        <a:pt x="21" y="9"/>
                      </a:lnTo>
                      <a:lnTo>
                        <a:pt x="20" y="6"/>
                      </a:lnTo>
                      <a:lnTo>
                        <a:pt x="19" y="6"/>
                      </a:lnTo>
                      <a:lnTo>
                        <a:pt x="19" y="3"/>
                      </a:lnTo>
                      <a:lnTo>
                        <a:pt x="19" y="1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91" name="Oval 201">
                  <a:extLst>
                    <a:ext uri="{FF2B5EF4-FFF2-40B4-BE49-F238E27FC236}">
                      <a16:creationId xmlns:a16="http://schemas.microsoft.com/office/drawing/2014/main" id="{C721EADE-E63E-4AD3-8261-17202530D0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28" y="1945"/>
                  <a:ext cx="17" cy="20"/>
                </a:xfrm>
                <a:prstGeom prst="ellipse">
                  <a:avLst/>
                </a:prstGeom>
                <a:solidFill>
                  <a:srgbClr val="000000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US" altLang="da-DK" sz="1800"/>
                </a:p>
              </p:txBody>
            </p:sp>
            <p:sp>
              <p:nvSpPr>
                <p:cNvPr id="192" name="Freeform 202">
                  <a:extLst>
                    <a:ext uri="{FF2B5EF4-FFF2-40B4-BE49-F238E27FC236}">
                      <a16:creationId xmlns:a16="http://schemas.microsoft.com/office/drawing/2014/main" id="{5523A922-6BA2-476F-805D-24D0743562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6" y="2010"/>
                  <a:ext cx="34" cy="63"/>
                </a:xfrm>
                <a:custGeom>
                  <a:avLst/>
                  <a:gdLst>
                    <a:gd name="T0" fmla="*/ 10 w 34"/>
                    <a:gd name="T1" fmla="*/ 23 h 63"/>
                    <a:gd name="T2" fmla="*/ 9 w 34"/>
                    <a:gd name="T3" fmla="*/ 28 h 63"/>
                    <a:gd name="T4" fmla="*/ 11 w 34"/>
                    <a:gd name="T5" fmla="*/ 33 h 63"/>
                    <a:gd name="T6" fmla="*/ 13 w 34"/>
                    <a:gd name="T7" fmla="*/ 39 h 63"/>
                    <a:gd name="T8" fmla="*/ 17 w 34"/>
                    <a:gd name="T9" fmla="*/ 44 h 63"/>
                    <a:gd name="T10" fmla="*/ 22 w 34"/>
                    <a:gd name="T11" fmla="*/ 48 h 63"/>
                    <a:gd name="T12" fmla="*/ 28 w 34"/>
                    <a:gd name="T13" fmla="*/ 50 h 63"/>
                    <a:gd name="T14" fmla="*/ 33 w 34"/>
                    <a:gd name="T15" fmla="*/ 52 h 63"/>
                    <a:gd name="T16" fmla="*/ 19 w 34"/>
                    <a:gd name="T17" fmla="*/ 62 h 63"/>
                    <a:gd name="T18" fmla="*/ 14 w 34"/>
                    <a:gd name="T19" fmla="*/ 58 h 63"/>
                    <a:gd name="T20" fmla="*/ 8 w 34"/>
                    <a:gd name="T21" fmla="*/ 53 h 63"/>
                    <a:gd name="T22" fmla="*/ 4 w 34"/>
                    <a:gd name="T23" fmla="*/ 47 h 63"/>
                    <a:gd name="T24" fmla="*/ 2 w 34"/>
                    <a:gd name="T25" fmla="*/ 41 h 63"/>
                    <a:gd name="T26" fmla="*/ 0 w 34"/>
                    <a:gd name="T27" fmla="*/ 35 h 63"/>
                    <a:gd name="T28" fmla="*/ 0 w 34"/>
                    <a:gd name="T29" fmla="*/ 29 h 63"/>
                    <a:gd name="T30" fmla="*/ 0 w 34"/>
                    <a:gd name="T31" fmla="*/ 24 h 63"/>
                    <a:gd name="T32" fmla="*/ 0 w 34"/>
                    <a:gd name="T33" fmla="*/ 18 h 63"/>
                    <a:gd name="T34" fmla="*/ 1 w 34"/>
                    <a:gd name="T35" fmla="*/ 16 h 63"/>
                    <a:gd name="T36" fmla="*/ 1 w 34"/>
                    <a:gd name="T37" fmla="*/ 15 h 63"/>
                    <a:gd name="T38" fmla="*/ 2 w 34"/>
                    <a:gd name="T39" fmla="*/ 14 h 63"/>
                    <a:gd name="T40" fmla="*/ 2 w 34"/>
                    <a:gd name="T41" fmla="*/ 13 h 63"/>
                    <a:gd name="T42" fmla="*/ 2 w 34"/>
                    <a:gd name="T43" fmla="*/ 13 h 63"/>
                    <a:gd name="T44" fmla="*/ 3 w 34"/>
                    <a:gd name="T45" fmla="*/ 12 h 63"/>
                    <a:gd name="T46" fmla="*/ 3 w 34"/>
                    <a:gd name="T47" fmla="*/ 12 h 63"/>
                    <a:gd name="T48" fmla="*/ 3 w 34"/>
                    <a:gd name="T49" fmla="*/ 11 h 63"/>
                    <a:gd name="T50" fmla="*/ 4 w 34"/>
                    <a:gd name="T51" fmla="*/ 10 h 63"/>
                    <a:gd name="T52" fmla="*/ 4 w 34"/>
                    <a:gd name="T53" fmla="*/ 10 h 63"/>
                    <a:gd name="T54" fmla="*/ 4 w 34"/>
                    <a:gd name="T55" fmla="*/ 9 h 63"/>
                    <a:gd name="T56" fmla="*/ 4 w 34"/>
                    <a:gd name="T57" fmla="*/ 9 h 63"/>
                    <a:gd name="T58" fmla="*/ 5 w 34"/>
                    <a:gd name="T59" fmla="*/ 8 h 63"/>
                    <a:gd name="T60" fmla="*/ 6 w 34"/>
                    <a:gd name="T61" fmla="*/ 8 h 63"/>
                    <a:gd name="T62" fmla="*/ 6 w 34"/>
                    <a:gd name="T63" fmla="*/ 8 h 63"/>
                    <a:gd name="T64" fmla="*/ 6 w 34"/>
                    <a:gd name="T65" fmla="*/ 6 h 63"/>
                    <a:gd name="T66" fmla="*/ 6 w 34"/>
                    <a:gd name="T67" fmla="*/ 6 h 63"/>
                    <a:gd name="T68" fmla="*/ 6 w 34"/>
                    <a:gd name="T69" fmla="*/ 6 h 63"/>
                    <a:gd name="T70" fmla="*/ 7 w 34"/>
                    <a:gd name="T71" fmla="*/ 5 h 63"/>
                    <a:gd name="T72" fmla="*/ 7 w 34"/>
                    <a:gd name="T73" fmla="*/ 4 h 63"/>
                    <a:gd name="T74" fmla="*/ 7 w 34"/>
                    <a:gd name="T75" fmla="*/ 4 h 63"/>
                    <a:gd name="T76" fmla="*/ 7 w 34"/>
                    <a:gd name="T77" fmla="*/ 4 h 63"/>
                    <a:gd name="T78" fmla="*/ 8 w 34"/>
                    <a:gd name="T79" fmla="*/ 3 h 63"/>
                    <a:gd name="T80" fmla="*/ 9 w 34"/>
                    <a:gd name="T81" fmla="*/ 3 h 63"/>
                    <a:gd name="T82" fmla="*/ 9 w 34"/>
                    <a:gd name="T83" fmla="*/ 3 h 63"/>
                    <a:gd name="T84" fmla="*/ 9 w 34"/>
                    <a:gd name="T85" fmla="*/ 2 h 63"/>
                    <a:gd name="T86" fmla="*/ 9 w 34"/>
                    <a:gd name="T87" fmla="*/ 2 h 63"/>
                    <a:gd name="T88" fmla="*/ 10 w 34"/>
                    <a:gd name="T89" fmla="*/ 2 h 63"/>
                    <a:gd name="T90" fmla="*/ 11 w 34"/>
                    <a:gd name="T91" fmla="*/ 2 h 63"/>
                    <a:gd name="T92" fmla="*/ 11 w 34"/>
                    <a:gd name="T93" fmla="*/ 1 h 63"/>
                    <a:gd name="T94" fmla="*/ 12 w 34"/>
                    <a:gd name="T95" fmla="*/ 1 h 63"/>
                    <a:gd name="T96" fmla="*/ 12 w 34"/>
                    <a:gd name="T97" fmla="*/ 0 h 63"/>
                    <a:gd name="T98" fmla="*/ 12 w 34"/>
                    <a:gd name="T99" fmla="*/ 0 h 63"/>
                    <a:gd name="T100" fmla="*/ 11 w 34"/>
                    <a:gd name="T101" fmla="*/ 20 h 6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4"/>
                    <a:gd name="T154" fmla="*/ 0 h 63"/>
                    <a:gd name="T155" fmla="*/ 34 w 34"/>
                    <a:gd name="T156" fmla="*/ 63 h 6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4" h="63">
                      <a:moveTo>
                        <a:pt x="11" y="20"/>
                      </a:moveTo>
                      <a:lnTo>
                        <a:pt x="10" y="23"/>
                      </a:lnTo>
                      <a:lnTo>
                        <a:pt x="9" y="25"/>
                      </a:lnTo>
                      <a:lnTo>
                        <a:pt x="9" y="28"/>
                      </a:lnTo>
                      <a:lnTo>
                        <a:pt x="10" y="30"/>
                      </a:lnTo>
                      <a:lnTo>
                        <a:pt x="11" y="33"/>
                      </a:lnTo>
                      <a:lnTo>
                        <a:pt x="12" y="37"/>
                      </a:lnTo>
                      <a:lnTo>
                        <a:pt x="13" y="39"/>
                      </a:lnTo>
                      <a:lnTo>
                        <a:pt x="15" y="41"/>
                      </a:lnTo>
                      <a:lnTo>
                        <a:pt x="17" y="44"/>
                      </a:lnTo>
                      <a:lnTo>
                        <a:pt x="19" y="47"/>
                      </a:lnTo>
                      <a:lnTo>
                        <a:pt x="22" y="48"/>
                      </a:lnTo>
                      <a:lnTo>
                        <a:pt x="25" y="49"/>
                      </a:lnTo>
                      <a:lnTo>
                        <a:pt x="28" y="50"/>
                      </a:lnTo>
                      <a:lnTo>
                        <a:pt x="31" y="52"/>
                      </a:lnTo>
                      <a:lnTo>
                        <a:pt x="33" y="52"/>
                      </a:lnTo>
                      <a:lnTo>
                        <a:pt x="23" y="62"/>
                      </a:lnTo>
                      <a:lnTo>
                        <a:pt x="19" y="62"/>
                      </a:lnTo>
                      <a:lnTo>
                        <a:pt x="17" y="60"/>
                      </a:lnTo>
                      <a:lnTo>
                        <a:pt x="14" y="58"/>
                      </a:lnTo>
                      <a:lnTo>
                        <a:pt x="11" y="56"/>
                      </a:lnTo>
                      <a:lnTo>
                        <a:pt x="8" y="53"/>
                      </a:lnTo>
                      <a:lnTo>
                        <a:pt x="6" y="50"/>
                      </a:lnTo>
                      <a:lnTo>
                        <a:pt x="4" y="47"/>
                      </a:lnTo>
                      <a:lnTo>
                        <a:pt x="3" y="44"/>
                      </a:lnTo>
                      <a:lnTo>
                        <a:pt x="2" y="41"/>
                      </a:lnTo>
                      <a:lnTo>
                        <a:pt x="1" y="38"/>
                      </a:lnTo>
                      <a:lnTo>
                        <a:pt x="0" y="35"/>
                      </a:lnTo>
                      <a:lnTo>
                        <a:pt x="0" y="32"/>
                      </a:lnTo>
                      <a:lnTo>
                        <a:pt x="0" y="29"/>
                      </a:lnTo>
                      <a:lnTo>
                        <a:pt x="0" y="27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2" y="14"/>
                      </a:lnTo>
                      <a:lnTo>
                        <a:pt x="2" y="13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4" y="10"/>
                      </a:lnTo>
                      <a:lnTo>
                        <a:pt x="4" y="9"/>
                      </a:lnTo>
                      <a:lnTo>
                        <a:pt x="5" y="8"/>
                      </a:lnTo>
                      <a:lnTo>
                        <a:pt x="6" y="8"/>
                      </a:lnTo>
                      <a:lnTo>
                        <a:pt x="6" y="6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10" y="2"/>
                      </a:ln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11" y="20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93" name="Freeform 203">
                  <a:extLst>
                    <a:ext uri="{FF2B5EF4-FFF2-40B4-BE49-F238E27FC236}">
                      <a16:creationId xmlns:a16="http://schemas.microsoft.com/office/drawing/2014/main" id="{6B61996F-7804-4D85-84C9-9627286F8E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0" y="2181"/>
                  <a:ext cx="86" cy="193"/>
                </a:xfrm>
                <a:custGeom>
                  <a:avLst/>
                  <a:gdLst>
                    <a:gd name="T0" fmla="*/ 83 w 86"/>
                    <a:gd name="T1" fmla="*/ 3 h 193"/>
                    <a:gd name="T2" fmla="*/ 79 w 86"/>
                    <a:gd name="T3" fmla="*/ 9 h 193"/>
                    <a:gd name="T4" fmla="*/ 76 w 86"/>
                    <a:gd name="T5" fmla="*/ 15 h 193"/>
                    <a:gd name="T6" fmla="*/ 73 w 86"/>
                    <a:gd name="T7" fmla="*/ 22 h 193"/>
                    <a:gd name="T8" fmla="*/ 71 w 86"/>
                    <a:gd name="T9" fmla="*/ 27 h 193"/>
                    <a:gd name="T10" fmla="*/ 70 w 86"/>
                    <a:gd name="T11" fmla="*/ 33 h 193"/>
                    <a:gd name="T12" fmla="*/ 69 w 86"/>
                    <a:gd name="T13" fmla="*/ 39 h 193"/>
                    <a:gd name="T14" fmla="*/ 68 w 86"/>
                    <a:gd name="T15" fmla="*/ 44 h 193"/>
                    <a:gd name="T16" fmla="*/ 67 w 86"/>
                    <a:gd name="T17" fmla="*/ 51 h 193"/>
                    <a:gd name="T18" fmla="*/ 66 w 86"/>
                    <a:gd name="T19" fmla="*/ 57 h 193"/>
                    <a:gd name="T20" fmla="*/ 64 w 86"/>
                    <a:gd name="T21" fmla="*/ 64 h 193"/>
                    <a:gd name="T22" fmla="*/ 64 w 86"/>
                    <a:gd name="T23" fmla="*/ 70 h 193"/>
                    <a:gd name="T24" fmla="*/ 64 w 86"/>
                    <a:gd name="T25" fmla="*/ 76 h 193"/>
                    <a:gd name="T26" fmla="*/ 64 w 86"/>
                    <a:gd name="T27" fmla="*/ 82 h 193"/>
                    <a:gd name="T28" fmla="*/ 65 w 86"/>
                    <a:gd name="T29" fmla="*/ 88 h 193"/>
                    <a:gd name="T30" fmla="*/ 66 w 86"/>
                    <a:gd name="T31" fmla="*/ 93 h 193"/>
                    <a:gd name="T32" fmla="*/ 66 w 86"/>
                    <a:gd name="T33" fmla="*/ 98 h 193"/>
                    <a:gd name="T34" fmla="*/ 65 w 86"/>
                    <a:gd name="T35" fmla="*/ 104 h 193"/>
                    <a:gd name="T36" fmla="*/ 64 w 86"/>
                    <a:gd name="T37" fmla="*/ 111 h 193"/>
                    <a:gd name="T38" fmla="*/ 64 w 86"/>
                    <a:gd name="T39" fmla="*/ 118 h 193"/>
                    <a:gd name="T40" fmla="*/ 63 w 86"/>
                    <a:gd name="T41" fmla="*/ 126 h 193"/>
                    <a:gd name="T42" fmla="*/ 62 w 86"/>
                    <a:gd name="T43" fmla="*/ 131 h 193"/>
                    <a:gd name="T44" fmla="*/ 61 w 86"/>
                    <a:gd name="T45" fmla="*/ 138 h 193"/>
                    <a:gd name="T46" fmla="*/ 60 w 86"/>
                    <a:gd name="T47" fmla="*/ 144 h 193"/>
                    <a:gd name="T48" fmla="*/ 60 w 86"/>
                    <a:gd name="T49" fmla="*/ 150 h 193"/>
                    <a:gd name="T50" fmla="*/ 60 w 86"/>
                    <a:gd name="T51" fmla="*/ 155 h 193"/>
                    <a:gd name="T52" fmla="*/ 60 w 86"/>
                    <a:gd name="T53" fmla="*/ 161 h 193"/>
                    <a:gd name="T54" fmla="*/ 62 w 86"/>
                    <a:gd name="T55" fmla="*/ 167 h 193"/>
                    <a:gd name="T56" fmla="*/ 64 w 86"/>
                    <a:gd name="T57" fmla="*/ 173 h 193"/>
                    <a:gd name="T58" fmla="*/ 66 w 86"/>
                    <a:gd name="T59" fmla="*/ 179 h 193"/>
                    <a:gd name="T60" fmla="*/ 68 w 86"/>
                    <a:gd name="T61" fmla="*/ 184 h 193"/>
                    <a:gd name="T62" fmla="*/ 71 w 86"/>
                    <a:gd name="T63" fmla="*/ 190 h 193"/>
                    <a:gd name="T64" fmla="*/ 51 w 86"/>
                    <a:gd name="T65" fmla="*/ 185 h 193"/>
                    <a:gd name="T66" fmla="*/ 46 w 86"/>
                    <a:gd name="T67" fmla="*/ 187 h 193"/>
                    <a:gd name="T68" fmla="*/ 44 w 86"/>
                    <a:gd name="T69" fmla="*/ 181 h 193"/>
                    <a:gd name="T70" fmla="*/ 44 w 86"/>
                    <a:gd name="T71" fmla="*/ 176 h 193"/>
                    <a:gd name="T72" fmla="*/ 43 w 86"/>
                    <a:gd name="T73" fmla="*/ 170 h 193"/>
                    <a:gd name="T74" fmla="*/ 43 w 86"/>
                    <a:gd name="T75" fmla="*/ 165 h 193"/>
                    <a:gd name="T76" fmla="*/ 41 w 86"/>
                    <a:gd name="T77" fmla="*/ 160 h 193"/>
                    <a:gd name="T78" fmla="*/ 39 w 86"/>
                    <a:gd name="T79" fmla="*/ 154 h 193"/>
                    <a:gd name="T80" fmla="*/ 36 w 86"/>
                    <a:gd name="T81" fmla="*/ 148 h 193"/>
                    <a:gd name="T82" fmla="*/ 32 w 86"/>
                    <a:gd name="T83" fmla="*/ 142 h 193"/>
                    <a:gd name="T84" fmla="*/ 27 w 86"/>
                    <a:gd name="T85" fmla="*/ 134 h 193"/>
                    <a:gd name="T86" fmla="*/ 24 w 86"/>
                    <a:gd name="T87" fmla="*/ 129 h 193"/>
                    <a:gd name="T88" fmla="*/ 21 w 86"/>
                    <a:gd name="T89" fmla="*/ 122 h 193"/>
                    <a:gd name="T90" fmla="*/ 18 w 86"/>
                    <a:gd name="T91" fmla="*/ 115 h 193"/>
                    <a:gd name="T92" fmla="*/ 14 w 86"/>
                    <a:gd name="T93" fmla="*/ 109 h 193"/>
                    <a:gd name="T94" fmla="*/ 11 w 86"/>
                    <a:gd name="T95" fmla="*/ 100 h 193"/>
                    <a:gd name="T96" fmla="*/ 8 w 86"/>
                    <a:gd name="T97" fmla="*/ 92 h 193"/>
                    <a:gd name="T98" fmla="*/ 5 w 86"/>
                    <a:gd name="T99" fmla="*/ 84 h 193"/>
                    <a:gd name="T100" fmla="*/ 2 w 86"/>
                    <a:gd name="T101" fmla="*/ 75 h 193"/>
                    <a:gd name="T102" fmla="*/ 0 w 86"/>
                    <a:gd name="T103" fmla="*/ 65 h 193"/>
                    <a:gd name="T104" fmla="*/ 85 w 86"/>
                    <a:gd name="T105" fmla="*/ 0 h 19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86"/>
                    <a:gd name="T160" fmla="*/ 0 h 193"/>
                    <a:gd name="T161" fmla="*/ 86 w 86"/>
                    <a:gd name="T162" fmla="*/ 193 h 19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86" h="193">
                      <a:moveTo>
                        <a:pt x="85" y="0"/>
                      </a:moveTo>
                      <a:lnTo>
                        <a:pt x="83" y="3"/>
                      </a:lnTo>
                      <a:lnTo>
                        <a:pt x="81" y="6"/>
                      </a:lnTo>
                      <a:lnTo>
                        <a:pt x="79" y="9"/>
                      </a:lnTo>
                      <a:lnTo>
                        <a:pt x="77" y="13"/>
                      </a:lnTo>
                      <a:lnTo>
                        <a:pt x="76" y="15"/>
                      </a:lnTo>
                      <a:lnTo>
                        <a:pt x="75" y="18"/>
                      </a:lnTo>
                      <a:lnTo>
                        <a:pt x="73" y="22"/>
                      </a:lnTo>
                      <a:lnTo>
                        <a:pt x="72" y="24"/>
                      </a:lnTo>
                      <a:lnTo>
                        <a:pt x="71" y="27"/>
                      </a:lnTo>
                      <a:lnTo>
                        <a:pt x="71" y="30"/>
                      </a:lnTo>
                      <a:lnTo>
                        <a:pt x="70" y="33"/>
                      </a:lnTo>
                      <a:lnTo>
                        <a:pt x="69" y="36"/>
                      </a:lnTo>
                      <a:lnTo>
                        <a:pt x="69" y="39"/>
                      </a:lnTo>
                      <a:lnTo>
                        <a:pt x="68" y="41"/>
                      </a:lnTo>
                      <a:lnTo>
                        <a:pt x="68" y="44"/>
                      </a:lnTo>
                      <a:lnTo>
                        <a:pt x="68" y="47"/>
                      </a:lnTo>
                      <a:lnTo>
                        <a:pt x="67" y="51"/>
                      </a:lnTo>
                      <a:lnTo>
                        <a:pt x="66" y="54"/>
                      </a:lnTo>
                      <a:lnTo>
                        <a:pt x="66" y="57"/>
                      </a:lnTo>
                      <a:lnTo>
                        <a:pt x="65" y="61"/>
                      </a:lnTo>
                      <a:lnTo>
                        <a:pt x="64" y="64"/>
                      </a:lnTo>
                      <a:lnTo>
                        <a:pt x="64" y="67"/>
                      </a:lnTo>
                      <a:lnTo>
                        <a:pt x="64" y="70"/>
                      </a:lnTo>
                      <a:lnTo>
                        <a:pt x="64" y="73"/>
                      </a:lnTo>
                      <a:lnTo>
                        <a:pt x="64" y="76"/>
                      </a:lnTo>
                      <a:lnTo>
                        <a:pt x="64" y="79"/>
                      </a:lnTo>
                      <a:lnTo>
                        <a:pt x="64" y="82"/>
                      </a:lnTo>
                      <a:lnTo>
                        <a:pt x="65" y="85"/>
                      </a:lnTo>
                      <a:lnTo>
                        <a:pt x="65" y="88"/>
                      </a:lnTo>
                      <a:lnTo>
                        <a:pt x="66" y="91"/>
                      </a:lnTo>
                      <a:lnTo>
                        <a:pt x="66" y="93"/>
                      </a:lnTo>
                      <a:lnTo>
                        <a:pt x="66" y="96"/>
                      </a:lnTo>
                      <a:lnTo>
                        <a:pt x="66" y="98"/>
                      </a:lnTo>
                      <a:lnTo>
                        <a:pt x="66" y="101"/>
                      </a:lnTo>
                      <a:lnTo>
                        <a:pt x="65" y="104"/>
                      </a:lnTo>
                      <a:lnTo>
                        <a:pt x="65" y="107"/>
                      </a:lnTo>
                      <a:lnTo>
                        <a:pt x="64" y="111"/>
                      </a:lnTo>
                      <a:lnTo>
                        <a:pt x="64" y="115"/>
                      </a:lnTo>
                      <a:lnTo>
                        <a:pt x="64" y="118"/>
                      </a:lnTo>
                      <a:lnTo>
                        <a:pt x="64" y="122"/>
                      </a:lnTo>
                      <a:lnTo>
                        <a:pt x="63" y="126"/>
                      </a:lnTo>
                      <a:lnTo>
                        <a:pt x="62" y="129"/>
                      </a:lnTo>
                      <a:lnTo>
                        <a:pt x="62" y="131"/>
                      </a:lnTo>
                      <a:lnTo>
                        <a:pt x="62" y="135"/>
                      </a:lnTo>
                      <a:lnTo>
                        <a:pt x="61" y="138"/>
                      </a:lnTo>
                      <a:lnTo>
                        <a:pt x="60" y="141"/>
                      </a:lnTo>
                      <a:lnTo>
                        <a:pt x="60" y="144"/>
                      </a:lnTo>
                      <a:lnTo>
                        <a:pt x="60" y="147"/>
                      </a:lnTo>
                      <a:lnTo>
                        <a:pt x="60" y="150"/>
                      </a:lnTo>
                      <a:lnTo>
                        <a:pt x="60" y="153"/>
                      </a:lnTo>
                      <a:lnTo>
                        <a:pt x="60" y="155"/>
                      </a:lnTo>
                      <a:lnTo>
                        <a:pt x="60" y="158"/>
                      </a:lnTo>
                      <a:lnTo>
                        <a:pt x="60" y="161"/>
                      </a:lnTo>
                      <a:lnTo>
                        <a:pt x="61" y="164"/>
                      </a:lnTo>
                      <a:lnTo>
                        <a:pt x="62" y="167"/>
                      </a:lnTo>
                      <a:lnTo>
                        <a:pt x="64" y="170"/>
                      </a:lnTo>
                      <a:lnTo>
                        <a:pt x="64" y="173"/>
                      </a:lnTo>
                      <a:lnTo>
                        <a:pt x="65" y="176"/>
                      </a:lnTo>
                      <a:lnTo>
                        <a:pt x="66" y="179"/>
                      </a:lnTo>
                      <a:lnTo>
                        <a:pt x="67" y="181"/>
                      </a:lnTo>
                      <a:lnTo>
                        <a:pt x="68" y="184"/>
                      </a:lnTo>
                      <a:lnTo>
                        <a:pt x="69" y="187"/>
                      </a:lnTo>
                      <a:lnTo>
                        <a:pt x="71" y="190"/>
                      </a:lnTo>
                      <a:lnTo>
                        <a:pt x="57" y="192"/>
                      </a:lnTo>
                      <a:lnTo>
                        <a:pt x="51" y="185"/>
                      </a:lnTo>
                      <a:lnTo>
                        <a:pt x="49" y="186"/>
                      </a:lnTo>
                      <a:lnTo>
                        <a:pt x="46" y="187"/>
                      </a:lnTo>
                      <a:lnTo>
                        <a:pt x="45" y="184"/>
                      </a:lnTo>
                      <a:lnTo>
                        <a:pt x="44" y="181"/>
                      </a:lnTo>
                      <a:lnTo>
                        <a:pt x="44" y="179"/>
                      </a:lnTo>
                      <a:lnTo>
                        <a:pt x="44" y="176"/>
                      </a:lnTo>
                      <a:lnTo>
                        <a:pt x="44" y="173"/>
                      </a:lnTo>
                      <a:lnTo>
                        <a:pt x="43" y="170"/>
                      </a:lnTo>
                      <a:lnTo>
                        <a:pt x="43" y="168"/>
                      </a:lnTo>
                      <a:lnTo>
                        <a:pt x="43" y="165"/>
                      </a:lnTo>
                      <a:lnTo>
                        <a:pt x="42" y="163"/>
                      </a:lnTo>
                      <a:lnTo>
                        <a:pt x="41" y="160"/>
                      </a:lnTo>
                      <a:lnTo>
                        <a:pt x="41" y="157"/>
                      </a:lnTo>
                      <a:lnTo>
                        <a:pt x="39" y="154"/>
                      </a:lnTo>
                      <a:lnTo>
                        <a:pt x="37" y="150"/>
                      </a:lnTo>
                      <a:lnTo>
                        <a:pt x="36" y="148"/>
                      </a:lnTo>
                      <a:lnTo>
                        <a:pt x="34" y="145"/>
                      </a:lnTo>
                      <a:lnTo>
                        <a:pt x="32" y="142"/>
                      </a:lnTo>
                      <a:lnTo>
                        <a:pt x="30" y="138"/>
                      </a:lnTo>
                      <a:lnTo>
                        <a:pt x="27" y="134"/>
                      </a:lnTo>
                      <a:lnTo>
                        <a:pt x="26" y="131"/>
                      </a:lnTo>
                      <a:lnTo>
                        <a:pt x="24" y="129"/>
                      </a:lnTo>
                      <a:lnTo>
                        <a:pt x="23" y="126"/>
                      </a:lnTo>
                      <a:lnTo>
                        <a:pt x="21" y="122"/>
                      </a:lnTo>
                      <a:lnTo>
                        <a:pt x="19" y="119"/>
                      </a:lnTo>
                      <a:lnTo>
                        <a:pt x="18" y="115"/>
                      </a:lnTo>
                      <a:lnTo>
                        <a:pt x="16" y="112"/>
                      </a:lnTo>
                      <a:lnTo>
                        <a:pt x="14" y="109"/>
                      </a:lnTo>
                      <a:lnTo>
                        <a:pt x="12" y="105"/>
                      </a:lnTo>
                      <a:lnTo>
                        <a:pt x="11" y="100"/>
                      </a:lnTo>
                      <a:lnTo>
                        <a:pt x="10" y="97"/>
                      </a:lnTo>
                      <a:lnTo>
                        <a:pt x="8" y="92"/>
                      </a:lnTo>
                      <a:lnTo>
                        <a:pt x="6" y="89"/>
                      </a:lnTo>
                      <a:lnTo>
                        <a:pt x="5" y="84"/>
                      </a:lnTo>
                      <a:lnTo>
                        <a:pt x="3" y="79"/>
                      </a:lnTo>
                      <a:lnTo>
                        <a:pt x="2" y="75"/>
                      </a:lnTo>
                      <a:lnTo>
                        <a:pt x="1" y="70"/>
                      </a:lnTo>
                      <a:lnTo>
                        <a:pt x="0" y="65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94" name="Freeform 204">
                  <a:extLst>
                    <a:ext uri="{FF2B5EF4-FFF2-40B4-BE49-F238E27FC236}">
                      <a16:creationId xmlns:a16="http://schemas.microsoft.com/office/drawing/2014/main" id="{118F3BED-2E69-4500-AF3E-E35315167A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2" y="2194"/>
                  <a:ext cx="51" cy="187"/>
                </a:xfrm>
                <a:custGeom>
                  <a:avLst/>
                  <a:gdLst>
                    <a:gd name="T0" fmla="*/ 1 w 51"/>
                    <a:gd name="T1" fmla="*/ 2 h 187"/>
                    <a:gd name="T2" fmla="*/ 2 w 51"/>
                    <a:gd name="T3" fmla="*/ 9 h 187"/>
                    <a:gd name="T4" fmla="*/ 4 w 51"/>
                    <a:gd name="T5" fmla="*/ 16 h 187"/>
                    <a:gd name="T6" fmla="*/ 5 w 51"/>
                    <a:gd name="T7" fmla="*/ 22 h 187"/>
                    <a:gd name="T8" fmla="*/ 7 w 51"/>
                    <a:gd name="T9" fmla="*/ 29 h 187"/>
                    <a:gd name="T10" fmla="*/ 8 w 51"/>
                    <a:gd name="T11" fmla="*/ 36 h 187"/>
                    <a:gd name="T12" fmla="*/ 10 w 51"/>
                    <a:gd name="T13" fmla="*/ 44 h 187"/>
                    <a:gd name="T14" fmla="*/ 11 w 51"/>
                    <a:gd name="T15" fmla="*/ 49 h 187"/>
                    <a:gd name="T16" fmla="*/ 11 w 51"/>
                    <a:gd name="T17" fmla="*/ 55 h 187"/>
                    <a:gd name="T18" fmla="*/ 11 w 51"/>
                    <a:gd name="T19" fmla="*/ 61 h 187"/>
                    <a:gd name="T20" fmla="*/ 8 w 51"/>
                    <a:gd name="T21" fmla="*/ 66 h 187"/>
                    <a:gd name="T22" fmla="*/ 6 w 51"/>
                    <a:gd name="T23" fmla="*/ 72 h 187"/>
                    <a:gd name="T24" fmla="*/ 4 w 51"/>
                    <a:gd name="T25" fmla="*/ 78 h 187"/>
                    <a:gd name="T26" fmla="*/ 4 w 51"/>
                    <a:gd name="T27" fmla="*/ 84 h 187"/>
                    <a:gd name="T28" fmla="*/ 6 w 51"/>
                    <a:gd name="T29" fmla="*/ 89 h 187"/>
                    <a:gd name="T30" fmla="*/ 8 w 51"/>
                    <a:gd name="T31" fmla="*/ 96 h 187"/>
                    <a:gd name="T32" fmla="*/ 10 w 51"/>
                    <a:gd name="T33" fmla="*/ 102 h 187"/>
                    <a:gd name="T34" fmla="*/ 11 w 51"/>
                    <a:gd name="T35" fmla="*/ 107 h 187"/>
                    <a:gd name="T36" fmla="*/ 14 w 51"/>
                    <a:gd name="T37" fmla="*/ 113 h 187"/>
                    <a:gd name="T38" fmla="*/ 16 w 51"/>
                    <a:gd name="T39" fmla="*/ 118 h 187"/>
                    <a:gd name="T40" fmla="*/ 17 w 51"/>
                    <a:gd name="T41" fmla="*/ 124 h 187"/>
                    <a:gd name="T42" fmla="*/ 17 w 51"/>
                    <a:gd name="T43" fmla="*/ 130 h 187"/>
                    <a:gd name="T44" fmla="*/ 17 w 51"/>
                    <a:gd name="T45" fmla="*/ 136 h 187"/>
                    <a:gd name="T46" fmla="*/ 19 w 51"/>
                    <a:gd name="T47" fmla="*/ 142 h 187"/>
                    <a:gd name="T48" fmla="*/ 19 w 51"/>
                    <a:gd name="T49" fmla="*/ 148 h 187"/>
                    <a:gd name="T50" fmla="*/ 20 w 51"/>
                    <a:gd name="T51" fmla="*/ 154 h 187"/>
                    <a:gd name="T52" fmla="*/ 21 w 51"/>
                    <a:gd name="T53" fmla="*/ 160 h 187"/>
                    <a:gd name="T54" fmla="*/ 23 w 51"/>
                    <a:gd name="T55" fmla="*/ 166 h 187"/>
                    <a:gd name="T56" fmla="*/ 24 w 51"/>
                    <a:gd name="T57" fmla="*/ 171 h 187"/>
                    <a:gd name="T58" fmla="*/ 27 w 51"/>
                    <a:gd name="T59" fmla="*/ 176 h 187"/>
                    <a:gd name="T60" fmla="*/ 31 w 51"/>
                    <a:gd name="T61" fmla="*/ 178 h 187"/>
                    <a:gd name="T62" fmla="*/ 35 w 51"/>
                    <a:gd name="T63" fmla="*/ 183 h 187"/>
                    <a:gd name="T64" fmla="*/ 45 w 51"/>
                    <a:gd name="T65" fmla="*/ 176 h 187"/>
                    <a:gd name="T66" fmla="*/ 42 w 51"/>
                    <a:gd name="T67" fmla="*/ 170 h 187"/>
                    <a:gd name="T68" fmla="*/ 40 w 51"/>
                    <a:gd name="T69" fmla="*/ 164 h 187"/>
                    <a:gd name="T70" fmla="*/ 39 w 51"/>
                    <a:gd name="T71" fmla="*/ 158 h 187"/>
                    <a:gd name="T72" fmla="*/ 39 w 51"/>
                    <a:gd name="T73" fmla="*/ 152 h 187"/>
                    <a:gd name="T74" fmla="*/ 39 w 51"/>
                    <a:gd name="T75" fmla="*/ 147 h 187"/>
                    <a:gd name="T76" fmla="*/ 40 w 51"/>
                    <a:gd name="T77" fmla="*/ 141 h 187"/>
                    <a:gd name="T78" fmla="*/ 40 w 51"/>
                    <a:gd name="T79" fmla="*/ 135 h 187"/>
                    <a:gd name="T80" fmla="*/ 41 w 51"/>
                    <a:gd name="T81" fmla="*/ 129 h 187"/>
                    <a:gd name="T82" fmla="*/ 43 w 51"/>
                    <a:gd name="T83" fmla="*/ 123 h 187"/>
                    <a:gd name="T84" fmla="*/ 44 w 51"/>
                    <a:gd name="T85" fmla="*/ 117 h 187"/>
                    <a:gd name="T86" fmla="*/ 45 w 51"/>
                    <a:gd name="T87" fmla="*/ 110 h 187"/>
                    <a:gd name="T88" fmla="*/ 47 w 51"/>
                    <a:gd name="T89" fmla="*/ 105 h 187"/>
                    <a:gd name="T90" fmla="*/ 48 w 51"/>
                    <a:gd name="T91" fmla="*/ 100 h 187"/>
                    <a:gd name="T92" fmla="*/ 49 w 51"/>
                    <a:gd name="T93" fmla="*/ 94 h 187"/>
                    <a:gd name="T94" fmla="*/ 50 w 51"/>
                    <a:gd name="T95" fmla="*/ 92 h 187"/>
                    <a:gd name="T96" fmla="*/ 50 w 51"/>
                    <a:gd name="T97" fmla="*/ 90 h 187"/>
                    <a:gd name="T98" fmla="*/ 50 w 51"/>
                    <a:gd name="T99" fmla="*/ 88 h 187"/>
                    <a:gd name="T100" fmla="*/ 0 w 51"/>
                    <a:gd name="T101" fmla="*/ 0 h 18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1"/>
                    <a:gd name="T154" fmla="*/ 0 h 187"/>
                    <a:gd name="T155" fmla="*/ 51 w 51"/>
                    <a:gd name="T156" fmla="*/ 187 h 18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1" h="187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1" y="5"/>
                      </a:lnTo>
                      <a:lnTo>
                        <a:pt x="2" y="9"/>
                      </a:lnTo>
                      <a:lnTo>
                        <a:pt x="2" y="12"/>
                      </a:lnTo>
                      <a:lnTo>
                        <a:pt x="4" y="16"/>
                      </a:lnTo>
                      <a:lnTo>
                        <a:pt x="4" y="18"/>
                      </a:lnTo>
                      <a:lnTo>
                        <a:pt x="5" y="22"/>
                      </a:lnTo>
                      <a:lnTo>
                        <a:pt x="6" y="26"/>
                      </a:lnTo>
                      <a:lnTo>
                        <a:pt x="7" y="29"/>
                      </a:lnTo>
                      <a:lnTo>
                        <a:pt x="8" y="33"/>
                      </a:lnTo>
                      <a:lnTo>
                        <a:pt x="8" y="36"/>
                      </a:lnTo>
                      <a:lnTo>
                        <a:pt x="10" y="40"/>
                      </a:lnTo>
                      <a:lnTo>
                        <a:pt x="10" y="44"/>
                      </a:lnTo>
                      <a:lnTo>
                        <a:pt x="10" y="46"/>
                      </a:lnTo>
                      <a:lnTo>
                        <a:pt x="11" y="49"/>
                      </a:lnTo>
                      <a:lnTo>
                        <a:pt x="11" y="52"/>
                      </a:lnTo>
                      <a:lnTo>
                        <a:pt x="11" y="55"/>
                      </a:lnTo>
                      <a:lnTo>
                        <a:pt x="11" y="59"/>
                      </a:lnTo>
                      <a:lnTo>
                        <a:pt x="11" y="61"/>
                      </a:lnTo>
                      <a:lnTo>
                        <a:pt x="10" y="64"/>
                      </a:lnTo>
                      <a:lnTo>
                        <a:pt x="8" y="66"/>
                      </a:lnTo>
                      <a:lnTo>
                        <a:pt x="7" y="70"/>
                      </a:lnTo>
                      <a:lnTo>
                        <a:pt x="6" y="72"/>
                      </a:lnTo>
                      <a:lnTo>
                        <a:pt x="5" y="76"/>
                      </a:lnTo>
                      <a:lnTo>
                        <a:pt x="4" y="78"/>
                      </a:lnTo>
                      <a:lnTo>
                        <a:pt x="4" y="81"/>
                      </a:lnTo>
                      <a:lnTo>
                        <a:pt x="4" y="84"/>
                      </a:lnTo>
                      <a:lnTo>
                        <a:pt x="5" y="87"/>
                      </a:lnTo>
                      <a:lnTo>
                        <a:pt x="6" y="89"/>
                      </a:lnTo>
                      <a:lnTo>
                        <a:pt x="7" y="92"/>
                      </a:lnTo>
                      <a:lnTo>
                        <a:pt x="8" y="96"/>
                      </a:lnTo>
                      <a:lnTo>
                        <a:pt x="9" y="98"/>
                      </a:lnTo>
                      <a:lnTo>
                        <a:pt x="10" y="102"/>
                      </a:lnTo>
                      <a:lnTo>
                        <a:pt x="11" y="105"/>
                      </a:lnTo>
                      <a:lnTo>
                        <a:pt x="11" y="107"/>
                      </a:lnTo>
                      <a:lnTo>
                        <a:pt x="13" y="110"/>
                      </a:lnTo>
                      <a:lnTo>
                        <a:pt x="14" y="113"/>
                      </a:lnTo>
                      <a:lnTo>
                        <a:pt x="15" y="116"/>
                      </a:lnTo>
                      <a:lnTo>
                        <a:pt x="16" y="118"/>
                      </a:lnTo>
                      <a:lnTo>
                        <a:pt x="16" y="121"/>
                      </a:lnTo>
                      <a:lnTo>
                        <a:pt x="17" y="124"/>
                      </a:lnTo>
                      <a:lnTo>
                        <a:pt x="17" y="127"/>
                      </a:lnTo>
                      <a:lnTo>
                        <a:pt x="17" y="130"/>
                      </a:lnTo>
                      <a:lnTo>
                        <a:pt x="17" y="133"/>
                      </a:lnTo>
                      <a:lnTo>
                        <a:pt x="17" y="136"/>
                      </a:lnTo>
                      <a:lnTo>
                        <a:pt x="18" y="139"/>
                      </a:lnTo>
                      <a:lnTo>
                        <a:pt x="19" y="142"/>
                      </a:lnTo>
                      <a:lnTo>
                        <a:pt x="19" y="145"/>
                      </a:lnTo>
                      <a:lnTo>
                        <a:pt x="19" y="148"/>
                      </a:lnTo>
                      <a:lnTo>
                        <a:pt x="19" y="151"/>
                      </a:lnTo>
                      <a:lnTo>
                        <a:pt x="20" y="154"/>
                      </a:lnTo>
                      <a:lnTo>
                        <a:pt x="21" y="157"/>
                      </a:lnTo>
                      <a:lnTo>
                        <a:pt x="21" y="160"/>
                      </a:lnTo>
                      <a:lnTo>
                        <a:pt x="23" y="163"/>
                      </a:lnTo>
                      <a:lnTo>
                        <a:pt x="23" y="166"/>
                      </a:lnTo>
                      <a:lnTo>
                        <a:pt x="23" y="168"/>
                      </a:lnTo>
                      <a:lnTo>
                        <a:pt x="24" y="171"/>
                      </a:lnTo>
                      <a:lnTo>
                        <a:pt x="24" y="174"/>
                      </a:lnTo>
                      <a:lnTo>
                        <a:pt x="27" y="176"/>
                      </a:lnTo>
                      <a:lnTo>
                        <a:pt x="30" y="176"/>
                      </a:lnTo>
                      <a:lnTo>
                        <a:pt x="31" y="178"/>
                      </a:lnTo>
                      <a:lnTo>
                        <a:pt x="32" y="181"/>
                      </a:lnTo>
                      <a:lnTo>
                        <a:pt x="35" y="183"/>
                      </a:lnTo>
                      <a:lnTo>
                        <a:pt x="50" y="186"/>
                      </a:lnTo>
                      <a:lnTo>
                        <a:pt x="45" y="176"/>
                      </a:lnTo>
                      <a:lnTo>
                        <a:pt x="43" y="173"/>
                      </a:lnTo>
                      <a:lnTo>
                        <a:pt x="42" y="170"/>
                      </a:lnTo>
                      <a:lnTo>
                        <a:pt x="41" y="167"/>
                      </a:lnTo>
                      <a:lnTo>
                        <a:pt x="40" y="164"/>
                      </a:lnTo>
                      <a:lnTo>
                        <a:pt x="40" y="161"/>
                      </a:lnTo>
                      <a:lnTo>
                        <a:pt x="39" y="158"/>
                      </a:lnTo>
                      <a:lnTo>
                        <a:pt x="39" y="155"/>
                      </a:lnTo>
                      <a:lnTo>
                        <a:pt x="39" y="152"/>
                      </a:lnTo>
                      <a:lnTo>
                        <a:pt x="39" y="150"/>
                      </a:lnTo>
                      <a:lnTo>
                        <a:pt x="39" y="147"/>
                      </a:lnTo>
                      <a:lnTo>
                        <a:pt x="40" y="144"/>
                      </a:lnTo>
                      <a:lnTo>
                        <a:pt x="40" y="141"/>
                      </a:lnTo>
                      <a:lnTo>
                        <a:pt x="40" y="139"/>
                      </a:lnTo>
                      <a:lnTo>
                        <a:pt x="40" y="135"/>
                      </a:lnTo>
                      <a:lnTo>
                        <a:pt x="41" y="132"/>
                      </a:lnTo>
                      <a:lnTo>
                        <a:pt x="41" y="129"/>
                      </a:lnTo>
                      <a:lnTo>
                        <a:pt x="42" y="126"/>
                      </a:lnTo>
                      <a:lnTo>
                        <a:pt x="43" y="123"/>
                      </a:lnTo>
                      <a:lnTo>
                        <a:pt x="43" y="120"/>
                      </a:lnTo>
                      <a:lnTo>
                        <a:pt x="44" y="117"/>
                      </a:lnTo>
                      <a:lnTo>
                        <a:pt x="45" y="113"/>
                      </a:lnTo>
                      <a:lnTo>
                        <a:pt x="45" y="110"/>
                      </a:lnTo>
                      <a:lnTo>
                        <a:pt x="46" y="108"/>
                      </a:lnTo>
                      <a:lnTo>
                        <a:pt x="47" y="105"/>
                      </a:lnTo>
                      <a:lnTo>
                        <a:pt x="47" y="102"/>
                      </a:lnTo>
                      <a:lnTo>
                        <a:pt x="48" y="100"/>
                      </a:lnTo>
                      <a:lnTo>
                        <a:pt x="48" y="97"/>
                      </a:lnTo>
                      <a:lnTo>
                        <a:pt x="49" y="94"/>
                      </a:lnTo>
                      <a:lnTo>
                        <a:pt x="49" y="92"/>
                      </a:lnTo>
                      <a:lnTo>
                        <a:pt x="50" y="92"/>
                      </a:lnTo>
                      <a:lnTo>
                        <a:pt x="50" y="91"/>
                      </a:lnTo>
                      <a:lnTo>
                        <a:pt x="50" y="90"/>
                      </a:lnTo>
                      <a:lnTo>
                        <a:pt x="50" y="89"/>
                      </a:lnTo>
                      <a:lnTo>
                        <a:pt x="50" y="8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95" name="Freeform 205">
                  <a:extLst>
                    <a:ext uri="{FF2B5EF4-FFF2-40B4-BE49-F238E27FC236}">
                      <a16:creationId xmlns:a16="http://schemas.microsoft.com/office/drawing/2014/main" id="{8EA9A800-0176-44F6-AEF4-4B0C7F6586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3" y="1987"/>
                  <a:ext cx="670" cy="398"/>
                </a:xfrm>
                <a:custGeom>
                  <a:avLst/>
                  <a:gdLst>
                    <a:gd name="T0" fmla="*/ 656 w 670"/>
                    <a:gd name="T1" fmla="*/ 168 h 398"/>
                    <a:gd name="T2" fmla="*/ 669 w 670"/>
                    <a:gd name="T3" fmla="*/ 136 h 398"/>
                    <a:gd name="T4" fmla="*/ 658 w 670"/>
                    <a:gd name="T5" fmla="*/ 108 h 398"/>
                    <a:gd name="T6" fmla="*/ 623 w 670"/>
                    <a:gd name="T7" fmla="*/ 114 h 398"/>
                    <a:gd name="T8" fmla="*/ 593 w 670"/>
                    <a:gd name="T9" fmla="*/ 106 h 398"/>
                    <a:gd name="T10" fmla="*/ 561 w 670"/>
                    <a:gd name="T11" fmla="*/ 84 h 398"/>
                    <a:gd name="T12" fmla="*/ 559 w 670"/>
                    <a:gd name="T13" fmla="*/ 53 h 398"/>
                    <a:gd name="T14" fmla="*/ 569 w 670"/>
                    <a:gd name="T15" fmla="*/ 22 h 398"/>
                    <a:gd name="T16" fmla="*/ 557 w 670"/>
                    <a:gd name="T17" fmla="*/ 5 h 398"/>
                    <a:gd name="T18" fmla="*/ 519 w 670"/>
                    <a:gd name="T19" fmla="*/ 18 h 398"/>
                    <a:gd name="T20" fmla="*/ 486 w 670"/>
                    <a:gd name="T21" fmla="*/ 31 h 398"/>
                    <a:gd name="T22" fmla="*/ 458 w 670"/>
                    <a:gd name="T23" fmla="*/ 56 h 398"/>
                    <a:gd name="T24" fmla="*/ 429 w 670"/>
                    <a:gd name="T25" fmla="*/ 55 h 398"/>
                    <a:gd name="T26" fmla="*/ 392 w 670"/>
                    <a:gd name="T27" fmla="*/ 50 h 398"/>
                    <a:gd name="T28" fmla="*/ 355 w 670"/>
                    <a:gd name="T29" fmla="*/ 44 h 398"/>
                    <a:gd name="T30" fmla="*/ 320 w 670"/>
                    <a:gd name="T31" fmla="*/ 40 h 398"/>
                    <a:gd name="T32" fmla="*/ 286 w 670"/>
                    <a:gd name="T33" fmla="*/ 37 h 398"/>
                    <a:gd name="T34" fmla="*/ 257 w 670"/>
                    <a:gd name="T35" fmla="*/ 36 h 398"/>
                    <a:gd name="T36" fmla="*/ 229 w 670"/>
                    <a:gd name="T37" fmla="*/ 35 h 398"/>
                    <a:gd name="T38" fmla="*/ 185 w 670"/>
                    <a:gd name="T39" fmla="*/ 33 h 398"/>
                    <a:gd name="T40" fmla="*/ 135 w 670"/>
                    <a:gd name="T41" fmla="*/ 33 h 398"/>
                    <a:gd name="T42" fmla="*/ 93 w 670"/>
                    <a:gd name="T43" fmla="*/ 43 h 398"/>
                    <a:gd name="T44" fmla="*/ 65 w 670"/>
                    <a:gd name="T45" fmla="*/ 53 h 398"/>
                    <a:gd name="T46" fmla="*/ 35 w 670"/>
                    <a:gd name="T47" fmla="*/ 73 h 398"/>
                    <a:gd name="T48" fmla="*/ 13 w 670"/>
                    <a:gd name="T49" fmla="*/ 102 h 398"/>
                    <a:gd name="T50" fmla="*/ 2 w 670"/>
                    <a:gd name="T51" fmla="*/ 135 h 398"/>
                    <a:gd name="T52" fmla="*/ 0 w 670"/>
                    <a:gd name="T53" fmla="*/ 163 h 398"/>
                    <a:gd name="T54" fmla="*/ 2 w 670"/>
                    <a:gd name="T55" fmla="*/ 192 h 398"/>
                    <a:gd name="T56" fmla="*/ 15 w 670"/>
                    <a:gd name="T57" fmla="*/ 223 h 398"/>
                    <a:gd name="T58" fmla="*/ 32 w 670"/>
                    <a:gd name="T59" fmla="*/ 253 h 398"/>
                    <a:gd name="T60" fmla="*/ 38 w 670"/>
                    <a:gd name="T61" fmla="*/ 281 h 398"/>
                    <a:gd name="T62" fmla="*/ 53 w 670"/>
                    <a:gd name="T63" fmla="*/ 309 h 398"/>
                    <a:gd name="T64" fmla="*/ 66 w 670"/>
                    <a:gd name="T65" fmla="*/ 337 h 398"/>
                    <a:gd name="T66" fmla="*/ 75 w 670"/>
                    <a:gd name="T67" fmla="*/ 368 h 398"/>
                    <a:gd name="T68" fmla="*/ 93 w 670"/>
                    <a:gd name="T69" fmla="*/ 392 h 398"/>
                    <a:gd name="T70" fmla="*/ 98 w 670"/>
                    <a:gd name="T71" fmla="*/ 363 h 398"/>
                    <a:gd name="T72" fmla="*/ 90 w 670"/>
                    <a:gd name="T73" fmla="*/ 330 h 398"/>
                    <a:gd name="T74" fmla="*/ 89 w 670"/>
                    <a:gd name="T75" fmla="*/ 296 h 398"/>
                    <a:gd name="T76" fmla="*/ 110 w 670"/>
                    <a:gd name="T77" fmla="*/ 270 h 398"/>
                    <a:gd name="T78" fmla="*/ 140 w 670"/>
                    <a:gd name="T79" fmla="*/ 249 h 398"/>
                    <a:gd name="T80" fmla="*/ 168 w 670"/>
                    <a:gd name="T81" fmla="*/ 246 h 398"/>
                    <a:gd name="T82" fmla="*/ 202 w 670"/>
                    <a:gd name="T83" fmla="*/ 251 h 398"/>
                    <a:gd name="T84" fmla="*/ 241 w 670"/>
                    <a:gd name="T85" fmla="*/ 253 h 398"/>
                    <a:gd name="T86" fmla="*/ 279 w 670"/>
                    <a:gd name="T87" fmla="*/ 255 h 398"/>
                    <a:gd name="T88" fmla="*/ 311 w 670"/>
                    <a:gd name="T89" fmla="*/ 255 h 398"/>
                    <a:gd name="T90" fmla="*/ 350 w 670"/>
                    <a:gd name="T91" fmla="*/ 251 h 398"/>
                    <a:gd name="T92" fmla="*/ 381 w 670"/>
                    <a:gd name="T93" fmla="*/ 251 h 398"/>
                    <a:gd name="T94" fmla="*/ 391 w 670"/>
                    <a:gd name="T95" fmla="*/ 289 h 398"/>
                    <a:gd name="T96" fmla="*/ 403 w 670"/>
                    <a:gd name="T97" fmla="*/ 320 h 398"/>
                    <a:gd name="T98" fmla="*/ 413 w 670"/>
                    <a:gd name="T99" fmla="*/ 349 h 398"/>
                    <a:gd name="T100" fmla="*/ 414 w 670"/>
                    <a:gd name="T101" fmla="*/ 383 h 398"/>
                    <a:gd name="T102" fmla="*/ 439 w 670"/>
                    <a:gd name="T103" fmla="*/ 374 h 398"/>
                    <a:gd name="T104" fmla="*/ 439 w 670"/>
                    <a:gd name="T105" fmla="*/ 337 h 398"/>
                    <a:gd name="T106" fmla="*/ 452 w 670"/>
                    <a:gd name="T107" fmla="*/ 305 h 398"/>
                    <a:gd name="T108" fmla="*/ 455 w 670"/>
                    <a:gd name="T109" fmla="*/ 274 h 398"/>
                    <a:gd name="T110" fmla="*/ 466 w 670"/>
                    <a:gd name="T111" fmla="*/ 243 h 398"/>
                    <a:gd name="T112" fmla="*/ 500 w 670"/>
                    <a:gd name="T113" fmla="*/ 224 h 398"/>
                    <a:gd name="T114" fmla="*/ 528 w 670"/>
                    <a:gd name="T115" fmla="*/ 210 h 398"/>
                    <a:gd name="T116" fmla="*/ 561 w 670"/>
                    <a:gd name="T117" fmla="*/ 201 h 398"/>
                    <a:gd name="T118" fmla="*/ 595 w 670"/>
                    <a:gd name="T119" fmla="*/ 195 h 398"/>
                    <a:gd name="T120" fmla="*/ 625 w 670"/>
                    <a:gd name="T121" fmla="*/ 181 h 39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670"/>
                    <a:gd name="T184" fmla="*/ 0 h 398"/>
                    <a:gd name="T185" fmla="*/ 670 w 670"/>
                    <a:gd name="T186" fmla="*/ 398 h 398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670" h="398">
                      <a:moveTo>
                        <a:pt x="629" y="180"/>
                      </a:moveTo>
                      <a:lnTo>
                        <a:pt x="632" y="180"/>
                      </a:lnTo>
                      <a:lnTo>
                        <a:pt x="635" y="179"/>
                      </a:lnTo>
                      <a:lnTo>
                        <a:pt x="638" y="178"/>
                      </a:lnTo>
                      <a:lnTo>
                        <a:pt x="641" y="177"/>
                      </a:lnTo>
                      <a:lnTo>
                        <a:pt x="644" y="176"/>
                      </a:lnTo>
                      <a:lnTo>
                        <a:pt x="647" y="175"/>
                      </a:lnTo>
                      <a:lnTo>
                        <a:pt x="649" y="173"/>
                      </a:lnTo>
                      <a:lnTo>
                        <a:pt x="653" y="171"/>
                      </a:lnTo>
                      <a:lnTo>
                        <a:pt x="656" y="168"/>
                      </a:lnTo>
                      <a:lnTo>
                        <a:pt x="659" y="165"/>
                      </a:lnTo>
                      <a:lnTo>
                        <a:pt x="661" y="163"/>
                      </a:lnTo>
                      <a:lnTo>
                        <a:pt x="663" y="158"/>
                      </a:lnTo>
                      <a:lnTo>
                        <a:pt x="664" y="155"/>
                      </a:lnTo>
                      <a:lnTo>
                        <a:pt x="665" y="152"/>
                      </a:lnTo>
                      <a:lnTo>
                        <a:pt x="666" y="150"/>
                      </a:lnTo>
                      <a:lnTo>
                        <a:pt x="667" y="146"/>
                      </a:lnTo>
                      <a:lnTo>
                        <a:pt x="668" y="143"/>
                      </a:lnTo>
                      <a:lnTo>
                        <a:pt x="669" y="139"/>
                      </a:lnTo>
                      <a:lnTo>
                        <a:pt x="669" y="136"/>
                      </a:lnTo>
                      <a:lnTo>
                        <a:pt x="669" y="132"/>
                      </a:lnTo>
                      <a:lnTo>
                        <a:pt x="669" y="127"/>
                      </a:lnTo>
                      <a:lnTo>
                        <a:pt x="669" y="123"/>
                      </a:lnTo>
                      <a:lnTo>
                        <a:pt x="669" y="119"/>
                      </a:lnTo>
                      <a:lnTo>
                        <a:pt x="669" y="113"/>
                      </a:lnTo>
                      <a:lnTo>
                        <a:pt x="669" y="110"/>
                      </a:lnTo>
                      <a:lnTo>
                        <a:pt x="666" y="108"/>
                      </a:lnTo>
                      <a:lnTo>
                        <a:pt x="664" y="106"/>
                      </a:lnTo>
                      <a:lnTo>
                        <a:pt x="661" y="106"/>
                      </a:lnTo>
                      <a:lnTo>
                        <a:pt x="658" y="108"/>
                      </a:lnTo>
                      <a:lnTo>
                        <a:pt x="656" y="110"/>
                      </a:lnTo>
                      <a:lnTo>
                        <a:pt x="656" y="113"/>
                      </a:lnTo>
                      <a:lnTo>
                        <a:pt x="650" y="114"/>
                      </a:lnTo>
                      <a:lnTo>
                        <a:pt x="646" y="114"/>
                      </a:lnTo>
                      <a:lnTo>
                        <a:pt x="641" y="114"/>
                      </a:lnTo>
                      <a:lnTo>
                        <a:pt x="638" y="114"/>
                      </a:lnTo>
                      <a:lnTo>
                        <a:pt x="633" y="115"/>
                      </a:lnTo>
                      <a:lnTo>
                        <a:pt x="630" y="115"/>
                      </a:lnTo>
                      <a:lnTo>
                        <a:pt x="626" y="115"/>
                      </a:lnTo>
                      <a:lnTo>
                        <a:pt x="623" y="114"/>
                      </a:lnTo>
                      <a:lnTo>
                        <a:pt x="620" y="114"/>
                      </a:lnTo>
                      <a:lnTo>
                        <a:pt x="616" y="114"/>
                      </a:lnTo>
                      <a:lnTo>
                        <a:pt x="614" y="114"/>
                      </a:lnTo>
                      <a:lnTo>
                        <a:pt x="610" y="113"/>
                      </a:lnTo>
                      <a:lnTo>
                        <a:pt x="608" y="112"/>
                      </a:lnTo>
                      <a:lnTo>
                        <a:pt x="605" y="111"/>
                      </a:lnTo>
                      <a:lnTo>
                        <a:pt x="603" y="110"/>
                      </a:lnTo>
                      <a:lnTo>
                        <a:pt x="600" y="109"/>
                      </a:lnTo>
                      <a:lnTo>
                        <a:pt x="597" y="108"/>
                      </a:lnTo>
                      <a:lnTo>
                        <a:pt x="593" y="106"/>
                      </a:lnTo>
                      <a:lnTo>
                        <a:pt x="590" y="105"/>
                      </a:lnTo>
                      <a:lnTo>
                        <a:pt x="588" y="104"/>
                      </a:lnTo>
                      <a:lnTo>
                        <a:pt x="585" y="101"/>
                      </a:lnTo>
                      <a:lnTo>
                        <a:pt x="582" y="100"/>
                      </a:lnTo>
                      <a:lnTo>
                        <a:pt x="579" y="97"/>
                      </a:lnTo>
                      <a:lnTo>
                        <a:pt x="576" y="95"/>
                      </a:lnTo>
                      <a:lnTo>
                        <a:pt x="573" y="92"/>
                      </a:lnTo>
                      <a:lnTo>
                        <a:pt x="570" y="90"/>
                      </a:lnTo>
                      <a:lnTo>
                        <a:pt x="566" y="86"/>
                      </a:lnTo>
                      <a:lnTo>
                        <a:pt x="561" y="84"/>
                      </a:lnTo>
                      <a:lnTo>
                        <a:pt x="558" y="81"/>
                      </a:lnTo>
                      <a:lnTo>
                        <a:pt x="554" y="77"/>
                      </a:lnTo>
                      <a:lnTo>
                        <a:pt x="550" y="74"/>
                      </a:lnTo>
                      <a:lnTo>
                        <a:pt x="547" y="71"/>
                      </a:lnTo>
                      <a:lnTo>
                        <a:pt x="550" y="68"/>
                      </a:lnTo>
                      <a:lnTo>
                        <a:pt x="552" y="64"/>
                      </a:lnTo>
                      <a:lnTo>
                        <a:pt x="555" y="62"/>
                      </a:lnTo>
                      <a:lnTo>
                        <a:pt x="556" y="58"/>
                      </a:lnTo>
                      <a:lnTo>
                        <a:pt x="558" y="55"/>
                      </a:lnTo>
                      <a:lnTo>
                        <a:pt x="559" y="53"/>
                      </a:lnTo>
                      <a:lnTo>
                        <a:pt x="561" y="50"/>
                      </a:lnTo>
                      <a:lnTo>
                        <a:pt x="561" y="47"/>
                      </a:lnTo>
                      <a:lnTo>
                        <a:pt x="563" y="43"/>
                      </a:lnTo>
                      <a:lnTo>
                        <a:pt x="564" y="40"/>
                      </a:lnTo>
                      <a:lnTo>
                        <a:pt x="566" y="36"/>
                      </a:lnTo>
                      <a:lnTo>
                        <a:pt x="566" y="33"/>
                      </a:lnTo>
                      <a:lnTo>
                        <a:pt x="567" y="31"/>
                      </a:lnTo>
                      <a:lnTo>
                        <a:pt x="568" y="27"/>
                      </a:lnTo>
                      <a:lnTo>
                        <a:pt x="568" y="25"/>
                      </a:lnTo>
                      <a:lnTo>
                        <a:pt x="569" y="22"/>
                      </a:lnTo>
                      <a:lnTo>
                        <a:pt x="569" y="19"/>
                      </a:lnTo>
                      <a:lnTo>
                        <a:pt x="569" y="17"/>
                      </a:lnTo>
                      <a:lnTo>
                        <a:pt x="570" y="13"/>
                      </a:lnTo>
                      <a:lnTo>
                        <a:pt x="570" y="10"/>
                      </a:lnTo>
                      <a:lnTo>
                        <a:pt x="570" y="6"/>
                      </a:lnTo>
                      <a:lnTo>
                        <a:pt x="570" y="3"/>
                      </a:lnTo>
                      <a:lnTo>
                        <a:pt x="570" y="0"/>
                      </a:lnTo>
                      <a:lnTo>
                        <a:pt x="566" y="2"/>
                      </a:lnTo>
                      <a:lnTo>
                        <a:pt x="561" y="3"/>
                      </a:lnTo>
                      <a:lnTo>
                        <a:pt x="557" y="5"/>
                      </a:lnTo>
                      <a:lnTo>
                        <a:pt x="553" y="8"/>
                      </a:lnTo>
                      <a:lnTo>
                        <a:pt x="550" y="9"/>
                      </a:lnTo>
                      <a:lnTo>
                        <a:pt x="545" y="10"/>
                      </a:lnTo>
                      <a:lnTo>
                        <a:pt x="542" y="12"/>
                      </a:lnTo>
                      <a:lnTo>
                        <a:pt x="537" y="13"/>
                      </a:lnTo>
                      <a:lnTo>
                        <a:pt x="534" y="15"/>
                      </a:lnTo>
                      <a:lnTo>
                        <a:pt x="530" y="16"/>
                      </a:lnTo>
                      <a:lnTo>
                        <a:pt x="526" y="17"/>
                      </a:lnTo>
                      <a:lnTo>
                        <a:pt x="522" y="18"/>
                      </a:lnTo>
                      <a:lnTo>
                        <a:pt x="519" y="18"/>
                      </a:lnTo>
                      <a:lnTo>
                        <a:pt x="516" y="20"/>
                      </a:lnTo>
                      <a:lnTo>
                        <a:pt x="512" y="20"/>
                      </a:lnTo>
                      <a:lnTo>
                        <a:pt x="508" y="21"/>
                      </a:lnTo>
                      <a:lnTo>
                        <a:pt x="505" y="22"/>
                      </a:lnTo>
                      <a:lnTo>
                        <a:pt x="502" y="23"/>
                      </a:lnTo>
                      <a:lnTo>
                        <a:pt x="499" y="25"/>
                      </a:lnTo>
                      <a:lnTo>
                        <a:pt x="495" y="26"/>
                      </a:lnTo>
                      <a:lnTo>
                        <a:pt x="492" y="27"/>
                      </a:lnTo>
                      <a:lnTo>
                        <a:pt x="489" y="29"/>
                      </a:lnTo>
                      <a:lnTo>
                        <a:pt x="486" y="31"/>
                      </a:lnTo>
                      <a:lnTo>
                        <a:pt x="484" y="33"/>
                      </a:lnTo>
                      <a:lnTo>
                        <a:pt x="481" y="35"/>
                      </a:lnTo>
                      <a:lnTo>
                        <a:pt x="478" y="37"/>
                      </a:lnTo>
                      <a:lnTo>
                        <a:pt x="475" y="39"/>
                      </a:lnTo>
                      <a:lnTo>
                        <a:pt x="473" y="42"/>
                      </a:lnTo>
                      <a:lnTo>
                        <a:pt x="470" y="46"/>
                      </a:lnTo>
                      <a:lnTo>
                        <a:pt x="468" y="49"/>
                      </a:lnTo>
                      <a:lnTo>
                        <a:pt x="465" y="52"/>
                      </a:lnTo>
                      <a:lnTo>
                        <a:pt x="463" y="56"/>
                      </a:lnTo>
                      <a:lnTo>
                        <a:pt x="458" y="56"/>
                      </a:lnTo>
                      <a:lnTo>
                        <a:pt x="455" y="56"/>
                      </a:lnTo>
                      <a:lnTo>
                        <a:pt x="452" y="56"/>
                      </a:lnTo>
                      <a:lnTo>
                        <a:pt x="450" y="57"/>
                      </a:lnTo>
                      <a:lnTo>
                        <a:pt x="446" y="57"/>
                      </a:lnTo>
                      <a:lnTo>
                        <a:pt x="442" y="57"/>
                      </a:lnTo>
                      <a:lnTo>
                        <a:pt x="440" y="57"/>
                      </a:lnTo>
                      <a:lnTo>
                        <a:pt x="437" y="57"/>
                      </a:lnTo>
                      <a:lnTo>
                        <a:pt x="435" y="56"/>
                      </a:lnTo>
                      <a:lnTo>
                        <a:pt x="431" y="56"/>
                      </a:lnTo>
                      <a:lnTo>
                        <a:pt x="429" y="55"/>
                      </a:lnTo>
                      <a:lnTo>
                        <a:pt x="425" y="55"/>
                      </a:lnTo>
                      <a:lnTo>
                        <a:pt x="422" y="54"/>
                      </a:lnTo>
                      <a:lnTo>
                        <a:pt x="418" y="54"/>
                      </a:lnTo>
                      <a:lnTo>
                        <a:pt x="416" y="53"/>
                      </a:lnTo>
                      <a:lnTo>
                        <a:pt x="412" y="53"/>
                      </a:lnTo>
                      <a:lnTo>
                        <a:pt x="408" y="52"/>
                      </a:lnTo>
                      <a:lnTo>
                        <a:pt x="403" y="51"/>
                      </a:lnTo>
                      <a:lnTo>
                        <a:pt x="400" y="51"/>
                      </a:lnTo>
                      <a:lnTo>
                        <a:pt x="396" y="50"/>
                      </a:lnTo>
                      <a:lnTo>
                        <a:pt x="392" y="50"/>
                      </a:lnTo>
                      <a:lnTo>
                        <a:pt x="388" y="50"/>
                      </a:lnTo>
                      <a:lnTo>
                        <a:pt x="385" y="48"/>
                      </a:lnTo>
                      <a:lnTo>
                        <a:pt x="381" y="48"/>
                      </a:lnTo>
                      <a:lnTo>
                        <a:pt x="377" y="47"/>
                      </a:lnTo>
                      <a:lnTo>
                        <a:pt x="373" y="47"/>
                      </a:lnTo>
                      <a:lnTo>
                        <a:pt x="370" y="46"/>
                      </a:lnTo>
                      <a:lnTo>
                        <a:pt x="366" y="46"/>
                      </a:lnTo>
                      <a:lnTo>
                        <a:pt x="362" y="46"/>
                      </a:lnTo>
                      <a:lnTo>
                        <a:pt x="358" y="45"/>
                      </a:lnTo>
                      <a:lnTo>
                        <a:pt x="355" y="44"/>
                      </a:lnTo>
                      <a:lnTo>
                        <a:pt x="351" y="43"/>
                      </a:lnTo>
                      <a:lnTo>
                        <a:pt x="348" y="43"/>
                      </a:lnTo>
                      <a:lnTo>
                        <a:pt x="344" y="43"/>
                      </a:lnTo>
                      <a:lnTo>
                        <a:pt x="341" y="42"/>
                      </a:lnTo>
                      <a:lnTo>
                        <a:pt x="336" y="42"/>
                      </a:lnTo>
                      <a:lnTo>
                        <a:pt x="333" y="42"/>
                      </a:lnTo>
                      <a:lnTo>
                        <a:pt x="329" y="42"/>
                      </a:lnTo>
                      <a:lnTo>
                        <a:pt x="326" y="41"/>
                      </a:lnTo>
                      <a:lnTo>
                        <a:pt x="323" y="40"/>
                      </a:lnTo>
                      <a:lnTo>
                        <a:pt x="320" y="40"/>
                      </a:lnTo>
                      <a:lnTo>
                        <a:pt x="316" y="40"/>
                      </a:lnTo>
                      <a:lnTo>
                        <a:pt x="313" y="40"/>
                      </a:lnTo>
                      <a:lnTo>
                        <a:pt x="309" y="39"/>
                      </a:lnTo>
                      <a:lnTo>
                        <a:pt x="306" y="39"/>
                      </a:lnTo>
                      <a:lnTo>
                        <a:pt x="302" y="39"/>
                      </a:lnTo>
                      <a:lnTo>
                        <a:pt x="299" y="39"/>
                      </a:lnTo>
                      <a:lnTo>
                        <a:pt x="296" y="38"/>
                      </a:lnTo>
                      <a:lnTo>
                        <a:pt x="293" y="38"/>
                      </a:lnTo>
                      <a:lnTo>
                        <a:pt x="290" y="38"/>
                      </a:lnTo>
                      <a:lnTo>
                        <a:pt x="286" y="37"/>
                      </a:lnTo>
                      <a:lnTo>
                        <a:pt x="283" y="37"/>
                      </a:lnTo>
                      <a:lnTo>
                        <a:pt x="281" y="37"/>
                      </a:lnTo>
                      <a:lnTo>
                        <a:pt x="278" y="37"/>
                      </a:lnTo>
                      <a:lnTo>
                        <a:pt x="274" y="37"/>
                      </a:lnTo>
                      <a:lnTo>
                        <a:pt x="271" y="36"/>
                      </a:lnTo>
                      <a:lnTo>
                        <a:pt x="267" y="36"/>
                      </a:lnTo>
                      <a:lnTo>
                        <a:pt x="265" y="36"/>
                      </a:lnTo>
                      <a:lnTo>
                        <a:pt x="263" y="36"/>
                      </a:lnTo>
                      <a:lnTo>
                        <a:pt x="259" y="36"/>
                      </a:lnTo>
                      <a:lnTo>
                        <a:pt x="257" y="36"/>
                      </a:lnTo>
                      <a:lnTo>
                        <a:pt x="253" y="36"/>
                      </a:lnTo>
                      <a:lnTo>
                        <a:pt x="251" y="36"/>
                      </a:lnTo>
                      <a:lnTo>
                        <a:pt x="248" y="36"/>
                      </a:lnTo>
                      <a:lnTo>
                        <a:pt x="246" y="36"/>
                      </a:lnTo>
                      <a:lnTo>
                        <a:pt x="242" y="36"/>
                      </a:lnTo>
                      <a:lnTo>
                        <a:pt x="240" y="36"/>
                      </a:lnTo>
                      <a:lnTo>
                        <a:pt x="237" y="36"/>
                      </a:lnTo>
                      <a:lnTo>
                        <a:pt x="234" y="35"/>
                      </a:lnTo>
                      <a:lnTo>
                        <a:pt x="231" y="35"/>
                      </a:lnTo>
                      <a:lnTo>
                        <a:pt x="229" y="35"/>
                      </a:lnTo>
                      <a:lnTo>
                        <a:pt x="225" y="35"/>
                      </a:lnTo>
                      <a:lnTo>
                        <a:pt x="222" y="35"/>
                      </a:lnTo>
                      <a:lnTo>
                        <a:pt x="217" y="35"/>
                      </a:lnTo>
                      <a:lnTo>
                        <a:pt x="214" y="35"/>
                      </a:lnTo>
                      <a:lnTo>
                        <a:pt x="210" y="35"/>
                      </a:lnTo>
                      <a:lnTo>
                        <a:pt x="205" y="35"/>
                      </a:lnTo>
                      <a:lnTo>
                        <a:pt x="200" y="34"/>
                      </a:lnTo>
                      <a:lnTo>
                        <a:pt x="195" y="33"/>
                      </a:lnTo>
                      <a:lnTo>
                        <a:pt x="191" y="33"/>
                      </a:lnTo>
                      <a:lnTo>
                        <a:pt x="185" y="33"/>
                      </a:lnTo>
                      <a:lnTo>
                        <a:pt x="180" y="33"/>
                      </a:lnTo>
                      <a:lnTo>
                        <a:pt x="176" y="33"/>
                      </a:lnTo>
                      <a:lnTo>
                        <a:pt x="170" y="32"/>
                      </a:lnTo>
                      <a:lnTo>
                        <a:pt x="165" y="32"/>
                      </a:lnTo>
                      <a:lnTo>
                        <a:pt x="161" y="32"/>
                      </a:lnTo>
                      <a:lnTo>
                        <a:pt x="156" y="32"/>
                      </a:lnTo>
                      <a:lnTo>
                        <a:pt x="151" y="33"/>
                      </a:lnTo>
                      <a:lnTo>
                        <a:pt x="146" y="33"/>
                      </a:lnTo>
                      <a:lnTo>
                        <a:pt x="141" y="33"/>
                      </a:lnTo>
                      <a:lnTo>
                        <a:pt x="135" y="33"/>
                      </a:lnTo>
                      <a:lnTo>
                        <a:pt x="131" y="34"/>
                      </a:lnTo>
                      <a:lnTo>
                        <a:pt x="126" y="35"/>
                      </a:lnTo>
                      <a:lnTo>
                        <a:pt x="121" y="36"/>
                      </a:lnTo>
                      <a:lnTo>
                        <a:pt x="116" y="36"/>
                      </a:lnTo>
                      <a:lnTo>
                        <a:pt x="111" y="37"/>
                      </a:lnTo>
                      <a:lnTo>
                        <a:pt x="106" y="39"/>
                      </a:lnTo>
                      <a:lnTo>
                        <a:pt x="100" y="40"/>
                      </a:lnTo>
                      <a:lnTo>
                        <a:pt x="98" y="41"/>
                      </a:lnTo>
                      <a:lnTo>
                        <a:pt x="95" y="42"/>
                      </a:lnTo>
                      <a:lnTo>
                        <a:pt x="93" y="43"/>
                      </a:lnTo>
                      <a:lnTo>
                        <a:pt x="90" y="43"/>
                      </a:lnTo>
                      <a:lnTo>
                        <a:pt x="87" y="45"/>
                      </a:lnTo>
                      <a:lnTo>
                        <a:pt x="85" y="46"/>
                      </a:lnTo>
                      <a:lnTo>
                        <a:pt x="82" y="47"/>
                      </a:lnTo>
                      <a:lnTo>
                        <a:pt x="79" y="48"/>
                      </a:lnTo>
                      <a:lnTo>
                        <a:pt x="76" y="49"/>
                      </a:lnTo>
                      <a:lnTo>
                        <a:pt x="74" y="50"/>
                      </a:lnTo>
                      <a:lnTo>
                        <a:pt x="71" y="51"/>
                      </a:lnTo>
                      <a:lnTo>
                        <a:pt x="68" y="52"/>
                      </a:lnTo>
                      <a:lnTo>
                        <a:pt x="65" y="53"/>
                      </a:lnTo>
                      <a:lnTo>
                        <a:pt x="63" y="55"/>
                      </a:lnTo>
                      <a:lnTo>
                        <a:pt x="60" y="56"/>
                      </a:lnTo>
                      <a:lnTo>
                        <a:pt x="57" y="58"/>
                      </a:lnTo>
                      <a:lnTo>
                        <a:pt x="54" y="60"/>
                      </a:lnTo>
                      <a:lnTo>
                        <a:pt x="51" y="61"/>
                      </a:lnTo>
                      <a:lnTo>
                        <a:pt x="48" y="62"/>
                      </a:lnTo>
                      <a:lnTo>
                        <a:pt x="45" y="64"/>
                      </a:lnTo>
                      <a:lnTo>
                        <a:pt x="42" y="67"/>
                      </a:lnTo>
                      <a:lnTo>
                        <a:pt x="38" y="70"/>
                      </a:lnTo>
                      <a:lnTo>
                        <a:pt x="35" y="73"/>
                      </a:lnTo>
                      <a:lnTo>
                        <a:pt x="32" y="76"/>
                      </a:lnTo>
                      <a:lnTo>
                        <a:pt x="29" y="79"/>
                      </a:lnTo>
                      <a:lnTo>
                        <a:pt x="26" y="82"/>
                      </a:lnTo>
                      <a:lnTo>
                        <a:pt x="24" y="85"/>
                      </a:lnTo>
                      <a:lnTo>
                        <a:pt x="22" y="88"/>
                      </a:lnTo>
                      <a:lnTo>
                        <a:pt x="20" y="90"/>
                      </a:lnTo>
                      <a:lnTo>
                        <a:pt x="17" y="93"/>
                      </a:lnTo>
                      <a:lnTo>
                        <a:pt x="16" y="97"/>
                      </a:lnTo>
                      <a:lnTo>
                        <a:pt x="14" y="100"/>
                      </a:lnTo>
                      <a:lnTo>
                        <a:pt x="13" y="102"/>
                      </a:lnTo>
                      <a:lnTo>
                        <a:pt x="11" y="105"/>
                      </a:lnTo>
                      <a:lnTo>
                        <a:pt x="10" y="108"/>
                      </a:lnTo>
                      <a:lnTo>
                        <a:pt x="9" y="110"/>
                      </a:lnTo>
                      <a:lnTo>
                        <a:pt x="8" y="113"/>
                      </a:lnTo>
                      <a:lnTo>
                        <a:pt x="6" y="117"/>
                      </a:lnTo>
                      <a:lnTo>
                        <a:pt x="5" y="120"/>
                      </a:lnTo>
                      <a:lnTo>
                        <a:pt x="4" y="124"/>
                      </a:lnTo>
                      <a:lnTo>
                        <a:pt x="3" y="127"/>
                      </a:lnTo>
                      <a:lnTo>
                        <a:pt x="2" y="131"/>
                      </a:lnTo>
                      <a:lnTo>
                        <a:pt x="2" y="135"/>
                      </a:lnTo>
                      <a:lnTo>
                        <a:pt x="1" y="138"/>
                      </a:lnTo>
                      <a:lnTo>
                        <a:pt x="1" y="140"/>
                      </a:lnTo>
                      <a:lnTo>
                        <a:pt x="1" y="143"/>
                      </a:lnTo>
                      <a:lnTo>
                        <a:pt x="0" y="146"/>
                      </a:lnTo>
                      <a:lnTo>
                        <a:pt x="0" y="150"/>
                      </a:lnTo>
                      <a:lnTo>
                        <a:pt x="0" y="152"/>
                      </a:lnTo>
                      <a:lnTo>
                        <a:pt x="0" y="155"/>
                      </a:lnTo>
                      <a:lnTo>
                        <a:pt x="0" y="157"/>
                      </a:lnTo>
                      <a:lnTo>
                        <a:pt x="0" y="160"/>
                      </a:lnTo>
                      <a:lnTo>
                        <a:pt x="0" y="163"/>
                      </a:lnTo>
                      <a:lnTo>
                        <a:pt x="0" y="166"/>
                      </a:lnTo>
                      <a:lnTo>
                        <a:pt x="0" y="168"/>
                      </a:lnTo>
                      <a:lnTo>
                        <a:pt x="0" y="171"/>
                      </a:lnTo>
                      <a:lnTo>
                        <a:pt x="0" y="173"/>
                      </a:lnTo>
                      <a:lnTo>
                        <a:pt x="1" y="177"/>
                      </a:lnTo>
                      <a:lnTo>
                        <a:pt x="1" y="181"/>
                      </a:lnTo>
                      <a:lnTo>
                        <a:pt x="1" y="184"/>
                      </a:lnTo>
                      <a:lnTo>
                        <a:pt x="2" y="186"/>
                      </a:lnTo>
                      <a:lnTo>
                        <a:pt x="2" y="189"/>
                      </a:lnTo>
                      <a:lnTo>
                        <a:pt x="2" y="192"/>
                      </a:lnTo>
                      <a:lnTo>
                        <a:pt x="3" y="196"/>
                      </a:lnTo>
                      <a:lnTo>
                        <a:pt x="4" y="200"/>
                      </a:lnTo>
                      <a:lnTo>
                        <a:pt x="4" y="202"/>
                      </a:lnTo>
                      <a:lnTo>
                        <a:pt x="6" y="205"/>
                      </a:lnTo>
                      <a:lnTo>
                        <a:pt x="6" y="208"/>
                      </a:lnTo>
                      <a:lnTo>
                        <a:pt x="8" y="211"/>
                      </a:lnTo>
                      <a:lnTo>
                        <a:pt x="9" y="214"/>
                      </a:lnTo>
                      <a:lnTo>
                        <a:pt x="11" y="217"/>
                      </a:lnTo>
                      <a:lnTo>
                        <a:pt x="13" y="220"/>
                      </a:lnTo>
                      <a:lnTo>
                        <a:pt x="15" y="223"/>
                      </a:lnTo>
                      <a:lnTo>
                        <a:pt x="17" y="225"/>
                      </a:lnTo>
                      <a:lnTo>
                        <a:pt x="19" y="229"/>
                      </a:lnTo>
                      <a:lnTo>
                        <a:pt x="21" y="232"/>
                      </a:lnTo>
                      <a:lnTo>
                        <a:pt x="23" y="235"/>
                      </a:lnTo>
                      <a:lnTo>
                        <a:pt x="25" y="238"/>
                      </a:lnTo>
                      <a:lnTo>
                        <a:pt x="26" y="241"/>
                      </a:lnTo>
                      <a:lnTo>
                        <a:pt x="28" y="244"/>
                      </a:lnTo>
                      <a:lnTo>
                        <a:pt x="29" y="247"/>
                      </a:lnTo>
                      <a:lnTo>
                        <a:pt x="30" y="251"/>
                      </a:lnTo>
                      <a:lnTo>
                        <a:pt x="32" y="253"/>
                      </a:lnTo>
                      <a:lnTo>
                        <a:pt x="33" y="256"/>
                      </a:lnTo>
                      <a:lnTo>
                        <a:pt x="35" y="259"/>
                      </a:lnTo>
                      <a:lnTo>
                        <a:pt x="36" y="261"/>
                      </a:lnTo>
                      <a:lnTo>
                        <a:pt x="37" y="264"/>
                      </a:lnTo>
                      <a:lnTo>
                        <a:pt x="38" y="267"/>
                      </a:lnTo>
                      <a:lnTo>
                        <a:pt x="38" y="270"/>
                      </a:lnTo>
                      <a:lnTo>
                        <a:pt x="38" y="273"/>
                      </a:lnTo>
                      <a:lnTo>
                        <a:pt x="38" y="275"/>
                      </a:lnTo>
                      <a:lnTo>
                        <a:pt x="38" y="278"/>
                      </a:lnTo>
                      <a:lnTo>
                        <a:pt x="38" y="281"/>
                      </a:lnTo>
                      <a:lnTo>
                        <a:pt x="38" y="284"/>
                      </a:lnTo>
                      <a:lnTo>
                        <a:pt x="38" y="286"/>
                      </a:lnTo>
                      <a:lnTo>
                        <a:pt x="39" y="290"/>
                      </a:lnTo>
                      <a:lnTo>
                        <a:pt x="41" y="292"/>
                      </a:lnTo>
                      <a:lnTo>
                        <a:pt x="43" y="295"/>
                      </a:lnTo>
                      <a:lnTo>
                        <a:pt x="45" y="298"/>
                      </a:lnTo>
                      <a:lnTo>
                        <a:pt x="47" y="301"/>
                      </a:lnTo>
                      <a:lnTo>
                        <a:pt x="49" y="304"/>
                      </a:lnTo>
                      <a:lnTo>
                        <a:pt x="51" y="307"/>
                      </a:lnTo>
                      <a:lnTo>
                        <a:pt x="53" y="309"/>
                      </a:lnTo>
                      <a:lnTo>
                        <a:pt x="54" y="312"/>
                      </a:lnTo>
                      <a:lnTo>
                        <a:pt x="56" y="315"/>
                      </a:lnTo>
                      <a:lnTo>
                        <a:pt x="57" y="318"/>
                      </a:lnTo>
                      <a:lnTo>
                        <a:pt x="59" y="320"/>
                      </a:lnTo>
                      <a:lnTo>
                        <a:pt x="60" y="323"/>
                      </a:lnTo>
                      <a:lnTo>
                        <a:pt x="61" y="326"/>
                      </a:lnTo>
                      <a:lnTo>
                        <a:pt x="63" y="329"/>
                      </a:lnTo>
                      <a:lnTo>
                        <a:pt x="64" y="331"/>
                      </a:lnTo>
                      <a:lnTo>
                        <a:pt x="65" y="335"/>
                      </a:lnTo>
                      <a:lnTo>
                        <a:pt x="66" y="337"/>
                      </a:lnTo>
                      <a:lnTo>
                        <a:pt x="67" y="340"/>
                      </a:lnTo>
                      <a:lnTo>
                        <a:pt x="68" y="343"/>
                      </a:lnTo>
                      <a:lnTo>
                        <a:pt x="69" y="346"/>
                      </a:lnTo>
                      <a:lnTo>
                        <a:pt x="70" y="349"/>
                      </a:lnTo>
                      <a:lnTo>
                        <a:pt x="70" y="353"/>
                      </a:lnTo>
                      <a:lnTo>
                        <a:pt x="72" y="355"/>
                      </a:lnTo>
                      <a:lnTo>
                        <a:pt x="72" y="359"/>
                      </a:lnTo>
                      <a:lnTo>
                        <a:pt x="73" y="362"/>
                      </a:lnTo>
                      <a:lnTo>
                        <a:pt x="74" y="365"/>
                      </a:lnTo>
                      <a:lnTo>
                        <a:pt x="75" y="368"/>
                      </a:lnTo>
                      <a:lnTo>
                        <a:pt x="76" y="372"/>
                      </a:lnTo>
                      <a:lnTo>
                        <a:pt x="76" y="375"/>
                      </a:lnTo>
                      <a:lnTo>
                        <a:pt x="78" y="378"/>
                      </a:lnTo>
                      <a:lnTo>
                        <a:pt x="80" y="383"/>
                      </a:lnTo>
                      <a:lnTo>
                        <a:pt x="80" y="385"/>
                      </a:lnTo>
                      <a:lnTo>
                        <a:pt x="83" y="386"/>
                      </a:lnTo>
                      <a:lnTo>
                        <a:pt x="86" y="386"/>
                      </a:lnTo>
                      <a:lnTo>
                        <a:pt x="89" y="386"/>
                      </a:lnTo>
                      <a:lnTo>
                        <a:pt x="91" y="389"/>
                      </a:lnTo>
                      <a:lnTo>
                        <a:pt x="93" y="392"/>
                      </a:lnTo>
                      <a:lnTo>
                        <a:pt x="94" y="394"/>
                      </a:lnTo>
                      <a:lnTo>
                        <a:pt x="114" y="397"/>
                      </a:lnTo>
                      <a:lnTo>
                        <a:pt x="106" y="386"/>
                      </a:lnTo>
                      <a:lnTo>
                        <a:pt x="105" y="383"/>
                      </a:lnTo>
                      <a:lnTo>
                        <a:pt x="104" y="380"/>
                      </a:lnTo>
                      <a:lnTo>
                        <a:pt x="102" y="377"/>
                      </a:lnTo>
                      <a:lnTo>
                        <a:pt x="102" y="375"/>
                      </a:lnTo>
                      <a:lnTo>
                        <a:pt x="100" y="371"/>
                      </a:lnTo>
                      <a:lnTo>
                        <a:pt x="99" y="367"/>
                      </a:lnTo>
                      <a:lnTo>
                        <a:pt x="98" y="363"/>
                      </a:lnTo>
                      <a:lnTo>
                        <a:pt x="97" y="359"/>
                      </a:lnTo>
                      <a:lnTo>
                        <a:pt x="96" y="357"/>
                      </a:lnTo>
                      <a:lnTo>
                        <a:pt x="95" y="353"/>
                      </a:lnTo>
                      <a:lnTo>
                        <a:pt x="94" y="349"/>
                      </a:lnTo>
                      <a:lnTo>
                        <a:pt x="93" y="346"/>
                      </a:lnTo>
                      <a:lnTo>
                        <a:pt x="93" y="343"/>
                      </a:lnTo>
                      <a:lnTo>
                        <a:pt x="92" y="339"/>
                      </a:lnTo>
                      <a:lnTo>
                        <a:pt x="91" y="336"/>
                      </a:lnTo>
                      <a:lnTo>
                        <a:pt x="91" y="333"/>
                      </a:lnTo>
                      <a:lnTo>
                        <a:pt x="90" y="330"/>
                      </a:lnTo>
                      <a:lnTo>
                        <a:pt x="90" y="326"/>
                      </a:lnTo>
                      <a:lnTo>
                        <a:pt x="90" y="323"/>
                      </a:lnTo>
                      <a:lnTo>
                        <a:pt x="90" y="320"/>
                      </a:lnTo>
                      <a:lnTo>
                        <a:pt x="89" y="316"/>
                      </a:lnTo>
                      <a:lnTo>
                        <a:pt x="89" y="312"/>
                      </a:lnTo>
                      <a:lnTo>
                        <a:pt x="89" y="309"/>
                      </a:lnTo>
                      <a:lnTo>
                        <a:pt x="89" y="305"/>
                      </a:lnTo>
                      <a:lnTo>
                        <a:pt x="89" y="303"/>
                      </a:lnTo>
                      <a:lnTo>
                        <a:pt x="89" y="299"/>
                      </a:lnTo>
                      <a:lnTo>
                        <a:pt x="89" y="296"/>
                      </a:lnTo>
                      <a:lnTo>
                        <a:pt x="89" y="293"/>
                      </a:lnTo>
                      <a:lnTo>
                        <a:pt x="90" y="290"/>
                      </a:lnTo>
                      <a:lnTo>
                        <a:pt x="91" y="288"/>
                      </a:lnTo>
                      <a:lnTo>
                        <a:pt x="92" y="285"/>
                      </a:lnTo>
                      <a:lnTo>
                        <a:pt x="94" y="282"/>
                      </a:lnTo>
                      <a:lnTo>
                        <a:pt x="97" y="279"/>
                      </a:lnTo>
                      <a:lnTo>
                        <a:pt x="100" y="277"/>
                      </a:lnTo>
                      <a:lnTo>
                        <a:pt x="103" y="275"/>
                      </a:lnTo>
                      <a:lnTo>
                        <a:pt x="106" y="273"/>
                      </a:lnTo>
                      <a:lnTo>
                        <a:pt x="110" y="270"/>
                      </a:lnTo>
                      <a:lnTo>
                        <a:pt x="113" y="268"/>
                      </a:lnTo>
                      <a:lnTo>
                        <a:pt x="115" y="266"/>
                      </a:lnTo>
                      <a:lnTo>
                        <a:pt x="119" y="264"/>
                      </a:lnTo>
                      <a:lnTo>
                        <a:pt x="122" y="262"/>
                      </a:lnTo>
                      <a:lnTo>
                        <a:pt x="125" y="259"/>
                      </a:lnTo>
                      <a:lnTo>
                        <a:pt x="128" y="258"/>
                      </a:lnTo>
                      <a:lnTo>
                        <a:pt x="130" y="255"/>
                      </a:lnTo>
                      <a:lnTo>
                        <a:pt x="134" y="253"/>
                      </a:lnTo>
                      <a:lnTo>
                        <a:pt x="137" y="251"/>
                      </a:lnTo>
                      <a:lnTo>
                        <a:pt x="140" y="249"/>
                      </a:lnTo>
                      <a:lnTo>
                        <a:pt x="143" y="246"/>
                      </a:lnTo>
                      <a:lnTo>
                        <a:pt x="145" y="244"/>
                      </a:lnTo>
                      <a:lnTo>
                        <a:pt x="148" y="241"/>
                      </a:lnTo>
                      <a:lnTo>
                        <a:pt x="151" y="240"/>
                      </a:lnTo>
                      <a:lnTo>
                        <a:pt x="154" y="241"/>
                      </a:lnTo>
                      <a:lnTo>
                        <a:pt x="157" y="242"/>
                      </a:lnTo>
                      <a:lnTo>
                        <a:pt x="160" y="243"/>
                      </a:lnTo>
                      <a:lnTo>
                        <a:pt x="163" y="244"/>
                      </a:lnTo>
                      <a:lnTo>
                        <a:pt x="165" y="245"/>
                      </a:lnTo>
                      <a:lnTo>
                        <a:pt x="168" y="246"/>
                      </a:lnTo>
                      <a:lnTo>
                        <a:pt x="172" y="246"/>
                      </a:lnTo>
                      <a:lnTo>
                        <a:pt x="175" y="246"/>
                      </a:lnTo>
                      <a:lnTo>
                        <a:pt x="179" y="247"/>
                      </a:lnTo>
                      <a:lnTo>
                        <a:pt x="181" y="248"/>
                      </a:lnTo>
                      <a:lnTo>
                        <a:pt x="185" y="248"/>
                      </a:lnTo>
                      <a:lnTo>
                        <a:pt x="188" y="248"/>
                      </a:lnTo>
                      <a:lnTo>
                        <a:pt x="191" y="249"/>
                      </a:lnTo>
                      <a:lnTo>
                        <a:pt x="194" y="249"/>
                      </a:lnTo>
                      <a:lnTo>
                        <a:pt x="198" y="249"/>
                      </a:lnTo>
                      <a:lnTo>
                        <a:pt x="202" y="251"/>
                      </a:lnTo>
                      <a:lnTo>
                        <a:pt x="206" y="251"/>
                      </a:lnTo>
                      <a:lnTo>
                        <a:pt x="210" y="251"/>
                      </a:lnTo>
                      <a:lnTo>
                        <a:pt x="214" y="251"/>
                      </a:lnTo>
                      <a:lnTo>
                        <a:pt x="220" y="251"/>
                      </a:lnTo>
                      <a:lnTo>
                        <a:pt x="225" y="251"/>
                      </a:lnTo>
                      <a:lnTo>
                        <a:pt x="229" y="252"/>
                      </a:lnTo>
                      <a:lnTo>
                        <a:pt x="232" y="253"/>
                      </a:lnTo>
                      <a:lnTo>
                        <a:pt x="234" y="253"/>
                      </a:lnTo>
                      <a:lnTo>
                        <a:pt x="238" y="253"/>
                      </a:lnTo>
                      <a:lnTo>
                        <a:pt x="241" y="253"/>
                      </a:lnTo>
                      <a:lnTo>
                        <a:pt x="244" y="253"/>
                      </a:lnTo>
                      <a:lnTo>
                        <a:pt x="246" y="253"/>
                      </a:lnTo>
                      <a:lnTo>
                        <a:pt x="251" y="253"/>
                      </a:lnTo>
                      <a:lnTo>
                        <a:pt x="255" y="254"/>
                      </a:lnTo>
                      <a:lnTo>
                        <a:pt x="260" y="254"/>
                      </a:lnTo>
                      <a:lnTo>
                        <a:pt x="264" y="254"/>
                      </a:lnTo>
                      <a:lnTo>
                        <a:pt x="267" y="255"/>
                      </a:lnTo>
                      <a:lnTo>
                        <a:pt x="272" y="255"/>
                      </a:lnTo>
                      <a:lnTo>
                        <a:pt x="276" y="255"/>
                      </a:lnTo>
                      <a:lnTo>
                        <a:pt x="279" y="255"/>
                      </a:lnTo>
                      <a:lnTo>
                        <a:pt x="282" y="255"/>
                      </a:lnTo>
                      <a:lnTo>
                        <a:pt x="285" y="255"/>
                      </a:lnTo>
                      <a:lnTo>
                        <a:pt x="289" y="255"/>
                      </a:lnTo>
                      <a:lnTo>
                        <a:pt x="292" y="255"/>
                      </a:lnTo>
                      <a:lnTo>
                        <a:pt x="295" y="255"/>
                      </a:lnTo>
                      <a:lnTo>
                        <a:pt x="297" y="255"/>
                      </a:lnTo>
                      <a:lnTo>
                        <a:pt x="301" y="255"/>
                      </a:lnTo>
                      <a:lnTo>
                        <a:pt x="304" y="255"/>
                      </a:lnTo>
                      <a:lnTo>
                        <a:pt x="307" y="255"/>
                      </a:lnTo>
                      <a:lnTo>
                        <a:pt x="311" y="255"/>
                      </a:lnTo>
                      <a:lnTo>
                        <a:pt x="314" y="255"/>
                      </a:lnTo>
                      <a:lnTo>
                        <a:pt x="318" y="255"/>
                      </a:lnTo>
                      <a:lnTo>
                        <a:pt x="322" y="254"/>
                      </a:lnTo>
                      <a:lnTo>
                        <a:pt x="326" y="254"/>
                      </a:lnTo>
                      <a:lnTo>
                        <a:pt x="331" y="253"/>
                      </a:lnTo>
                      <a:lnTo>
                        <a:pt x="336" y="253"/>
                      </a:lnTo>
                      <a:lnTo>
                        <a:pt x="341" y="253"/>
                      </a:lnTo>
                      <a:lnTo>
                        <a:pt x="344" y="252"/>
                      </a:lnTo>
                      <a:lnTo>
                        <a:pt x="346" y="252"/>
                      </a:lnTo>
                      <a:lnTo>
                        <a:pt x="350" y="251"/>
                      </a:lnTo>
                      <a:lnTo>
                        <a:pt x="352" y="251"/>
                      </a:lnTo>
                      <a:lnTo>
                        <a:pt x="355" y="251"/>
                      </a:lnTo>
                      <a:lnTo>
                        <a:pt x="358" y="251"/>
                      </a:lnTo>
                      <a:lnTo>
                        <a:pt x="362" y="251"/>
                      </a:lnTo>
                      <a:lnTo>
                        <a:pt x="365" y="251"/>
                      </a:lnTo>
                      <a:lnTo>
                        <a:pt x="368" y="249"/>
                      </a:lnTo>
                      <a:lnTo>
                        <a:pt x="372" y="249"/>
                      </a:lnTo>
                      <a:lnTo>
                        <a:pt x="376" y="249"/>
                      </a:lnTo>
                      <a:lnTo>
                        <a:pt x="380" y="248"/>
                      </a:lnTo>
                      <a:lnTo>
                        <a:pt x="381" y="251"/>
                      </a:lnTo>
                      <a:lnTo>
                        <a:pt x="381" y="254"/>
                      </a:lnTo>
                      <a:lnTo>
                        <a:pt x="382" y="259"/>
                      </a:lnTo>
                      <a:lnTo>
                        <a:pt x="383" y="263"/>
                      </a:lnTo>
                      <a:lnTo>
                        <a:pt x="385" y="268"/>
                      </a:lnTo>
                      <a:lnTo>
                        <a:pt x="385" y="272"/>
                      </a:lnTo>
                      <a:lnTo>
                        <a:pt x="387" y="275"/>
                      </a:lnTo>
                      <a:lnTo>
                        <a:pt x="388" y="280"/>
                      </a:lnTo>
                      <a:lnTo>
                        <a:pt x="389" y="283"/>
                      </a:lnTo>
                      <a:lnTo>
                        <a:pt x="390" y="286"/>
                      </a:lnTo>
                      <a:lnTo>
                        <a:pt x="391" y="289"/>
                      </a:lnTo>
                      <a:lnTo>
                        <a:pt x="392" y="292"/>
                      </a:lnTo>
                      <a:lnTo>
                        <a:pt x="393" y="295"/>
                      </a:lnTo>
                      <a:lnTo>
                        <a:pt x="394" y="299"/>
                      </a:lnTo>
                      <a:lnTo>
                        <a:pt x="396" y="302"/>
                      </a:lnTo>
                      <a:lnTo>
                        <a:pt x="397" y="305"/>
                      </a:lnTo>
                      <a:lnTo>
                        <a:pt x="398" y="308"/>
                      </a:lnTo>
                      <a:lnTo>
                        <a:pt x="400" y="311"/>
                      </a:lnTo>
                      <a:lnTo>
                        <a:pt x="400" y="314"/>
                      </a:lnTo>
                      <a:lnTo>
                        <a:pt x="402" y="317"/>
                      </a:lnTo>
                      <a:lnTo>
                        <a:pt x="403" y="320"/>
                      </a:lnTo>
                      <a:lnTo>
                        <a:pt x="405" y="323"/>
                      </a:lnTo>
                      <a:lnTo>
                        <a:pt x="407" y="325"/>
                      </a:lnTo>
                      <a:lnTo>
                        <a:pt x="408" y="329"/>
                      </a:lnTo>
                      <a:lnTo>
                        <a:pt x="409" y="331"/>
                      </a:lnTo>
                      <a:lnTo>
                        <a:pt x="410" y="335"/>
                      </a:lnTo>
                      <a:lnTo>
                        <a:pt x="411" y="338"/>
                      </a:lnTo>
                      <a:lnTo>
                        <a:pt x="411" y="340"/>
                      </a:lnTo>
                      <a:lnTo>
                        <a:pt x="412" y="343"/>
                      </a:lnTo>
                      <a:lnTo>
                        <a:pt x="413" y="346"/>
                      </a:lnTo>
                      <a:lnTo>
                        <a:pt x="413" y="349"/>
                      </a:lnTo>
                      <a:lnTo>
                        <a:pt x="413" y="353"/>
                      </a:lnTo>
                      <a:lnTo>
                        <a:pt x="414" y="356"/>
                      </a:lnTo>
                      <a:lnTo>
                        <a:pt x="415" y="359"/>
                      </a:lnTo>
                      <a:lnTo>
                        <a:pt x="415" y="362"/>
                      </a:lnTo>
                      <a:lnTo>
                        <a:pt x="415" y="366"/>
                      </a:lnTo>
                      <a:lnTo>
                        <a:pt x="415" y="370"/>
                      </a:lnTo>
                      <a:lnTo>
                        <a:pt x="415" y="373"/>
                      </a:lnTo>
                      <a:lnTo>
                        <a:pt x="415" y="376"/>
                      </a:lnTo>
                      <a:lnTo>
                        <a:pt x="415" y="379"/>
                      </a:lnTo>
                      <a:lnTo>
                        <a:pt x="414" y="383"/>
                      </a:lnTo>
                      <a:lnTo>
                        <a:pt x="413" y="386"/>
                      </a:lnTo>
                      <a:lnTo>
                        <a:pt x="413" y="389"/>
                      </a:lnTo>
                      <a:lnTo>
                        <a:pt x="415" y="388"/>
                      </a:lnTo>
                      <a:lnTo>
                        <a:pt x="418" y="386"/>
                      </a:lnTo>
                      <a:lnTo>
                        <a:pt x="421" y="386"/>
                      </a:lnTo>
                      <a:lnTo>
                        <a:pt x="423" y="389"/>
                      </a:lnTo>
                      <a:lnTo>
                        <a:pt x="425" y="392"/>
                      </a:lnTo>
                      <a:lnTo>
                        <a:pt x="426" y="394"/>
                      </a:lnTo>
                      <a:lnTo>
                        <a:pt x="450" y="396"/>
                      </a:lnTo>
                      <a:lnTo>
                        <a:pt x="439" y="374"/>
                      </a:lnTo>
                      <a:lnTo>
                        <a:pt x="438" y="370"/>
                      </a:lnTo>
                      <a:lnTo>
                        <a:pt x="436" y="366"/>
                      </a:lnTo>
                      <a:lnTo>
                        <a:pt x="436" y="364"/>
                      </a:lnTo>
                      <a:lnTo>
                        <a:pt x="436" y="359"/>
                      </a:lnTo>
                      <a:lnTo>
                        <a:pt x="436" y="356"/>
                      </a:lnTo>
                      <a:lnTo>
                        <a:pt x="436" y="352"/>
                      </a:lnTo>
                      <a:lnTo>
                        <a:pt x="436" y="348"/>
                      </a:lnTo>
                      <a:lnTo>
                        <a:pt x="437" y="344"/>
                      </a:lnTo>
                      <a:lnTo>
                        <a:pt x="438" y="340"/>
                      </a:lnTo>
                      <a:lnTo>
                        <a:pt x="439" y="337"/>
                      </a:lnTo>
                      <a:lnTo>
                        <a:pt x="440" y="333"/>
                      </a:lnTo>
                      <a:lnTo>
                        <a:pt x="442" y="330"/>
                      </a:lnTo>
                      <a:lnTo>
                        <a:pt x="443" y="327"/>
                      </a:lnTo>
                      <a:lnTo>
                        <a:pt x="444" y="323"/>
                      </a:lnTo>
                      <a:lnTo>
                        <a:pt x="446" y="320"/>
                      </a:lnTo>
                      <a:lnTo>
                        <a:pt x="447" y="317"/>
                      </a:lnTo>
                      <a:lnTo>
                        <a:pt x="448" y="314"/>
                      </a:lnTo>
                      <a:lnTo>
                        <a:pt x="450" y="311"/>
                      </a:lnTo>
                      <a:lnTo>
                        <a:pt x="451" y="308"/>
                      </a:lnTo>
                      <a:lnTo>
                        <a:pt x="452" y="305"/>
                      </a:lnTo>
                      <a:lnTo>
                        <a:pt x="453" y="302"/>
                      </a:lnTo>
                      <a:lnTo>
                        <a:pt x="454" y="299"/>
                      </a:lnTo>
                      <a:lnTo>
                        <a:pt x="454" y="296"/>
                      </a:lnTo>
                      <a:lnTo>
                        <a:pt x="454" y="293"/>
                      </a:lnTo>
                      <a:lnTo>
                        <a:pt x="454" y="289"/>
                      </a:lnTo>
                      <a:lnTo>
                        <a:pt x="455" y="285"/>
                      </a:lnTo>
                      <a:lnTo>
                        <a:pt x="455" y="283"/>
                      </a:lnTo>
                      <a:lnTo>
                        <a:pt x="455" y="280"/>
                      </a:lnTo>
                      <a:lnTo>
                        <a:pt x="455" y="277"/>
                      </a:lnTo>
                      <a:lnTo>
                        <a:pt x="455" y="274"/>
                      </a:lnTo>
                      <a:lnTo>
                        <a:pt x="455" y="271"/>
                      </a:lnTo>
                      <a:lnTo>
                        <a:pt x="456" y="268"/>
                      </a:lnTo>
                      <a:lnTo>
                        <a:pt x="456" y="264"/>
                      </a:lnTo>
                      <a:lnTo>
                        <a:pt x="458" y="261"/>
                      </a:lnTo>
                      <a:lnTo>
                        <a:pt x="458" y="258"/>
                      </a:lnTo>
                      <a:lnTo>
                        <a:pt x="459" y="255"/>
                      </a:lnTo>
                      <a:lnTo>
                        <a:pt x="461" y="252"/>
                      </a:lnTo>
                      <a:lnTo>
                        <a:pt x="463" y="249"/>
                      </a:lnTo>
                      <a:lnTo>
                        <a:pt x="464" y="246"/>
                      </a:lnTo>
                      <a:lnTo>
                        <a:pt x="466" y="243"/>
                      </a:lnTo>
                      <a:lnTo>
                        <a:pt x="468" y="240"/>
                      </a:lnTo>
                      <a:lnTo>
                        <a:pt x="471" y="237"/>
                      </a:lnTo>
                      <a:lnTo>
                        <a:pt x="473" y="235"/>
                      </a:lnTo>
                      <a:lnTo>
                        <a:pt x="477" y="233"/>
                      </a:lnTo>
                      <a:lnTo>
                        <a:pt x="481" y="231"/>
                      </a:lnTo>
                      <a:lnTo>
                        <a:pt x="484" y="229"/>
                      </a:lnTo>
                      <a:lnTo>
                        <a:pt x="487" y="227"/>
                      </a:lnTo>
                      <a:lnTo>
                        <a:pt x="492" y="226"/>
                      </a:lnTo>
                      <a:lnTo>
                        <a:pt x="496" y="225"/>
                      </a:lnTo>
                      <a:lnTo>
                        <a:pt x="500" y="224"/>
                      </a:lnTo>
                      <a:lnTo>
                        <a:pt x="502" y="223"/>
                      </a:lnTo>
                      <a:lnTo>
                        <a:pt x="505" y="222"/>
                      </a:lnTo>
                      <a:lnTo>
                        <a:pt x="508" y="220"/>
                      </a:lnTo>
                      <a:lnTo>
                        <a:pt x="511" y="219"/>
                      </a:lnTo>
                      <a:lnTo>
                        <a:pt x="514" y="217"/>
                      </a:lnTo>
                      <a:lnTo>
                        <a:pt x="516" y="216"/>
                      </a:lnTo>
                      <a:lnTo>
                        <a:pt x="520" y="214"/>
                      </a:lnTo>
                      <a:lnTo>
                        <a:pt x="522" y="212"/>
                      </a:lnTo>
                      <a:lnTo>
                        <a:pt x="525" y="211"/>
                      </a:lnTo>
                      <a:lnTo>
                        <a:pt x="528" y="210"/>
                      </a:lnTo>
                      <a:lnTo>
                        <a:pt x="531" y="208"/>
                      </a:lnTo>
                      <a:lnTo>
                        <a:pt x="535" y="207"/>
                      </a:lnTo>
                      <a:lnTo>
                        <a:pt x="538" y="206"/>
                      </a:lnTo>
                      <a:lnTo>
                        <a:pt x="541" y="205"/>
                      </a:lnTo>
                      <a:lnTo>
                        <a:pt x="543" y="204"/>
                      </a:lnTo>
                      <a:lnTo>
                        <a:pt x="547" y="204"/>
                      </a:lnTo>
                      <a:lnTo>
                        <a:pt x="550" y="203"/>
                      </a:lnTo>
                      <a:lnTo>
                        <a:pt x="553" y="202"/>
                      </a:lnTo>
                      <a:lnTo>
                        <a:pt x="557" y="201"/>
                      </a:lnTo>
                      <a:lnTo>
                        <a:pt x="561" y="201"/>
                      </a:lnTo>
                      <a:lnTo>
                        <a:pt x="566" y="201"/>
                      </a:lnTo>
                      <a:lnTo>
                        <a:pt x="570" y="200"/>
                      </a:lnTo>
                      <a:lnTo>
                        <a:pt x="573" y="200"/>
                      </a:lnTo>
                      <a:lnTo>
                        <a:pt x="576" y="200"/>
                      </a:lnTo>
                      <a:lnTo>
                        <a:pt x="579" y="199"/>
                      </a:lnTo>
                      <a:lnTo>
                        <a:pt x="582" y="198"/>
                      </a:lnTo>
                      <a:lnTo>
                        <a:pt x="586" y="198"/>
                      </a:lnTo>
                      <a:lnTo>
                        <a:pt x="589" y="196"/>
                      </a:lnTo>
                      <a:lnTo>
                        <a:pt x="591" y="196"/>
                      </a:lnTo>
                      <a:lnTo>
                        <a:pt x="595" y="195"/>
                      </a:lnTo>
                      <a:lnTo>
                        <a:pt x="598" y="193"/>
                      </a:lnTo>
                      <a:lnTo>
                        <a:pt x="601" y="192"/>
                      </a:lnTo>
                      <a:lnTo>
                        <a:pt x="604" y="190"/>
                      </a:lnTo>
                      <a:lnTo>
                        <a:pt x="606" y="189"/>
                      </a:lnTo>
                      <a:lnTo>
                        <a:pt x="609" y="187"/>
                      </a:lnTo>
                      <a:lnTo>
                        <a:pt x="613" y="186"/>
                      </a:lnTo>
                      <a:lnTo>
                        <a:pt x="616" y="185"/>
                      </a:lnTo>
                      <a:lnTo>
                        <a:pt x="619" y="183"/>
                      </a:lnTo>
                      <a:lnTo>
                        <a:pt x="623" y="182"/>
                      </a:lnTo>
                      <a:lnTo>
                        <a:pt x="625" y="181"/>
                      </a:lnTo>
                      <a:lnTo>
                        <a:pt x="629" y="180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96" name="Line 206">
                  <a:extLst>
                    <a:ext uri="{FF2B5EF4-FFF2-40B4-BE49-F238E27FC236}">
                      <a16:creationId xmlns:a16="http://schemas.microsoft.com/office/drawing/2014/main" id="{0691E09A-1B75-4346-B185-2CEC6A3FB7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278" y="2103"/>
                  <a:ext cx="0" cy="10"/>
                </a:xfrm>
                <a:prstGeom prst="line">
                  <a:avLst/>
                </a:pr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97" name="Freeform 207">
                  <a:extLst>
                    <a:ext uri="{FF2B5EF4-FFF2-40B4-BE49-F238E27FC236}">
                      <a16:creationId xmlns:a16="http://schemas.microsoft.com/office/drawing/2014/main" id="{487073CA-C9A6-412F-8E13-FDA4034498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3" y="1990"/>
                  <a:ext cx="46" cy="62"/>
                </a:xfrm>
                <a:custGeom>
                  <a:avLst/>
                  <a:gdLst>
                    <a:gd name="T0" fmla="*/ 11 w 46"/>
                    <a:gd name="T1" fmla="*/ 29 h 62"/>
                    <a:gd name="T2" fmla="*/ 16 w 46"/>
                    <a:gd name="T3" fmla="*/ 26 h 62"/>
                    <a:gd name="T4" fmla="*/ 22 w 46"/>
                    <a:gd name="T5" fmla="*/ 25 h 62"/>
                    <a:gd name="T6" fmla="*/ 27 w 46"/>
                    <a:gd name="T7" fmla="*/ 26 h 62"/>
                    <a:gd name="T8" fmla="*/ 32 w 46"/>
                    <a:gd name="T9" fmla="*/ 31 h 62"/>
                    <a:gd name="T10" fmla="*/ 34 w 46"/>
                    <a:gd name="T11" fmla="*/ 37 h 62"/>
                    <a:gd name="T12" fmla="*/ 33 w 46"/>
                    <a:gd name="T13" fmla="*/ 43 h 62"/>
                    <a:gd name="T14" fmla="*/ 28 w 46"/>
                    <a:gd name="T15" fmla="*/ 48 h 62"/>
                    <a:gd name="T16" fmla="*/ 23 w 46"/>
                    <a:gd name="T17" fmla="*/ 50 h 62"/>
                    <a:gd name="T18" fmla="*/ 18 w 46"/>
                    <a:gd name="T19" fmla="*/ 49 h 62"/>
                    <a:gd name="T20" fmla="*/ 12 w 46"/>
                    <a:gd name="T21" fmla="*/ 46 h 62"/>
                    <a:gd name="T22" fmla="*/ 10 w 46"/>
                    <a:gd name="T23" fmla="*/ 40 h 62"/>
                    <a:gd name="T24" fmla="*/ 8 w 46"/>
                    <a:gd name="T25" fmla="*/ 34 h 62"/>
                    <a:gd name="T26" fmla="*/ 8 w 46"/>
                    <a:gd name="T27" fmla="*/ 29 h 62"/>
                    <a:gd name="T28" fmla="*/ 9 w 46"/>
                    <a:gd name="T29" fmla="*/ 23 h 62"/>
                    <a:gd name="T30" fmla="*/ 10 w 46"/>
                    <a:gd name="T31" fmla="*/ 18 h 62"/>
                    <a:gd name="T32" fmla="*/ 11 w 46"/>
                    <a:gd name="T33" fmla="*/ 13 h 62"/>
                    <a:gd name="T34" fmla="*/ 12 w 46"/>
                    <a:gd name="T35" fmla="*/ 5 h 62"/>
                    <a:gd name="T36" fmla="*/ 12 w 46"/>
                    <a:gd name="T37" fmla="*/ 0 h 62"/>
                    <a:gd name="T38" fmla="*/ 8 w 46"/>
                    <a:gd name="T39" fmla="*/ 7 h 62"/>
                    <a:gd name="T40" fmla="*/ 4 w 46"/>
                    <a:gd name="T41" fmla="*/ 14 h 62"/>
                    <a:gd name="T42" fmla="*/ 2 w 46"/>
                    <a:gd name="T43" fmla="*/ 18 h 62"/>
                    <a:gd name="T44" fmla="*/ 0 w 46"/>
                    <a:gd name="T45" fmla="*/ 24 h 62"/>
                    <a:gd name="T46" fmla="*/ 0 w 46"/>
                    <a:gd name="T47" fmla="*/ 30 h 62"/>
                    <a:gd name="T48" fmla="*/ 0 w 46"/>
                    <a:gd name="T49" fmla="*/ 37 h 62"/>
                    <a:gd name="T50" fmla="*/ 1 w 46"/>
                    <a:gd name="T51" fmla="*/ 43 h 62"/>
                    <a:gd name="T52" fmla="*/ 2 w 46"/>
                    <a:gd name="T53" fmla="*/ 49 h 62"/>
                    <a:gd name="T54" fmla="*/ 6 w 46"/>
                    <a:gd name="T55" fmla="*/ 55 h 62"/>
                    <a:gd name="T56" fmla="*/ 12 w 46"/>
                    <a:gd name="T57" fmla="*/ 58 h 62"/>
                    <a:gd name="T58" fmla="*/ 18 w 46"/>
                    <a:gd name="T59" fmla="*/ 61 h 62"/>
                    <a:gd name="T60" fmla="*/ 24 w 46"/>
                    <a:gd name="T61" fmla="*/ 61 h 62"/>
                    <a:gd name="T62" fmla="*/ 30 w 46"/>
                    <a:gd name="T63" fmla="*/ 60 h 62"/>
                    <a:gd name="T64" fmla="*/ 36 w 46"/>
                    <a:gd name="T65" fmla="*/ 57 h 62"/>
                    <a:gd name="T66" fmla="*/ 41 w 46"/>
                    <a:gd name="T67" fmla="*/ 50 h 62"/>
                    <a:gd name="T68" fmla="*/ 44 w 46"/>
                    <a:gd name="T69" fmla="*/ 45 h 62"/>
                    <a:gd name="T70" fmla="*/ 45 w 46"/>
                    <a:gd name="T71" fmla="*/ 39 h 62"/>
                    <a:gd name="T72" fmla="*/ 44 w 46"/>
                    <a:gd name="T73" fmla="*/ 33 h 62"/>
                    <a:gd name="T74" fmla="*/ 43 w 46"/>
                    <a:gd name="T75" fmla="*/ 29 h 62"/>
                    <a:gd name="T76" fmla="*/ 40 w 46"/>
                    <a:gd name="T77" fmla="*/ 23 h 62"/>
                    <a:gd name="T78" fmla="*/ 34 w 46"/>
                    <a:gd name="T79" fmla="*/ 18 h 62"/>
                    <a:gd name="T80" fmla="*/ 29 w 46"/>
                    <a:gd name="T81" fmla="*/ 15 h 62"/>
                    <a:gd name="T82" fmla="*/ 24 w 46"/>
                    <a:gd name="T83" fmla="*/ 15 h 62"/>
                    <a:gd name="T84" fmla="*/ 18 w 46"/>
                    <a:gd name="T85" fmla="*/ 15 h 62"/>
                    <a:gd name="T86" fmla="*/ 12 w 46"/>
                    <a:gd name="T87" fmla="*/ 17 h 62"/>
                    <a:gd name="T88" fmla="*/ 9 w 46"/>
                    <a:gd name="T89" fmla="*/ 20 h 62"/>
                    <a:gd name="T90" fmla="*/ 8 w 46"/>
                    <a:gd name="T91" fmla="*/ 26 h 62"/>
                    <a:gd name="T92" fmla="*/ 8 w 46"/>
                    <a:gd name="T93" fmla="*/ 30 h 62"/>
                    <a:gd name="T94" fmla="*/ 8 w 46"/>
                    <a:gd name="T95" fmla="*/ 30 h 62"/>
                    <a:gd name="T96" fmla="*/ 8 w 46"/>
                    <a:gd name="T97" fmla="*/ 30 h 62"/>
                    <a:gd name="T98" fmla="*/ 8 w 46"/>
                    <a:gd name="T99" fmla="*/ 32 h 6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46"/>
                    <a:gd name="T151" fmla="*/ 0 h 62"/>
                    <a:gd name="T152" fmla="*/ 46 w 46"/>
                    <a:gd name="T153" fmla="*/ 62 h 6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46" h="62">
                      <a:moveTo>
                        <a:pt x="8" y="32"/>
                      </a:moveTo>
                      <a:lnTo>
                        <a:pt x="11" y="29"/>
                      </a:lnTo>
                      <a:lnTo>
                        <a:pt x="13" y="26"/>
                      </a:lnTo>
                      <a:lnTo>
                        <a:pt x="16" y="26"/>
                      </a:lnTo>
                      <a:lnTo>
                        <a:pt x="19" y="25"/>
                      </a:lnTo>
                      <a:lnTo>
                        <a:pt x="22" y="25"/>
                      </a:lnTo>
                      <a:lnTo>
                        <a:pt x="24" y="25"/>
                      </a:lnTo>
                      <a:lnTo>
                        <a:pt x="27" y="26"/>
                      </a:lnTo>
                      <a:lnTo>
                        <a:pt x="30" y="29"/>
                      </a:lnTo>
                      <a:lnTo>
                        <a:pt x="32" y="31"/>
                      </a:lnTo>
                      <a:lnTo>
                        <a:pt x="33" y="33"/>
                      </a:lnTo>
                      <a:lnTo>
                        <a:pt x="34" y="37"/>
                      </a:lnTo>
                      <a:lnTo>
                        <a:pt x="34" y="39"/>
                      </a:lnTo>
                      <a:lnTo>
                        <a:pt x="33" y="43"/>
                      </a:lnTo>
                      <a:lnTo>
                        <a:pt x="31" y="45"/>
                      </a:lnTo>
                      <a:lnTo>
                        <a:pt x="28" y="48"/>
                      </a:lnTo>
                      <a:lnTo>
                        <a:pt x="26" y="49"/>
                      </a:lnTo>
                      <a:lnTo>
                        <a:pt x="23" y="50"/>
                      </a:lnTo>
                      <a:lnTo>
                        <a:pt x="21" y="50"/>
                      </a:lnTo>
                      <a:lnTo>
                        <a:pt x="18" y="49"/>
                      </a:lnTo>
                      <a:lnTo>
                        <a:pt x="15" y="48"/>
                      </a:lnTo>
                      <a:lnTo>
                        <a:pt x="12" y="46"/>
                      </a:lnTo>
                      <a:lnTo>
                        <a:pt x="10" y="43"/>
                      </a:lnTo>
                      <a:lnTo>
                        <a:pt x="10" y="40"/>
                      </a:lnTo>
                      <a:lnTo>
                        <a:pt x="9" y="37"/>
                      </a:lnTo>
                      <a:lnTo>
                        <a:pt x="8" y="34"/>
                      </a:lnTo>
                      <a:lnTo>
                        <a:pt x="8" y="32"/>
                      </a:lnTo>
                      <a:lnTo>
                        <a:pt x="8" y="29"/>
                      </a:lnTo>
                      <a:lnTo>
                        <a:pt x="8" y="26"/>
                      </a:lnTo>
                      <a:lnTo>
                        <a:pt x="9" y="23"/>
                      </a:lnTo>
                      <a:lnTo>
                        <a:pt x="9" y="20"/>
                      </a:lnTo>
                      <a:lnTo>
                        <a:pt x="10" y="18"/>
                      </a:lnTo>
                      <a:lnTo>
                        <a:pt x="10" y="15"/>
                      </a:lnTo>
                      <a:lnTo>
                        <a:pt x="11" y="13"/>
                      </a:lnTo>
                      <a:lnTo>
                        <a:pt x="12" y="9"/>
                      </a:lnTo>
                      <a:lnTo>
                        <a:pt x="12" y="5"/>
                      </a:lnTo>
                      <a:lnTo>
                        <a:pt x="12" y="3"/>
                      </a:lnTo>
                      <a:lnTo>
                        <a:pt x="12" y="0"/>
                      </a:lnTo>
                      <a:lnTo>
                        <a:pt x="10" y="3"/>
                      </a:lnTo>
                      <a:lnTo>
                        <a:pt x="8" y="7"/>
                      </a:lnTo>
                      <a:lnTo>
                        <a:pt x="6" y="10"/>
                      </a:lnTo>
                      <a:lnTo>
                        <a:pt x="4" y="14"/>
                      </a:lnTo>
                      <a:lnTo>
                        <a:pt x="3" y="15"/>
                      </a:lnTo>
                      <a:lnTo>
                        <a:pt x="2" y="18"/>
                      </a:lnTo>
                      <a:lnTo>
                        <a:pt x="1" y="21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30"/>
                      </a:lnTo>
                      <a:lnTo>
                        <a:pt x="0" y="33"/>
                      </a:lnTo>
                      <a:lnTo>
                        <a:pt x="0" y="37"/>
                      </a:lnTo>
                      <a:lnTo>
                        <a:pt x="0" y="39"/>
                      </a:lnTo>
                      <a:lnTo>
                        <a:pt x="1" y="43"/>
                      </a:lnTo>
                      <a:lnTo>
                        <a:pt x="2" y="46"/>
                      </a:lnTo>
                      <a:lnTo>
                        <a:pt x="2" y="49"/>
                      </a:lnTo>
                      <a:lnTo>
                        <a:pt x="4" y="52"/>
                      </a:lnTo>
                      <a:lnTo>
                        <a:pt x="6" y="55"/>
                      </a:lnTo>
                      <a:lnTo>
                        <a:pt x="8" y="58"/>
                      </a:lnTo>
                      <a:lnTo>
                        <a:pt x="12" y="58"/>
                      </a:lnTo>
                      <a:lnTo>
                        <a:pt x="15" y="60"/>
                      </a:lnTo>
                      <a:lnTo>
                        <a:pt x="18" y="61"/>
                      </a:lnTo>
                      <a:lnTo>
                        <a:pt x="21" y="61"/>
                      </a:lnTo>
                      <a:lnTo>
                        <a:pt x="24" y="61"/>
                      </a:lnTo>
                      <a:lnTo>
                        <a:pt x="26" y="61"/>
                      </a:lnTo>
                      <a:lnTo>
                        <a:pt x="30" y="60"/>
                      </a:lnTo>
                      <a:lnTo>
                        <a:pt x="33" y="58"/>
                      </a:lnTo>
                      <a:lnTo>
                        <a:pt x="36" y="57"/>
                      </a:lnTo>
                      <a:lnTo>
                        <a:pt x="39" y="53"/>
                      </a:lnTo>
                      <a:lnTo>
                        <a:pt x="41" y="50"/>
                      </a:lnTo>
                      <a:lnTo>
                        <a:pt x="43" y="48"/>
                      </a:lnTo>
                      <a:lnTo>
                        <a:pt x="44" y="45"/>
                      </a:lnTo>
                      <a:lnTo>
                        <a:pt x="44" y="43"/>
                      </a:lnTo>
                      <a:lnTo>
                        <a:pt x="45" y="39"/>
                      </a:lnTo>
                      <a:lnTo>
                        <a:pt x="45" y="36"/>
                      </a:lnTo>
                      <a:lnTo>
                        <a:pt x="44" y="33"/>
                      </a:lnTo>
                      <a:lnTo>
                        <a:pt x="44" y="31"/>
                      </a:lnTo>
                      <a:lnTo>
                        <a:pt x="43" y="29"/>
                      </a:lnTo>
                      <a:lnTo>
                        <a:pt x="42" y="26"/>
                      </a:lnTo>
                      <a:lnTo>
                        <a:pt x="40" y="23"/>
                      </a:lnTo>
                      <a:lnTo>
                        <a:pt x="37" y="20"/>
                      </a:lnTo>
                      <a:lnTo>
                        <a:pt x="34" y="18"/>
                      </a:lnTo>
                      <a:lnTo>
                        <a:pt x="32" y="17"/>
                      </a:lnTo>
                      <a:lnTo>
                        <a:pt x="29" y="15"/>
                      </a:lnTo>
                      <a:lnTo>
                        <a:pt x="26" y="15"/>
                      </a:lnTo>
                      <a:lnTo>
                        <a:pt x="24" y="15"/>
                      </a:lnTo>
                      <a:lnTo>
                        <a:pt x="21" y="15"/>
                      </a:lnTo>
                      <a:lnTo>
                        <a:pt x="18" y="15"/>
                      </a:lnTo>
                      <a:lnTo>
                        <a:pt x="15" y="15"/>
                      </a:lnTo>
                      <a:lnTo>
                        <a:pt x="12" y="17"/>
                      </a:lnTo>
                      <a:lnTo>
                        <a:pt x="10" y="18"/>
                      </a:lnTo>
                      <a:lnTo>
                        <a:pt x="9" y="20"/>
                      </a:lnTo>
                      <a:lnTo>
                        <a:pt x="8" y="23"/>
                      </a:lnTo>
                      <a:lnTo>
                        <a:pt x="8" y="26"/>
                      </a:lnTo>
                      <a:lnTo>
                        <a:pt x="8" y="29"/>
                      </a:lnTo>
                      <a:lnTo>
                        <a:pt x="8" y="30"/>
                      </a:lnTo>
                      <a:lnTo>
                        <a:pt x="8" y="31"/>
                      </a:lnTo>
                      <a:lnTo>
                        <a:pt x="8" y="32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98" name="Freeform 208">
                  <a:extLst>
                    <a:ext uri="{FF2B5EF4-FFF2-40B4-BE49-F238E27FC236}">
                      <a16:creationId xmlns:a16="http://schemas.microsoft.com/office/drawing/2014/main" id="{9AE8BED5-18BF-40ED-B4D4-E1ED04C140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4" y="2029"/>
                  <a:ext cx="509" cy="227"/>
                </a:xfrm>
                <a:custGeom>
                  <a:avLst/>
                  <a:gdLst>
                    <a:gd name="T0" fmla="*/ 278 w 509"/>
                    <a:gd name="T1" fmla="*/ 5 h 227"/>
                    <a:gd name="T2" fmla="*/ 318 w 509"/>
                    <a:gd name="T3" fmla="*/ 9 h 227"/>
                    <a:gd name="T4" fmla="*/ 353 w 509"/>
                    <a:gd name="T5" fmla="*/ 13 h 227"/>
                    <a:gd name="T6" fmla="*/ 384 w 509"/>
                    <a:gd name="T7" fmla="*/ 19 h 227"/>
                    <a:gd name="T8" fmla="*/ 412 w 509"/>
                    <a:gd name="T9" fmla="*/ 25 h 227"/>
                    <a:gd name="T10" fmla="*/ 435 w 509"/>
                    <a:gd name="T11" fmla="*/ 33 h 227"/>
                    <a:gd name="T12" fmla="*/ 455 w 509"/>
                    <a:gd name="T13" fmla="*/ 41 h 227"/>
                    <a:gd name="T14" fmla="*/ 472 w 509"/>
                    <a:gd name="T15" fmla="*/ 50 h 227"/>
                    <a:gd name="T16" fmla="*/ 490 w 509"/>
                    <a:gd name="T17" fmla="*/ 65 h 227"/>
                    <a:gd name="T18" fmla="*/ 505 w 509"/>
                    <a:gd name="T19" fmla="*/ 89 h 227"/>
                    <a:gd name="T20" fmla="*/ 508 w 509"/>
                    <a:gd name="T21" fmla="*/ 109 h 227"/>
                    <a:gd name="T22" fmla="*/ 503 w 509"/>
                    <a:gd name="T23" fmla="*/ 131 h 227"/>
                    <a:gd name="T24" fmla="*/ 489 w 509"/>
                    <a:gd name="T25" fmla="*/ 153 h 227"/>
                    <a:gd name="T26" fmla="*/ 470 w 509"/>
                    <a:gd name="T27" fmla="*/ 166 h 227"/>
                    <a:gd name="T28" fmla="*/ 453 w 509"/>
                    <a:gd name="T29" fmla="*/ 174 h 227"/>
                    <a:gd name="T30" fmla="*/ 436 w 509"/>
                    <a:gd name="T31" fmla="*/ 181 h 227"/>
                    <a:gd name="T32" fmla="*/ 416 w 509"/>
                    <a:gd name="T33" fmla="*/ 187 h 227"/>
                    <a:gd name="T34" fmla="*/ 393 w 509"/>
                    <a:gd name="T35" fmla="*/ 193 h 227"/>
                    <a:gd name="T36" fmla="*/ 368 w 509"/>
                    <a:gd name="T37" fmla="*/ 197 h 227"/>
                    <a:gd name="T38" fmla="*/ 341 w 509"/>
                    <a:gd name="T39" fmla="*/ 201 h 227"/>
                    <a:gd name="T40" fmla="*/ 311 w 509"/>
                    <a:gd name="T41" fmla="*/ 204 h 227"/>
                    <a:gd name="T42" fmla="*/ 281 w 509"/>
                    <a:gd name="T43" fmla="*/ 206 h 227"/>
                    <a:gd name="T44" fmla="*/ 256 w 509"/>
                    <a:gd name="T45" fmla="*/ 204 h 227"/>
                    <a:gd name="T46" fmla="*/ 235 w 509"/>
                    <a:gd name="T47" fmla="*/ 203 h 227"/>
                    <a:gd name="T48" fmla="*/ 217 w 509"/>
                    <a:gd name="T49" fmla="*/ 201 h 227"/>
                    <a:gd name="T50" fmla="*/ 202 w 509"/>
                    <a:gd name="T51" fmla="*/ 199 h 227"/>
                    <a:gd name="T52" fmla="*/ 181 w 509"/>
                    <a:gd name="T53" fmla="*/ 196 h 227"/>
                    <a:gd name="T54" fmla="*/ 165 w 509"/>
                    <a:gd name="T55" fmla="*/ 194 h 227"/>
                    <a:gd name="T56" fmla="*/ 149 w 509"/>
                    <a:gd name="T57" fmla="*/ 193 h 227"/>
                    <a:gd name="T58" fmla="*/ 133 w 509"/>
                    <a:gd name="T59" fmla="*/ 196 h 227"/>
                    <a:gd name="T60" fmla="*/ 118 w 509"/>
                    <a:gd name="T61" fmla="*/ 203 h 227"/>
                    <a:gd name="T62" fmla="*/ 102 w 509"/>
                    <a:gd name="T63" fmla="*/ 215 h 227"/>
                    <a:gd name="T64" fmla="*/ 87 w 509"/>
                    <a:gd name="T65" fmla="*/ 224 h 227"/>
                    <a:gd name="T66" fmla="*/ 69 w 509"/>
                    <a:gd name="T67" fmla="*/ 224 h 227"/>
                    <a:gd name="T68" fmla="*/ 52 w 509"/>
                    <a:gd name="T69" fmla="*/ 214 h 227"/>
                    <a:gd name="T70" fmla="*/ 34 w 509"/>
                    <a:gd name="T71" fmla="*/ 203 h 227"/>
                    <a:gd name="T72" fmla="*/ 20 w 509"/>
                    <a:gd name="T73" fmla="*/ 187 h 227"/>
                    <a:gd name="T74" fmla="*/ 11 w 509"/>
                    <a:gd name="T75" fmla="*/ 170 h 227"/>
                    <a:gd name="T76" fmla="*/ 5 w 509"/>
                    <a:gd name="T77" fmla="*/ 148 h 227"/>
                    <a:gd name="T78" fmla="*/ 2 w 509"/>
                    <a:gd name="T79" fmla="*/ 131 h 227"/>
                    <a:gd name="T80" fmla="*/ 0 w 509"/>
                    <a:gd name="T81" fmla="*/ 116 h 227"/>
                    <a:gd name="T82" fmla="*/ 2 w 509"/>
                    <a:gd name="T83" fmla="*/ 100 h 227"/>
                    <a:gd name="T84" fmla="*/ 4 w 509"/>
                    <a:gd name="T85" fmla="*/ 84 h 227"/>
                    <a:gd name="T86" fmla="*/ 10 w 509"/>
                    <a:gd name="T87" fmla="*/ 69 h 227"/>
                    <a:gd name="T88" fmla="*/ 18 w 509"/>
                    <a:gd name="T89" fmla="*/ 54 h 227"/>
                    <a:gd name="T90" fmla="*/ 30 w 509"/>
                    <a:gd name="T91" fmla="*/ 41 h 227"/>
                    <a:gd name="T92" fmla="*/ 46 w 509"/>
                    <a:gd name="T93" fmla="*/ 28 h 227"/>
                    <a:gd name="T94" fmla="*/ 67 w 509"/>
                    <a:gd name="T95" fmla="*/ 18 h 227"/>
                    <a:gd name="T96" fmla="*/ 91 w 509"/>
                    <a:gd name="T97" fmla="*/ 9 h 227"/>
                    <a:gd name="T98" fmla="*/ 120 w 509"/>
                    <a:gd name="T99" fmla="*/ 4 h 227"/>
                    <a:gd name="T100" fmla="*/ 156 w 509"/>
                    <a:gd name="T101" fmla="*/ 0 h 227"/>
                    <a:gd name="T102" fmla="*/ 196 w 509"/>
                    <a:gd name="T103" fmla="*/ 0 h 227"/>
                    <a:gd name="T104" fmla="*/ 243 w 509"/>
                    <a:gd name="T105" fmla="*/ 4 h 22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09"/>
                    <a:gd name="T160" fmla="*/ 0 h 227"/>
                    <a:gd name="T161" fmla="*/ 509 w 509"/>
                    <a:gd name="T162" fmla="*/ 227 h 227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09" h="227">
                      <a:moveTo>
                        <a:pt x="243" y="4"/>
                      </a:moveTo>
                      <a:lnTo>
                        <a:pt x="252" y="4"/>
                      </a:lnTo>
                      <a:lnTo>
                        <a:pt x="261" y="4"/>
                      </a:lnTo>
                      <a:lnTo>
                        <a:pt x="270" y="5"/>
                      </a:lnTo>
                      <a:lnTo>
                        <a:pt x="278" y="5"/>
                      </a:lnTo>
                      <a:lnTo>
                        <a:pt x="286" y="6"/>
                      </a:lnTo>
                      <a:lnTo>
                        <a:pt x="294" y="6"/>
                      </a:lnTo>
                      <a:lnTo>
                        <a:pt x="302" y="8"/>
                      </a:lnTo>
                      <a:lnTo>
                        <a:pt x="310" y="8"/>
                      </a:lnTo>
                      <a:lnTo>
                        <a:pt x="318" y="9"/>
                      </a:lnTo>
                      <a:lnTo>
                        <a:pt x="325" y="9"/>
                      </a:lnTo>
                      <a:lnTo>
                        <a:pt x="333" y="10"/>
                      </a:lnTo>
                      <a:lnTo>
                        <a:pt x="339" y="11"/>
                      </a:lnTo>
                      <a:lnTo>
                        <a:pt x="345" y="12"/>
                      </a:lnTo>
                      <a:lnTo>
                        <a:pt x="353" y="13"/>
                      </a:lnTo>
                      <a:lnTo>
                        <a:pt x="359" y="14"/>
                      </a:lnTo>
                      <a:lnTo>
                        <a:pt x="366" y="14"/>
                      </a:lnTo>
                      <a:lnTo>
                        <a:pt x="372" y="16"/>
                      </a:lnTo>
                      <a:lnTo>
                        <a:pt x="378" y="18"/>
                      </a:lnTo>
                      <a:lnTo>
                        <a:pt x="384" y="19"/>
                      </a:lnTo>
                      <a:lnTo>
                        <a:pt x="390" y="20"/>
                      </a:lnTo>
                      <a:lnTo>
                        <a:pt x="396" y="21"/>
                      </a:lnTo>
                      <a:lnTo>
                        <a:pt x="401" y="22"/>
                      </a:lnTo>
                      <a:lnTo>
                        <a:pt x="407" y="24"/>
                      </a:lnTo>
                      <a:lnTo>
                        <a:pt x="412" y="25"/>
                      </a:lnTo>
                      <a:lnTo>
                        <a:pt x="416" y="26"/>
                      </a:lnTo>
                      <a:lnTo>
                        <a:pt x="422" y="28"/>
                      </a:lnTo>
                      <a:lnTo>
                        <a:pt x="426" y="29"/>
                      </a:lnTo>
                      <a:lnTo>
                        <a:pt x="431" y="31"/>
                      </a:lnTo>
                      <a:lnTo>
                        <a:pt x="435" y="33"/>
                      </a:lnTo>
                      <a:lnTo>
                        <a:pt x="440" y="34"/>
                      </a:lnTo>
                      <a:lnTo>
                        <a:pt x="444" y="36"/>
                      </a:lnTo>
                      <a:lnTo>
                        <a:pt x="447" y="38"/>
                      </a:lnTo>
                      <a:lnTo>
                        <a:pt x="452" y="40"/>
                      </a:lnTo>
                      <a:lnTo>
                        <a:pt x="455" y="41"/>
                      </a:lnTo>
                      <a:lnTo>
                        <a:pt x="459" y="43"/>
                      </a:lnTo>
                      <a:lnTo>
                        <a:pt x="462" y="45"/>
                      </a:lnTo>
                      <a:lnTo>
                        <a:pt x="466" y="47"/>
                      </a:lnTo>
                      <a:lnTo>
                        <a:pt x="469" y="48"/>
                      </a:lnTo>
                      <a:lnTo>
                        <a:pt x="472" y="50"/>
                      </a:lnTo>
                      <a:lnTo>
                        <a:pt x="475" y="53"/>
                      </a:lnTo>
                      <a:lnTo>
                        <a:pt x="477" y="55"/>
                      </a:lnTo>
                      <a:lnTo>
                        <a:pt x="481" y="57"/>
                      </a:lnTo>
                      <a:lnTo>
                        <a:pt x="486" y="62"/>
                      </a:lnTo>
                      <a:lnTo>
                        <a:pt x="490" y="65"/>
                      </a:lnTo>
                      <a:lnTo>
                        <a:pt x="494" y="70"/>
                      </a:lnTo>
                      <a:lnTo>
                        <a:pt x="497" y="74"/>
                      </a:lnTo>
                      <a:lnTo>
                        <a:pt x="500" y="79"/>
                      </a:lnTo>
                      <a:lnTo>
                        <a:pt x="503" y="84"/>
                      </a:lnTo>
                      <a:lnTo>
                        <a:pt x="505" y="89"/>
                      </a:lnTo>
                      <a:lnTo>
                        <a:pt x="506" y="94"/>
                      </a:lnTo>
                      <a:lnTo>
                        <a:pt x="506" y="98"/>
                      </a:lnTo>
                      <a:lnTo>
                        <a:pt x="508" y="104"/>
                      </a:lnTo>
                      <a:lnTo>
                        <a:pt x="508" y="106"/>
                      </a:lnTo>
                      <a:lnTo>
                        <a:pt x="508" y="109"/>
                      </a:lnTo>
                      <a:lnTo>
                        <a:pt x="508" y="112"/>
                      </a:lnTo>
                      <a:lnTo>
                        <a:pt x="507" y="117"/>
                      </a:lnTo>
                      <a:lnTo>
                        <a:pt x="506" y="122"/>
                      </a:lnTo>
                      <a:lnTo>
                        <a:pt x="505" y="127"/>
                      </a:lnTo>
                      <a:lnTo>
                        <a:pt x="503" y="131"/>
                      </a:lnTo>
                      <a:lnTo>
                        <a:pt x="501" y="136"/>
                      </a:lnTo>
                      <a:lnTo>
                        <a:pt x="499" y="141"/>
                      </a:lnTo>
                      <a:lnTo>
                        <a:pt x="495" y="144"/>
                      </a:lnTo>
                      <a:lnTo>
                        <a:pt x="491" y="148"/>
                      </a:lnTo>
                      <a:lnTo>
                        <a:pt x="489" y="153"/>
                      </a:lnTo>
                      <a:lnTo>
                        <a:pt x="484" y="156"/>
                      </a:lnTo>
                      <a:lnTo>
                        <a:pt x="479" y="160"/>
                      </a:lnTo>
                      <a:lnTo>
                        <a:pt x="475" y="163"/>
                      </a:lnTo>
                      <a:lnTo>
                        <a:pt x="472" y="165"/>
                      </a:lnTo>
                      <a:lnTo>
                        <a:pt x="470" y="166"/>
                      </a:lnTo>
                      <a:lnTo>
                        <a:pt x="466" y="169"/>
                      </a:lnTo>
                      <a:lnTo>
                        <a:pt x="463" y="170"/>
                      </a:lnTo>
                      <a:lnTo>
                        <a:pt x="460" y="172"/>
                      </a:lnTo>
                      <a:lnTo>
                        <a:pt x="457" y="173"/>
                      </a:lnTo>
                      <a:lnTo>
                        <a:pt x="453" y="174"/>
                      </a:lnTo>
                      <a:lnTo>
                        <a:pt x="450" y="176"/>
                      </a:lnTo>
                      <a:lnTo>
                        <a:pt x="447" y="178"/>
                      </a:lnTo>
                      <a:lnTo>
                        <a:pt x="444" y="179"/>
                      </a:lnTo>
                      <a:lnTo>
                        <a:pt x="440" y="180"/>
                      </a:lnTo>
                      <a:lnTo>
                        <a:pt x="436" y="181"/>
                      </a:lnTo>
                      <a:lnTo>
                        <a:pt x="432" y="183"/>
                      </a:lnTo>
                      <a:lnTo>
                        <a:pt x="428" y="183"/>
                      </a:lnTo>
                      <a:lnTo>
                        <a:pt x="424" y="185"/>
                      </a:lnTo>
                      <a:lnTo>
                        <a:pt x="420" y="187"/>
                      </a:lnTo>
                      <a:lnTo>
                        <a:pt x="416" y="187"/>
                      </a:lnTo>
                      <a:lnTo>
                        <a:pt x="411" y="189"/>
                      </a:lnTo>
                      <a:lnTo>
                        <a:pt x="407" y="190"/>
                      </a:lnTo>
                      <a:lnTo>
                        <a:pt x="402" y="191"/>
                      </a:lnTo>
                      <a:lnTo>
                        <a:pt x="397" y="192"/>
                      </a:lnTo>
                      <a:lnTo>
                        <a:pt x="393" y="193"/>
                      </a:lnTo>
                      <a:lnTo>
                        <a:pt x="389" y="194"/>
                      </a:lnTo>
                      <a:lnTo>
                        <a:pt x="383" y="194"/>
                      </a:lnTo>
                      <a:lnTo>
                        <a:pt x="378" y="196"/>
                      </a:lnTo>
                      <a:lnTo>
                        <a:pt x="374" y="196"/>
                      </a:lnTo>
                      <a:lnTo>
                        <a:pt x="368" y="197"/>
                      </a:lnTo>
                      <a:lnTo>
                        <a:pt x="362" y="198"/>
                      </a:lnTo>
                      <a:lnTo>
                        <a:pt x="357" y="199"/>
                      </a:lnTo>
                      <a:lnTo>
                        <a:pt x="352" y="200"/>
                      </a:lnTo>
                      <a:lnTo>
                        <a:pt x="346" y="200"/>
                      </a:lnTo>
                      <a:lnTo>
                        <a:pt x="341" y="201"/>
                      </a:lnTo>
                      <a:lnTo>
                        <a:pt x="335" y="202"/>
                      </a:lnTo>
                      <a:lnTo>
                        <a:pt x="330" y="203"/>
                      </a:lnTo>
                      <a:lnTo>
                        <a:pt x="324" y="203"/>
                      </a:lnTo>
                      <a:lnTo>
                        <a:pt x="318" y="204"/>
                      </a:lnTo>
                      <a:lnTo>
                        <a:pt x="311" y="204"/>
                      </a:lnTo>
                      <a:lnTo>
                        <a:pt x="305" y="205"/>
                      </a:lnTo>
                      <a:lnTo>
                        <a:pt x="299" y="206"/>
                      </a:lnTo>
                      <a:lnTo>
                        <a:pt x="293" y="206"/>
                      </a:lnTo>
                      <a:lnTo>
                        <a:pt x="286" y="206"/>
                      </a:lnTo>
                      <a:lnTo>
                        <a:pt x="281" y="206"/>
                      </a:lnTo>
                      <a:lnTo>
                        <a:pt x="276" y="205"/>
                      </a:lnTo>
                      <a:lnTo>
                        <a:pt x="271" y="205"/>
                      </a:lnTo>
                      <a:lnTo>
                        <a:pt x="266" y="204"/>
                      </a:lnTo>
                      <a:lnTo>
                        <a:pt x="261" y="204"/>
                      </a:lnTo>
                      <a:lnTo>
                        <a:pt x="256" y="204"/>
                      </a:lnTo>
                      <a:lnTo>
                        <a:pt x="252" y="204"/>
                      </a:lnTo>
                      <a:lnTo>
                        <a:pt x="248" y="204"/>
                      </a:lnTo>
                      <a:lnTo>
                        <a:pt x="242" y="204"/>
                      </a:lnTo>
                      <a:lnTo>
                        <a:pt x="238" y="203"/>
                      </a:lnTo>
                      <a:lnTo>
                        <a:pt x="235" y="203"/>
                      </a:lnTo>
                      <a:lnTo>
                        <a:pt x="231" y="203"/>
                      </a:lnTo>
                      <a:lnTo>
                        <a:pt x="227" y="202"/>
                      </a:lnTo>
                      <a:lnTo>
                        <a:pt x="223" y="202"/>
                      </a:lnTo>
                      <a:lnTo>
                        <a:pt x="220" y="202"/>
                      </a:lnTo>
                      <a:lnTo>
                        <a:pt x="217" y="201"/>
                      </a:lnTo>
                      <a:lnTo>
                        <a:pt x="214" y="201"/>
                      </a:lnTo>
                      <a:lnTo>
                        <a:pt x="211" y="200"/>
                      </a:lnTo>
                      <a:lnTo>
                        <a:pt x="207" y="200"/>
                      </a:lnTo>
                      <a:lnTo>
                        <a:pt x="205" y="200"/>
                      </a:lnTo>
                      <a:lnTo>
                        <a:pt x="202" y="199"/>
                      </a:lnTo>
                      <a:lnTo>
                        <a:pt x="199" y="199"/>
                      </a:lnTo>
                      <a:lnTo>
                        <a:pt x="194" y="198"/>
                      </a:lnTo>
                      <a:lnTo>
                        <a:pt x="189" y="198"/>
                      </a:lnTo>
                      <a:lnTo>
                        <a:pt x="185" y="197"/>
                      </a:lnTo>
                      <a:lnTo>
                        <a:pt x="181" y="196"/>
                      </a:lnTo>
                      <a:lnTo>
                        <a:pt x="177" y="196"/>
                      </a:lnTo>
                      <a:lnTo>
                        <a:pt x="174" y="196"/>
                      </a:lnTo>
                      <a:lnTo>
                        <a:pt x="170" y="194"/>
                      </a:lnTo>
                      <a:lnTo>
                        <a:pt x="167" y="194"/>
                      </a:lnTo>
                      <a:lnTo>
                        <a:pt x="165" y="194"/>
                      </a:lnTo>
                      <a:lnTo>
                        <a:pt x="162" y="193"/>
                      </a:lnTo>
                      <a:lnTo>
                        <a:pt x="159" y="193"/>
                      </a:lnTo>
                      <a:lnTo>
                        <a:pt x="156" y="193"/>
                      </a:lnTo>
                      <a:lnTo>
                        <a:pt x="153" y="193"/>
                      </a:lnTo>
                      <a:lnTo>
                        <a:pt x="149" y="193"/>
                      </a:lnTo>
                      <a:lnTo>
                        <a:pt x="145" y="193"/>
                      </a:lnTo>
                      <a:lnTo>
                        <a:pt x="141" y="194"/>
                      </a:lnTo>
                      <a:lnTo>
                        <a:pt x="139" y="194"/>
                      </a:lnTo>
                      <a:lnTo>
                        <a:pt x="136" y="194"/>
                      </a:lnTo>
                      <a:lnTo>
                        <a:pt x="133" y="196"/>
                      </a:lnTo>
                      <a:lnTo>
                        <a:pt x="130" y="196"/>
                      </a:lnTo>
                      <a:lnTo>
                        <a:pt x="127" y="198"/>
                      </a:lnTo>
                      <a:lnTo>
                        <a:pt x="124" y="199"/>
                      </a:lnTo>
                      <a:lnTo>
                        <a:pt x="121" y="201"/>
                      </a:lnTo>
                      <a:lnTo>
                        <a:pt x="118" y="203"/>
                      </a:lnTo>
                      <a:lnTo>
                        <a:pt x="114" y="206"/>
                      </a:lnTo>
                      <a:lnTo>
                        <a:pt x="111" y="209"/>
                      </a:lnTo>
                      <a:lnTo>
                        <a:pt x="108" y="211"/>
                      </a:lnTo>
                      <a:lnTo>
                        <a:pt x="104" y="213"/>
                      </a:lnTo>
                      <a:lnTo>
                        <a:pt x="102" y="215"/>
                      </a:lnTo>
                      <a:lnTo>
                        <a:pt x="99" y="217"/>
                      </a:lnTo>
                      <a:lnTo>
                        <a:pt x="96" y="220"/>
                      </a:lnTo>
                      <a:lnTo>
                        <a:pt x="93" y="222"/>
                      </a:lnTo>
                      <a:lnTo>
                        <a:pt x="90" y="224"/>
                      </a:lnTo>
                      <a:lnTo>
                        <a:pt x="87" y="224"/>
                      </a:lnTo>
                      <a:lnTo>
                        <a:pt x="83" y="225"/>
                      </a:lnTo>
                      <a:lnTo>
                        <a:pt x="80" y="226"/>
                      </a:lnTo>
                      <a:lnTo>
                        <a:pt x="77" y="226"/>
                      </a:lnTo>
                      <a:lnTo>
                        <a:pt x="73" y="225"/>
                      </a:lnTo>
                      <a:lnTo>
                        <a:pt x="69" y="224"/>
                      </a:lnTo>
                      <a:lnTo>
                        <a:pt x="65" y="222"/>
                      </a:lnTo>
                      <a:lnTo>
                        <a:pt x="63" y="220"/>
                      </a:lnTo>
                      <a:lnTo>
                        <a:pt x="59" y="219"/>
                      </a:lnTo>
                      <a:lnTo>
                        <a:pt x="56" y="217"/>
                      </a:lnTo>
                      <a:lnTo>
                        <a:pt x="52" y="214"/>
                      </a:lnTo>
                      <a:lnTo>
                        <a:pt x="48" y="213"/>
                      </a:lnTo>
                      <a:lnTo>
                        <a:pt x="45" y="211"/>
                      </a:lnTo>
                      <a:lnTo>
                        <a:pt x="41" y="209"/>
                      </a:lnTo>
                      <a:lnTo>
                        <a:pt x="37" y="206"/>
                      </a:lnTo>
                      <a:lnTo>
                        <a:pt x="34" y="203"/>
                      </a:lnTo>
                      <a:lnTo>
                        <a:pt x="30" y="199"/>
                      </a:lnTo>
                      <a:lnTo>
                        <a:pt x="27" y="196"/>
                      </a:lnTo>
                      <a:lnTo>
                        <a:pt x="24" y="193"/>
                      </a:lnTo>
                      <a:lnTo>
                        <a:pt x="22" y="190"/>
                      </a:lnTo>
                      <a:lnTo>
                        <a:pt x="20" y="187"/>
                      </a:lnTo>
                      <a:lnTo>
                        <a:pt x="18" y="183"/>
                      </a:lnTo>
                      <a:lnTo>
                        <a:pt x="17" y="181"/>
                      </a:lnTo>
                      <a:lnTo>
                        <a:pt x="15" y="177"/>
                      </a:lnTo>
                      <a:lnTo>
                        <a:pt x="13" y="174"/>
                      </a:lnTo>
                      <a:lnTo>
                        <a:pt x="11" y="170"/>
                      </a:lnTo>
                      <a:lnTo>
                        <a:pt x="9" y="166"/>
                      </a:lnTo>
                      <a:lnTo>
                        <a:pt x="8" y="162"/>
                      </a:lnTo>
                      <a:lnTo>
                        <a:pt x="7" y="158"/>
                      </a:lnTo>
                      <a:lnTo>
                        <a:pt x="6" y="153"/>
                      </a:lnTo>
                      <a:lnTo>
                        <a:pt x="5" y="148"/>
                      </a:lnTo>
                      <a:lnTo>
                        <a:pt x="4" y="143"/>
                      </a:lnTo>
                      <a:lnTo>
                        <a:pt x="3" y="140"/>
                      </a:lnTo>
                      <a:lnTo>
                        <a:pt x="3" y="137"/>
                      </a:lnTo>
                      <a:lnTo>
                        <a:pt x="2" y="134"/>
                      </a:lnTo>
                      <a:lnTo>
                        <a:pt x="2" y="131"/>
                      </a:lnTo>
                      <a:lnTo>
                        <a:pt x="2" y="129"/>
                      </a:lnTo>
                      <a:lnTo>
                        <a:pt x="2" y="126"/>
                      </a:lnTo>
                      <a:lnTo>
                        <a:pt x="1" y="122"/>
                      </a:lnTo>
                      <a:lnTo>
                        <a:pt x="1" y="119"/>
                      </a:lnTo>
                      <a:lnTo>
                        <a:pt x="0" y="116"/>
                      </a:lnTo>
                      <a:lnTo>
                        <a:pt x="0" y="113"/>
                      </a:lnTo>
                      <a:lnTo>
                        <a:pt x="0" y="110"/>
                      </a:lnTo>
                      <a:lnTo>
                        <a:pt x="1" y="107"/>
                      </a:lnTo>
                      <a:lnTo>
                        <a:pt x="1" y="104"/>
                      </a:lnTo>
                      <a:lnTo>
                        <a:pt x="2" y="100"/>
                      </a:lnTo>
                      <a:lnTo>
                        <a:pt x="2" y="97"/>
                      </a:lnTo>
                      <a:lnTo>
                        <a:pt x="2" y="94"/>
                      </a:lnTo>
                      <a:lnTo>
                        <a:pt x="3" y="92"/>
                      </a:lnTo>
                      <a:lnTo>
                        <a:pt x="4" y="87"/>
                      </a:lnTo>
                      <a:lnTo>
                        <a:pt x="4" y="84"/>
                      </a:lnTo>
                      <a:lnTo>
                        <a:pt x="5" y="81"/>
                      </a:lnTo>
                      <a:lnTo>
                        <a:pt x="6" y="78"/>
                      </a:lnTo>
                      <a:lnTo>
                        <a:pt x="8" y="75"/>
                      </a:lnTo>
                      <a:lnTo>
                        <a:pt x="9" y="72"/>
                      </a:lnTo>
                      <a:lnTo>
                        <a:pt x="10" y="69"/>
                      </a:lnTo>
                      <a:lnTo>
                        <a:pt x="11" y="66"/>
                      </a:lnTo>
                      <a:lnTo>
                        <a:pt x="13" y="63"/>
                      </a:lnTo>
                      <a:lnTo>
                        <a:pt x="15" y="60"/>
                      </a:lnTo>
                      <a:lnTo>
                        <a:pt x="17" y="57"/>
                      </a:lnTo>
                      <a:lnTo>
                        <a:pt x="18" y="54"/>
                      </a:lnTo>
                      <a:lnTo>
                        <a:pt x="21" y="51"/>
                      </a:lnTo>
                      <a:lnTo>
                        <a:pt x="22" y="48"/>
                      </a:lnTo>
                      <a:lnTo>
                        <a:pt x="25" y="45"/>
                      </a:lnTo>
                      <a:lnTo>
                        <a:pt x="28" y="43"/>
                      </a:lnTo>
                      <a:lnTo>
                        <a:pt x="30" y="41"/>
                      </a:lnTo>
                      <a:lnTo>
                        <a:pt x="33" y="38"/>
                      </a:lnTo>
                      <a:lnTo>
                        <a:pt x="36" y="35"/>
                      </a:lnTo>
                      <a:lnTo>
                        <a:pt x="39" y="33"/>
                      </a:lnTo>
                      <a:lnTo>
                        <a:pt x="43" y="30"/>
                      </a:lnTo>
                      <a:lnTo>
                        <a:pt x="46" y="28"/>
                      </a:lnTo>
                      <a:lnTo>
                        <a:pt x="50" y="26"/>
                      </a:lnTo>
                      <a:lnTo>
                        <a:pt x="54" y="24"/>
                      </a:lnTo>
                      <a:lnTo>
                        <a:pt x="58" y="22"/>
                      </a:lnTo>
                      <a:lnTo>
                        <a:pt x="62" y="19"/>
                      </a:lnTo>
                      <a:lnTo>
                        <a:pt x="67" y="18"/>
                      </a:lnTo>
                      <a:lnTo>
                        <a:pt x="71" y="16"/>
                      </a:lnTo>
                      <a:lnTo>
                        <a:pt x="76" y="14"/>
                      </a:lnTo>
                      <a:lnTo>
                        <a:pt x="80" y="12"/>
                      </a:lnTo>
                      <a:lnTo>
                        <a:pt x="86" y="11"/>
                      </a:lnTo>
                      <a:lnTo>
                        <a:pt x="91" y="9"/>
                      </a:lnTo>
                      <a:lnTo>
                        <a:pt x="96" y="8"/>
                      </a:lnTo>
                      <a:lnTo>
                        <a:pt x="102" y="6"/>
                      </a:lnTo>
                      <a:lnTo>
                        <a:pt x="108" y="5"/>
                      </a:lnTo>
                      <a:lnTo>
                        <a:pt x="114" y="4"/>
                      </a:lnTo>
                      <a:lnTo>
                        <a:pt x="120" y="4"/>
                      </a:lnTo>
                      <a:lnTo>
                        <a:pt x="127" y="2"/>
                      </a:lnTo>
                      <a:lnTo>
                        <a:pt x="134" y="1"/>
                      </a:lnTo>
                      <a:lnTo>
                        <a:pt x="141" y="1"/>
                      </a:lnTo>
                      <a:lnTo>
                        <a:pt x="148" y="0"/>
                      </a:lnTo>
                      <a:lnTo>
                        <a:pt x="156" y="0"/>
                      </a:lnTo>
                      <a:lnTo>
                        <a:pt x="163" y="0"/>
                      </a:lnTo>
                      <a:lnTo>
                        <a:pt x="171" y="0"/>
                      </a:lnTo>
                      <a:lnTo>
                        <a:pt x="180" y="0"/>
                      </a:lnTo>
                      <a:lnTo>
                        <a:pt x="188" y="0"/>
                      </a:lnTo>
                      <a:lnTo>
                        <a:pt x="196" y="0"/>
                      </a:lnTo>
                      <a:lnTo>
                        <a:pt x="205" y="0"/>
                      </a:lnTo>
                      <a:lnTo>
                        <a:pt x="215" y="1"/>
                      </a:lnTo>
                      <a:lnTo>
                        <a:pt x="223" y="1"/>
                      </a:lnTo>
                      <a:lnTo>
                        <a:pt x="233" y="3"/>
                      </a:lnTo>
                      <a:lnTo>
                        <a:pt x="243" y="4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199" name="Freeform 209">
                  <a:extLst>
                    <a:ext uri="{FF2B5EF4-FFF2-40B4-BE49-F238E27FC236}">
                      <a16:creationId xmlns:a16="http://schemas.microsoft.com/office/drawing/2014/main" id="{6DA9BFAD-9C42-4B45-B9F8-582AC3BD1F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9" y="2030"/>
                  <a:ext cx="498" cy="224"/>
                </a:xfrm>
                <a:custGeom>
                  <a:avLst/>
                  <a:gdLst>
                    <a:gd name="T0" fmla="*/ 271 w 498"/>
                    <a:gd name="T1" fmla="*/ 6 h 224"/>
                    <a:gd name="T2" fmla="*/ 310 w 498"/>
                    <a:gd name="T3" fmla="*/ 9 h 224"/>
                    <a:gd name="T4" fmla="*/ 346 w 498"/>
                    <a:gd name="T5" fmla="*/ 13 h 224"/>
                    <a:gd name="T6" fmla="*/ 376 w 498"/>
                    <a:gd name="T7" fmla="*/ 19 h 224"/>
                    <a:gd name="T8" fmla="*/ 404 w 498"/>
                    <a:gd name="T9" fmla="*/ 26 h 224"/>
                    <a:gd name="T10" fmla="*/ 427 w 498"/>
                    <a:gd name="T11" fmla="*/ 33 h 224"/>
                    <a:gd name="T12" fmla="*/ 447 w 498"/>
                    <a:gd name="T13" fmla="*/ 42 h 224"/>
                    <a:gd name="T14" fmla="*/ 463 w 498"/>
                    <a:gd name="T15" fmla="*/ 50 h 224"/>
                    <a:gd name="T16" fmla="*/ 482 w 498"/>
                    <a:gd name="T17" fmla="*/ 67 h 224"/>
                    <a:gd name="T18" fmla="*/ 494 w 498"/>
                    <a:gd name="T19" fmla="*/ 91 h 224"/>
                    <a:gd name="T20" fmla="*/ 497 w 498"/>
                    <a:gd name="T21" fmla="*/ 116 h 224"/>
                    <a:gd name="T22" fmla="*/ 488 w 498"/>
                    <a:gd name="T23" fmla="*/ 139 h 224"/>
                    <a:gd name="T24" fmla="*/ 469 w 498"/>
                    <a:gd name="T25" fmla="*/ 158 h 224"/>
                    <a:gd name="T26" fmla="*/ 453 w 498"/>
                    <a:gd name="T27" fmla="*/ 168 h 224"/>
                    <a:gd name="T28" fmla="*/ 437 w 498"/>
                    <a:gd name="T29" fmla="*/ 175 h 224"/>
                    <a:gd name="T30" fmla="*/ 419 w 498"/>
                    <a:gd name="T31" fmla="*/ 181 h 224"/>
                    <a:gd name="T32" fmla="*/ 398 w 498"/>
                    <a:gd name="T33" fmla="*/ 187 h 224"/>
                    <a:gd name="T34" fmla="*/ 374 w 498"/>
                    <a:gd name="T35" fmla="*/ 192 h 224"/>
                    <a:gd name="T36" fmla="*/ 349 w 498"/>
                    <a:gd name="T37" fmla="*/ 196 h 224"/>
                    <a:gd name="T38" fmla="*/ 321 w 498"/>
                    <a:gd name="T39" fmla="*/ 199 h 224"/>
                    <a:gd name="T40" fmla="*/ 291 w 498"/>
                    <a:gd name="T41" fmla="*/ 203 h 224"/>
                    <a:gd name="T42" fmla="*/ 264 w 498"/>
                    <a:gd name="T43" fmla="*/ 202 h 224"/>
                    <a:gd name="T44" fmla="*/ 241 w 498"/>
                    <a:gd name="T45" fmla="*/ 201 h 224"/>
                    <a:gd name="T46" fmla="*/ 221 w 498"/>
                    <a:gd name="T47" fmla="*/ 199 h 224"/>
                    <a:gd name="T48" fmla="*/ 204 w 498"/>
                    <a:gd name="T49" fmla="*/ 197 h 224"/>
                    <a:gd name="T50" fmla="*/ 189 w 498"/>
                    <a:gd name="T51" fmla="*/ 195 h 224"/>
                    <a:gd name="T52" fmla="*/ 169 w 498"/>
                    <a:gd name="T53" fmla="*/ 192 h 224"/>
                    <a:gd name="T54" fmla="*/ 153 w 498"/>
                    <a:gd name="T55" fmla="*/ 190 h 224"/>
                    <a:gd name="T56" fmla="*/ 136 w 498"/>
                    <a:gd name="T57" fmla="*/ 191 h 224"/>
                    <a:gd name="T58" fmla="*/ 122 w 498"/>
                    <a:gd name="T59" fmla="*/ 195 h 224"/>
                    <a:gd name="T60" fmla="*/ 105 w 498"/>
                    <a:gd name="T61" fmla="*/ 206 h 224"/>
                    <a:gd name="T62" fmla="*/ 91 w 498"/>
                    <a:gd name="T63" fmla="*/ 218 h 224"/>
                    <a:gd name="T64" fmla="*/ 75 w 498"/>
                    <a:gd name="T65" fmla="*/ 223 h 224"/>
                    <a:gd name="T66" fmla="*/ 59 w 498"/>
                    <a:gd name="T67" fmla="*/ 216 h 224"/>
                    <a:gd name="T68" fmla="*/ 41 w 498"/>
                    <a:gd name="T69" fmla="*/ 206 h 224"/>
                    <a:gd name="T70" fmla="*/ 25 w 498"/>
                    <a:gd name="T71" fmla="*/ 192 h 224"/>
                    <a:gd name="T72" fmla="*/ 14 w 498"/>
                    <a:gd name="T73" fmla="*/ 176 h 224"/>
                    <a:gd name="T74" fmla="*/ 6 w 498"/>
                    <a:gd name="T75" fmla="*/ 157 h 224"/>
                    <a:gd name="T76" fmla="*/ 2 w 498"/>
                    <a:gd name="T77" fmla="*/ 136 h 224"/>
                    <a:gd name="T78" fmla="*/ 0 w 498"/>
                    <a:gd name="T79" fmla="*/ 121 h 224"/>
                    <a:gd name="T80" fmla="*/ 0 w 498"/>
                    <a:gd name="T81" fmla="*/ 105 h 224"/>
                    <a:gd name="T82" fmla="*/ 1 w 498"/>
                    <a:gd name="T83" fmla="*/ 91 h 224"/>
                    <a:gd name="T84" fmla="*/ 6 w 498"/>
                    <a:gd name="T85" fmla="*/ 74 h 224"/>
                    <a:gd name="T86" fmla="*/ 13 w 498"/>
                    <a:gd name="T87" fmla="*/ 59 h 224"/>
                    <a:gd name="T88" fmla="*/ 23 w 498"/>
                    <a:gd name="T89" fmla="*/ 45 h 224"/>
                    <a:gd name="T90" fmla="*/ 37 w 498"/>
                    <a:gd name="T91" fmla="*/ 33 h 224"/>
                    <a:gd name="T92" fmla="*/ 55 w 498"/>
                    <a:gd name="T93" fmla="*/ 21 h 224"/>
                    <a:gd name="T94" fmla="*/ 77 w 498"/>
                    <a:gd name="T95" fmla="*/ 12 h 224"/>
                    <a:gd name="T96" fmla="*/ 104 w 498"/>
                    <a:gd name="T97" fmla="*/ 6 h 224"/>
                    <a:gd name="T98" fmla="*/ 136 w 498"/>
                    <a:gd name="T99" fmla="*/ 1 h 224"/>
                    <a:gd name="T100" fmla="*/ 174 w 498"/>
                    <a:gd name="T101" fmla="*/ 0 h 224"/>
                    <a:gd name="T102" fmla="*/ 217 w 498"/>
                    <a:gd name="T103" fmla="*/ 3 h 22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98"/>
                    <a:gd name="T157" fmla="*/ 0 h 224"/>
                    <a:gd name="T158" fmla="*/ 498 w 498"/>
                    <a:gd name="T159" fmla="*/ 224 h 22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98" h="224">
                      <a:moveTo>
                        <a:pt x="237" y="4"/>
                      </a:moveTo>
                      <a:lnTo>
                        <a:pt x="246" y="4"/>
                      </a:lnTo>
                      <a:lnTo>
                        <a:pt x="254" y="5"/>
                      </a:lnTo>
                      <a:lnTo>
                        <a:pt x="263" y="5"/>
                      </a:lnTo>
                      <a:lnTo>
                        <a:pt x="271" y="6"/>
                      </a:lnTo>
                      <a:lnTo>
                        <a:pt x="280" y="7"/>
                      </a:lnTo>
                      <a:lnTo>
                        <a:pt x="288" y="7"/>
                      </a:lnTo>
                      <a:lnTo>
                        <a:pt x="296" y="8"/>
                      </a:lnTo>
                      <a:lnTo>
                        <a:pt x="303" y="8"/>
                      </a:lnTo>
                      <a:lnTo>
                        <a:pt x="310" y="9"/>
                      </a:lnTo>
                      <a:lnTo>
                        <a:pt x="318" y="10"/>
                      </a:lnTo>
                      <a:lnTo>
                        <a:pt x="325" y="11"/>
                      </a:lnTo>
                      <a:lnTo>
                        <a:pt x="332" y="12"/>
                      </a:lnTo>
                      <a:lnTo>
                        <a:pt x="339" y="12"/>
                      </a:lnTo>
                      <a:lnTo>
                        <a:pt x="346" y="13"/>
                      </a:lnTo>
                      <a:lnTo>
                        <a:pt x="352" y="15"/>
                      </a:lnTo>
                      <a:lnTo>
                        <a:pt x="358" y="15"/>
                      </a:lnTo>
                      <a:lnTo>
                        <a:pt x="365" y="18"/>
                      </a:lnTo>
                      <a:lnTo>
                        <a:pt x="370" y="18"/>
                      </a:lnTo>
                      <a:lnTo>
                        <a:pt x="376" y="19"/>
                      </a:lnTo>
                      <a:lnTo>
                        <a:pt x="382" y="21"/>
                      </a:lnTo>
                      <a:lnTo>
                        <a:pt x="387" y="21"/>
                      </a:lnTo>
                      <a:lnTo>
                        <a:pt x="393" y="23"/>
                      </a:lnTo>
                      <a:lnTo>
                        <a:pt x="399" y="24"/>
                      </a:lnTo>
                      <a:lnTo>
                        <a:pt x="404" y="26"/>
                      </a:lnTo>
                      <a:lnTo>
                        <a:pt x="408" y="27"/>
                      </a:lnTo>
                      <a:lnTo>
                        <a:pt x="413" y="28"/>
                      </a:lnTo>
                      <a:lnTo>
                        <a:pt x="418" y="30"/>
                      </a:lnTo>
                      <a:lnTo>
                        <a:pt x="422" y="32"/>
                      </a:lnTo>
                      <a:lnTo>
                        <a:pt x="427" y="33"/>
                      </a:lnTo>
                      <a:lnTo>
                        <a:pt x="431" y="35"/>
                      </a:lnTo>
                      <a:lnTo>
                        <a:pt x="435" y="36"/>
                      </a:lnTo>
                      <a:lnTo>
                        <a:pt x="439" y="38"/>
                      </a:lnTo>
                      <a:lnTo>
                        <a:pt x="442" y="40"/>
                      </a:lnTo>
                      <a:lnTo>
                        <a:pt x="447" y="42"/>
                      </a:lnTo>
                      <a:lnTo>
                        <a:pt x="450" y="43"/>
                      </a:lnTo>
                      <a:lnTo>
                        <a:pt x="453" y="45"/>
                      </a:lnTo>
                      <a:lnTo>
                        <a:pt x="457" y="47"/>
                      </a:lnTo>
                      <a:lnTo>
                        <a:pt x="460" y="49"/>
                      </a:lnTo>
                      <a:lnTo>
                        <a:pt x="463" y="50"/>
                      </a:lnTo>
                      <a:lnTo>
                        <a:pt x="465" y="53"/>
                      </a:lnTo>
                      <a:lnTo>
                        <a:pt x="468" y="55"/>
                      </a:lnTo>
                      <a:lnTo>
                        <a:pt x="473" y="59"/>
                      </a:lnTo>
                      <a:lnTo>
                        <a:pt x="477" y="63"/>
                      </a:lnTo>
                      <a:lnTo>
                        <a:pt x="482" y="67"/>
                      </a:lnTo>
                      <a:lnTo>
                        <a:pt x="485" y="72"/>
                      </a:lnTo>
                      <a:lnTo>
                        <a:pt x="488" y="77"/>
                      </a:lnTo>
                      <a:lnTo>
                        <a:pt x="490" y="81"/>
                      </a:lnTo>
                      <a:lnTo>
                        <a:pt x="493" y="86"/>
                      </a:lnTo>
                      <a:lnTo>
                        <a:pt x="494" y="91"/>
                      </a:lnTo>
                      <a:lnTo>
                        <a:pt x="496" y="95"/>
                      </a:lnTo>
                      <a:lnTo>
                        <a:pt x="497" y="100"/>
                      </a:lnTo>
                      <a:lnTo>
                        <a:pt x="497" y="106"/>
                      </a:lnTo>
                      <a:lnTo>
                        <a:pt x="497" y="111"/>
                      </a:lnTo>
                      <a:lnTo>
                        <a:pt x="497" y="116"/>
                      </a:lnTo>
                      <a:lnTo>
                        <a:pt x="496" y="121"/>
                      </a:lnTo>
                      <a:lnTo>
                        <a:pt x="494" y="126"/>
                      </a:lnTo>
                      <a:lnTo>
                        <a:pt x="492" y="130"/>
                      </a:lnTo>
                      <a:lnTo>
                        <a:pt x="490" y="134"/>
                      </a:lnTo>
                      <a:lnTo>
                        <a:pt x="488" y="139"/>
                      </a:lnTo>
                      <a:lnTo>
                        <a:pt x="485" y="143"/>
                      </a:lnTo>
                      <a:lnTo>
                        <a:pt x="482" y="147"/>
                      </a:lnTo>
                      <a:lnTo>
                        <a:pt x="477" y="151"/>
                      </a:lnTo>
                      <a:lnTo>
                        <a:pt x="474" y="155"/>
                      </a:lnTo>
                      <a:lnTo>
                        <a:pt x="469" y="158"/>
                      </a:lnTo>
                      <a:lnTo>
                        <a:pt x="465" y="161"/>
                      </a:lnTo>
                      <a:lnTo>
                        <a:pt x="461" y="163"/>
                      </a:lnTo>
                      <a:lnTo>
                        <a:pt x="459" y="165"/>
                      </a:lnTo>
                      <a:lnTo>
                        <a:pt x="456" y="166"/>
                      </a:lnTo>
                      <a:lnTo>
                        <a:pt x="453" y="168"/>
                      </a:lnTo>
                      <a:lnTo>
                        <a:pt x="450" y="169"/>
                      </a:lnTo>
                      <a:lnTo>
                        <a:pt x="447" y="171"/>
                      </a:lnTo>
                      <a:lnTo>
                        <a:pt x="443" y="172"/>
                      </a:lnTo>
                      <a:lnTo>
                        <a:pt x="440" y="173"/>
                      </a:lnTo>
                      <a:lnTo>
                        <a:pt x="437" y="175"/>
                      </a:lnTo>
                      <a:lnTo>
                        <a:pt x="434" y="177"/>
                      </a:lnTo>
                      <a:lnTo>
                        <a:pt x="430" y="178"/>
                      </a:lnTo>
                      <a:lnTo>
                        <a:pt x="426" y="179"/>
                      </a:lnTo>
                      <a:lnTo>
                        <a:pt x="422" y="180"/>
                      </a:lnTo>
                      <a:lnTo>
                        <a:pt x="419" y="181"/>
                      </a:lnTo>
                      <a:lnTo>
                        <a:pt x="415" y="182"/>
                      </a:lnTo>
                      <a:lnTo>
                        <a:pt x="410" y="184"/>
                      </a:lnTo>
                      <a:lnTo>
                        <a:pt x="406" y="185"/>
                      </a:lnTo>
                      <a:lnTo>
                        <a:pt x="402" y="186"/>
                      </a:lnTo>
                      <a:lnTo>
                        <a:pt x="398" y="187"/>
                      </a:lnTo>
                      <a:lnTo>
                        <a:pt x="393" y="188"/>
                      </a:lnTo>
                      <a:lnTo>
                        <a:pt x="389" y="189"/>
                      </a:lnTo>
                      <a:lnTo>
                        <a:pt x="384" y="190"/>
                      </a:lnTo>
                      <a:lnTo>
                        <a:pt x="379" y="191"/>
                      </a:lnTo>
                      <a:lnTo>
                        <a:pt x="374" y="192"/>
                      </a:lnTo>
                      <a:lnTo>
                        <a:pt x="369" y="193"/>
                      </a:lnTo>
                      <a:lnTo>
                        <a:pt x="365" y="193"/>
                      </a:lnTo>
                      <a:lnTo>
                        <a:pt x="360" y="195"/>
                      </a:lnTo>
                      <a:lnTo>
                        <a:pt x="354" y="195"/>
                      </a:lnTo>
                      <a:lnTo>
                        <a:pt x="349" y="196"/>
                      </a:lnTo>
                      <a:lnTo>
                        <a:pt x="344" y="197"/>
                      </a:lnTo>
                      <a:lnTo>
                        <a:pt x="337" y="197"/>
                      </a:lnTo>
                      <a:lnTo>
                        <a:pt x="332" y="198"/>
                      </a:lnTo>
                      <a:lnTo>
                        <a:pt x="327" y="199"/>
                      </a:lnTo>
                      <a:lnTo>
                        <a:pt x="321" y="199"/>
                      </a:lnTo>
                      <a:lnTo>
                        <a:pt x="315" y="200"/>
                      </a:lnTo>
                      <a:lnTo>
                        <a:pt x="310" y="201"/>
                      </a:lnTo>
                      <a:lnTo>
                        <a:pt x="304" y="201"/>
                      </a:lnTo>
                      <a:lnTo>
                        <a:pt x="297" y="202"/>
                      </a:lnTo>
                      <a:lnTo>
                        <a:pt x="291" y="203"/>
                      </a:lnTo>
                      <a:lnTo>
                        <a:pt x="285" y="202"/>
                      </a:lnTo>
                      <a:lnTo>
                        <a:pt x="280" y="202"/>
                      </a:lnTo>
                      <a:lnTo>
                        <a:pt x="275" y="202"/>
                      </a:lnTo>
                      <a:lnTo>
                        <a:pt x="268" y="202"/>
                      </a:lnTo>
                      <a:lnTo>
                        <a:pt x="264" y="202"/>
                      </a:lnTo>
                      <a:lnTo>
                        <a:pt x="259" y="202"/>
                      </a:lnTo>
                      <a:lnTo>
                        <a:pt x="254" y="201"/>
                      </a:lnTo>
                      <a:lnTo>
                        <a:pt x="250" y="201"/>
                      </a:lnTo>
                      <a:lnTo>
                        <a:pt x="245" y="201"/>
                      </a:lnTo>
                      <a:lnTo>
                        <a:pt x="241" y="201"/>
                      </a:lnTo>
                      <a:lnTo>
                        <a:pt x="236" y="200"/>
                      </a:lnTo>
                      <a:lnTo>
                        <a:pt x="232" y="200"/>
                      </a:lnTo>
                      <a:lnTo>
                        <a:pt x="228" y="200"/>
                      </a:lnTo>
                      <a:lnTo>
                        <a:pt x="225" y="199"/>
                      </a:lnTo>
                      <a:lnTo>
                        <a:pt x="221" y="199"/>
                      </a:lnTo>
                      <a:lnTo>
                        <a:pt x="217" y="199"/>
                      </a:lnTo>
                      <a:lnTo>
                        <a:pt x="214" y="198"/>
                      </a:lnTo>
                      <a:lnTo>
                        <a:pt x="211" y="198"/>
                      </a:lnTo>
                      <a:lnTo>
                        <a:pt x="207" y="198"/>
                      </a:lnTo>
                      <a:lnTo>
                        <a:pt x="204" y="197"/>
                      </a:lnTo>
                      <a:lnTo>
                        <a:pt x="202" y="197"/>
                      </a:lnTo>
                      <a:lnTo>
                        <a:pt x="198" y="197"/>
                      </a:lnTo>
                      <a:lnTo>
                        <a:pt x="197" y="197"/>
                      </a:lnTo>
                      <a:lnTo>
                        <a:pt x="194" y="196"/>
                      </a:lnTo>
                      <a:lnTo>
                        <a:pt x="189" y="195"/>
                      </a:lnTo>
                      <a:lnTo>
                        <a:pt x="183" y="195"/>
                      </a:lnTo>
                      <a:lnTo>
                        <a:pt x="180" y="194"/>
                      </a:lnTo>
                      <a:lnTo>
                        <a:pt x="176" y="193"/>
                      </a:lnTo>
                      <a:lnTo>
                        <a:pt x="172" y="193"/>
                      </a:lnTo>
                      <a:lnTo>
                        <a:pt x="169" y="192"/>
                      </a:lnTo>
                      <a:lnTo>
                        <a:pt x="165" y="192"/>
                      </a:lnTo>
                      <a:lnTo>
                        <a:pt x="163" y="192"/>
                      </a:lnTo>
                      <a:lnTo>
                        <a:pt x="160" y="191"/>
                      </a:lnTo>
                      <a:lnTo>
                        <a:pt x="157" y="190"/>
                      </a:lnTo>
                      <a:lnTo>
                        <a:pt x="153" y="190"/>
                      </a:lnTo>
                      <a:lnTo>
                        <a:pt x="149" y="190"/>
                      </a:lnTo>
                      <a:lnTo>
                        <a:pt x="146" y="190"/>
                      </a:lnTo>
                      <a:lnTo>
                        <a:pt x="143" y="190"/>
                      </a:lnTo>
                      <a:lnTo>
                        <a:pt x="139" y="190"/>
                      </a:lnTo>
                      <a:lnTo>
                        <a:pt x="136" y="191"/>
                      </a:lnTo>
                      <a:lnTo>
                        <a:pt x="133" y="192"/>
                      </a:lnTo>
                      <a:lnTo>
                        <a:pt x="131" y="192"/>
                      </a:lnTo>
                      <a:lnTo>
                        <a:pt x="128" y="193"/>
                      </a:lnTo>
                      <a:lnTo>
                        <a:pt x="125" y="194"/>
                      </a:lnTo>
                      <a:lnTo>
                        <a:pt x="122" y="195"/>
                      </a:lnTo>
                      <a:lnTo>
                        <a:pt x="119" y="197"/>
                      </a:lnTo>
                      <a:lnTo>
                        <a:pt x="115" y="199"/>
                      </a:lnTo>
                      <a:lnTo>
                        <a:pt x="112" y="202"/>
                      </a:lnTo>
                      <a:lnTo>
                        <a:pt x="108" y="204"/>
                      </a:lnTo>
                      <a:lnTo>
                        <a:pt x="105" y="206"/>
                      </a:lnTo>
                      <a:lnTo>
                        <a:pt x="103" y="209"/>
                      </a:lnTo>
                      <a:lnTo>
                        <a:pt x="99" y="211"/>
                      </a:lnTo>
                      <a:lnTo>
                        <a:pt x="97" y="213"/>
                      </a:lnTo>
                      <a:lnTo>
                        <a:pt x="93" y="216"/>
                      </a:lnTo>
                      <a:lnTo>
                        <a:pt x="91" y="218"/>
                      </a:lnTo>
                      <a:lnTo>
                        <a:pt x="88" y="219"/>
                      </a:lnTo>
                      <a:lnTo>
                        <a:pt x="85" y="221"/>
                      </a:lnTo>
                      <a:lnTo>
                        <a:pt x="82" y="221"/>
                      </a:lnTo>
                      <a:lnTo>
                        <a:pt x="78" y="223"/>
                      </a:lnTo>
                      <a:lnTo>
                        <a:pt x="75" y="223"/>
                      </a:lnTo>
                      <a:lnTo>
                        <a:pt x="72" y="221"/>
                      </a:lnTo>
                      <a:lnTo>
                        <a:pt x="68" y="221"/>
                      </a:lnTo>
                      <a:lnTo>
                        <a:pt x="64" y="219"/>
                      </a:lnTo>
                      <a:lnTo>
                        <a:pt x="62" y="218"/>
                      </a:lnTo>
                      <a:lnTo>
                        <a:pt x="59" y="216"/>
                      </a:lnTo>
                      <a:lnTo>
                        <a:pt x="56" y="214"/>
                      </a:lnTo>
                      <a:lnTo>
                        <a:pt x="52" y="212"/>
                      </a:lnTo>
                      <a:lnTo>
                        <a:pt x="48" y="211"/>
                      </a:lnTo>
                      <a:lnTo>
                        <a:pt x="45" y="208"/>
                      </a:lnTo>
                      <a:lnTo>
                        <a:pt x="41" y="206"/>
                      </a:lnTo>
                      <a:lnTo>
                        <a:pt x="38" y="204"/>
                      </a:lnTo>
                      <a:lnTo>
                        <a:pt x="34" y="201"/>
                      </a:lnTo>
                      <a:lnTo>
                        <a:pt x="30" y="198"/>
                      </a:lnTo>
                      <a:lnTo>
                        <a:pt x="28" y="195"/>
                      </a:lnTo>
                      <a:lnTo>
                        <a:pt x="25" y="192"/>
                      </a:lnTo>
                      <a:lnTo>
                        <a:pt x="21" y="188"/>
                      </a:lnTo>
                      <a:lnTo>
                        <a:pt x="19" y="185"/>
                      </a:lnTo>
                      <a:lnTo>
                        <a:pt x="17" y="182"/>
                      </a:lnTo>
                      <a:lnTo>
                        <a:pt x="16" y="179"/>
                      </a:lnTo>
                      <a:lnTo>
                        <a:pt x="14" y="176"/>
                      </a:lnTo>
                      <a:lnTo>
                        <a:pt x="12" y="173"/>
                      </a:lnTo>
                      <a:lnTo>
                        <a:pt x="11" y="169"/>
                      </a:lnTo>
                      <a:lnTo>
                        <a:pt x="10" y="165"/>
                      </a:lnTo>
                      <a:lnTo>
                        <a:pt x="8" y="161"/>
                      </a:lnTo>
                      <a:lnTo>
                        <a:pt x="6" y="157"/>
                      </a:lnTo>
                      <a:lnTo>
                        <a:pt x="6" y="153"/>
                      </a:lnTo>
                      <a:lnTo>
                        <a:pt x="4" y="149"/>
                      </a:lnTo>
                      <a:lnTo>
                        <a:pt x="3" y="143"/>
                      </a:lnTo>
                      <a:lnTo>
                        <a:pt x="2" y="138"/>
                      </a:lnTo>
                      <a:lnTo>
                        <a:pt x="2" y="136"/>
                      </a:lnTo>
                      <a:lnTo>
                        <a:pt x="1" y="132"/>
                      </a:lnTo>
                      <a:lnTo>
                        <a:pt x="1" y="129"/>
                      </a:lnTo>
                      <a:lnTo>
                        <a:pt x="1" y="127"/>
                      </a:lnTo>
                      <a:lnTo>
                        <a:pt x="1" y="124"/>
                      </a:lnTo>
                      <a:lnTo>
                        <a:pt x="0" y="121"/>
                      </a:lnTo>
                      <a:lnTo>
                        <a:pt x="0" y="117"/>
                      </a:lnTo>
                      <a:lnTo>
                        <a:pt x="0" y="114"/>
                      </a:lnTo>
                      <a:lnTo>
                        <a:pt x="0" y="112"/>
                      </a:lnTo>
                      <a:lnTo>
                        <a:pt x="0" y="108"/>
                      </a:lnTo>
                      <a:lnTo>
                        <a:pt x="0" y="105"/>
                      </a:lnTo>
                      <a:lnTo>
                        <a:pt x="0" y="102"/>
                      </a:lnTo>
                      <a:lnTo>
                        <a:pt x="1" y="99"/>
                      </a:lnTo>
                      <a:lnTo>
                        <a:pt x="1" y="96"/>
                      </a:lnTo>
                      <a:lnTo>
                        <a:pt x="1" y="93"/>
                      </a:lnTo>
                      <a:lnTo>
                        <a:pt x="1" y="91"/>
                      </a:lnTo>
                      <a:lnTo>
                        <a:pt x="3" y="86"/>
                      </a:lnTo>
                      <a:lnTo>
                        <a:pt x="3" y="83"/>
                      </a:lnTo>
                      <a:lnTo>
                        <a:pt x="4" y="80"/>
                      </a:lnTo>
                      <a:lnTo>
                        <a:pt x="5" y="77"/>
                      </a:lnTo>
                      <a:lnTo>
                        <a:pt x="6" y="74"/>
                      </a:lnTo>
                      <a:lnTo>
                        <a:pt x="8" y="71"/>
                      </a:lnTo>
                      <a:lnTo>
                        <a:pt x="9" y="68"/>
                      </a:lnTo>
                      <a:lnTo>
                        <a:pt x="10" y="65"/>
                      </a:lnTo>
                      <a:lnTo>
                        <a:pt x="12" y="62"/>
                      </a:lnTo>
                      <a:lnTo>
                        <a:pt x="13" y="59"/>
                      </a:lnTo>
                      <a:lnTo>
                        <a:pt x="15" y="57"/>
                      </a:lnTo>
                      <a:lnTo>
                        <a:pt x="16" y="54"/>
                      </a:lnTo>
                      <a:lnTo>
                        <a:pt x="19" y="50"/>
                      </a:lnTo>
                      <a:lnTo>
                        <a:pt x="21" y="48"/>
                      </a:lnTo>
                      <a:lnTo>
                        <a:pt x="23" y="45"/>
                      </a:lnTo>
                      <a:lnTo>
                        <a:pt x="26" y="43"/>
                      </a:lnTo>
                      <a:lnTo>
                        <a:pt x="28" y="40"/>
                      </a:lnTo>
                      <a:lnTo>
                        <a:pt x="31" y="38"/>
                      </a:lnTo>
                      <a:lnTo>
                        <a:pt x="34" y="35"/>
                      </a:lnTo>
                      <a:lnTo>
                        <a:pt x="37" y="33"/>
                      </a:lnTo>
                      <a:lnTo>
                        <a:pt x="40" y="30"/>
                      </a:lnTo>
                      <a:lnTo>
                        <a:pt x="44" y="28"/>
                      </a:lnTo>
                      <a:lnTo>
                        <a:pt x="47" y="26"/>
                      </a:lnTo>
                      <a:lnTo>
                        <a:pt x="51" y="24"/>
                      </a:lnTo>
                      <a:lnTo>
                        <a:pt x="55" y="21"/>
                      </a:lnTo>
                      <a:lnTo>
                        <a:pt x="59" y="20"/>
                      </a:lnTo>
                      <a:lnTo>
                        <a:pt x="63" y="18"/>
                      </a:lnTo>
                      <a:lnTo>
                        <a:pt x="67" y="15"/>
                      </a:lnTo>
                      <a:lnTo>
                        <a:pt x="73" y="14"/>
                      </a:lnTo>
                      <a:lnTo>
                        <a:pt x="77" y="12"/>
                      </a:lnTo>
                      <a:lnTo>
                        <a:pt x="82" y="11"/>
                      </a:lnTo>
                      <a:lnTo>
                        <a:pt x="88" y="9"/>
                      </a:lnTo>
                      <a:lnTo>
                        <a:pt x="93" y="8"/>
                      </a:lnTo>
                      <a:lnTo>
                        <a:pt x="98" y="7"/>
                      </a:lnTo>
                      <a:lnTo>
                        <a:pt x="104" y="6"/>
                      </a:lnTo>
                      <a:lnTo>
                        <a:pt x="111" y="4"/>
                      </a:lnTo>
                      <a:lnTo>
                        <a:pt x="116" y="4"/>
                      </a:lnTo>
                      <a:lnTo>
                        <a:pt x="123" y="3"/>
                      </a:lnTo>
                      <a:lnTo>
                        <a:pt x="129" y="3"/>
                      </a:lnTo>
                      <a:lnTo>
                        <a:pt x="136" y="1"/>
                      </a:lnTo>
                      <a:lnTo>
                        <a:pt x="143" y="0"/>
                      </a:lnTo>
                      <a:lnTo>
                        <a:pt x="151" y="0"/>
                      </a:lnTo>
                      <a:lnTo>
                        <a:pt x="158" y="0"/>
                      </a:lnTo>
                      <a:lnTo>
                        <a:pt x="166" y="0"/>
                      </a:lnTo>
                      <a:lnTo>
                        <a:pt x="174" y="0"/>
                      </a:lnTo>
                      <a:lnTo>
                        <a:pt x="182" y="0"/>
                      </a:lnTo>
                      <a:lnTo>
                        <a:pt x="191" y="0"/>
                      </a:lnTo>
                      <a:lnTo>
                        <a:pt x="200" y="0"/>
                      </a:lnTo>
                      <a:lnTo>
                        <a:pt x="209" y="2"/>
                      </a:lnTo>
                      <a:lnTo>
                        <a:pt x="217" y="3"/>
                      </a:lnTo>
                      <a:lnTo>
                        <a:pt x="227" y="3"/>
                      </a:lnTo>
                      <a:lnTo>
                        <a:pt x="237" y="4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200" name="Freeform 210">
                  <a:extLst>
                    <a:ext uri="{FF2B5EF4-FFF2-40B4-BE49-F238E27FC236}">
                      <a16:creationId xmlns:a16="http://schemas.microsoft.com/office/drawing/2014/main" id="{F0611638-FF2C-4DA5-98A1-F7034B916E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3" y="2032"/>
                  <a:ext cx="488" cy="218"/>
                </a:xfrm>
                <a:custGeom>
                  <a:avLst/>
                  <a:gdLst>
                    <a:gd name="T0" fmla="*/ 266 w 488"/>
                    <a:gd name="T1" fmla="*/ 6 h 218"/>
                    <a:gd name="T2" fmla="*/ 305 w 488"/>
                    <a:gd name="T3" fmla="*/ 9 h 218"/>
                    <a:gd name="T4" fmla="*/ 340 w 488"/>
                    <a:gd name="T5" fmla="*/ 13 h 218"/>
                    <a:gd name="T6" fmla="*/ 370 w 488"/>
                    <a:gd name="T7" fmla="*/ 19 h 218"/>
                    <a:gd name="T8" fmla="*/ 396 w 488"/>
                    <a:gd name="T9" fmla="*/ 25 h 218"/>
                    <a:gd name="T10" fmla="*/ 419 w 488"/>
                    <a:gd name="T11" fmla="*/ 33 h 218"/>
                    <a:gd name="T12" fmla="*/ 438 w 488"/>
                    <a:gd name="T13" fmla="*/ 41 h 218"/>
                    <a:gd name="T14" fmla="*/ 453 w 488"/>
                    <a:gd name="T15" fmla="*/ 50 h 218"/>
                    <a:gd name="T16" fmla="*/ 472 w 488"/>
                    <a:gd name="T17" fmla="*/ 66 h 218"/>
                    <a:gd name="T18" fmla="*/ 485 w 488"/>
                    <a:gd name="T19" fmla="*/ 90 h 218"/>
                    <a:gd name="T20" fmla="*/ 486 w 488"/>
                    <a:gd name="T21" fmla="*/ 113 h 218"/>
                    <a:gd name="T22" fmla="*/ 478 w 488"/>
                    <a:gd name="T23" fmla="*/ 136 h 218"/>
                    <a:gd name="T24" fmla="*/ 460 w 488"/>
                    <a:gd name="T25" fmla="*/ 155 h 218"/>
                    <a:gd name="T26" fmla="*/ 441 w 488"/>
                    <a:gd name="T27" fmla="*/ 166 h 218"/>
                    <a:gd name="T28" fmla="*/ 424 w 488"/>
                    <a:gd name="T29" fmla="*/ 173 h 218"/>
                    <a:gd name="T30" fmla="*/ 406 w 488"/>
                    <a:gd name="T31" fmla="*/ 179 h 218"/>
                    <a:gd name="T32" fmla="*/ 385 w 488"/>
                    <a:gd name="T33" fmla="*/ 184 h 218"/>
                    <a:gd name="T34" fmla="*/ 362 w 488"/>
                    <a:gd name="T35" fmla="*/ 189 h 218"/>
                    <a:gd name="T36" fmla="*/ 335 w 488"/>
                    <a:gd name="T37" fmla="*/ 193 h 218"/>
                    <a:gd name="T38" fmla="*/ 309 w 488"/>
                    <a:gd name="T39" fmla="*/ 196 h 218"/>
                    <a:gd name="T40" fmla="*/ 279 w 488"/>
                    <a:gd name="T41" fmla="*/ 198 h 218"/>
                    <a:gd name="T42" fmla="*/ 253 w 488"/>
                    <a:gd name="T43" fmla="*/ 197 h 218"/>
                    <a:gd name="T44" fmla="*/ 231 w 488"/>
                    <a:gd name="T45" fmla="*/ 196 h 218"/>
                    <a:gd name="T46" fmla="*/ 212 w 488"/>
                    <a:gd name="T47" fmla="*/ 195 h 218"/>
                    <a:gd name="T48" fmla="*/ 197 w 488"/>
                    <a:gd name="T49" fmla="*/ 193 h 218"/>
                    <a:gd name="T50" fmla="*/ 178 w 488"/>
                    <a:gd name="T51" fmla="*/ 191 h 218"/>
                    <a:gd name="T52" fmla="*/ 160 w 488"/>
                    <a:gd name="T53" fmla="*/ 188 h 218"/>
                    <a:gd name="T54" fmla="*/ 144 w 488"/>
                    <a:gd name="T55" fmla="*/ 186 h 218"/>
                    <a:gd name="T56" fmla="*/ 128 w 488"/>
                    <a:gd name="T57" fmla="*/ 188 h 218"/>
                    <a:gd name="T58" fmla="*/ 111 w 488"/>
                    <a:gd name="T59" fmla="*/ 196 h 218"/>
                    <a:gd name="T60" fmla="*/ 96 w 488"/>
                    <a:gd name="T61" fmla="*/ 208 h 218"/>
                    <a:gd name="T62" fmla="*/ 82 w 488"/>
                    <a:gd name="T63" fmla="*/ 216 h 218"/>
                    <a:gd name="T64" fmla="*/ 65 w 488"/>
                    <a:gd name="T65" fmla="*/ 216 h 218"/>
                    <a:gd name="T66" fmla="*/ 49 w 488"/>
                    <a:gd name="T67" fmla="*/ 207 h 218"/>
                    <a:gd name="T68" fmla="*/ 31 w 488"/>
                    <a:gd name="T69" fmla="*/ 195 h 218"/>
                    <a:gd name="T70" fmla="*/ 17 w 488"/>
                    <a:gd name="T71" fmla="*/ 178 h 218"/>
                    <a:gd name="T72" fmla="*/ 9 w 488"/>
                    <a:gd name="T73" fmla="*/ 162 h 218"/>
                    <a:gd name="T74" fmla="*/ 3 w 488"/>
                    <a:gd name="T75" fmla="*/ 140 h 218"/>
                    <a:gd name="T76" fmla="*/ 0 w 488"/>
                    <a:gd name="T77" fmla="*/ 124 h 218"/>
                    <a:gd name="T78" fmla="*/ 0 w 488"/>
                    <a:gd name="T79" fmla="*/ 109 h 218"/>
                    <a:gd name="T80" fmla="*/ 0 w 488"/>
                    <a:gd name="T81" fmla="*/ 94 h 218"/>
                    <a:gd name="T82" fmla="*/ 4 w 488"/>
                    <a:gd name="T83" fmla="*/ 78 h 218"/>
                    <a:gd name="T84" fmla="*/ 9 w 488"/>
                    <a:gd name="T85" fmla="*/ 63 h 218"/>
                    <a:gd name="T86" fmla="*/ 18 w 488"/>
                    <a:gd name="T87" fmla="*/ 49 h 218"/>
                    <a:gd name="T88" fmla="*/ 33 w 488"/>
                    <a:gd name="T89" fmla="*/ 34 h 218"/>
                    <a:gd name="T90" fmla="*/ 49 w 488"/>
                    <a:gd name="T91" fmla="*/ 23 h 218"/>
                    <a:gd name="T92" fmla="*/ 71 w 488"/>
                    <a:gd name="T93" fmla="*/ 13 h 218"/>
                    <a:gd name="T94" fmla="*/ 95 w 488"/>
                    <a:gd name="T95" fmla="*/ 6 h 218"/>
                    <a:gd name="T96" fmla="*/ 126 w 488"/>
                    <a:gd name="T97" fmla="*/ 2 h 218"/>
                    <a:gd name="T98" fmla="*/ 162 w 488"/>
                    <a:gd name="T99" fmla="*/ 0 h 218"/>
                    <a:gd name="T100" fmla="*/ 203 w 488"/>
                    <a:gd name="T101" fmla="*/ 1 h 218"/>
                    <a:gd name="T102" fmla="*/ 231 w 488"/>
                    <a:gd name="T103" fmla="*/ 4 h 21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88"/>
                    <a:gd name="T157" fmla="*/ 0 h 218"/>
                    <a:gd name="T158" fmla="*/ 488 w 488"/>
                    <a:gd name="T159" fmla="*/ 218 h 21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88" h="218">
                      <a:moveTo>
                        <a:pt x="231" y="4"/>
                      </a:moveTo>
                      <a:lnTo>
                        <a:pt x="240" y="5"/>
                      </a:lnTo>
                      <a:lnTo>
                        <a:pt x="249" y="5"/>
                      </a:lnTo>
                      <a:lnTo>
                        <a:pt x="258" y="5"/>
                      </a:lnTo>
                      <a:lnTo>
                        <a:pt x="266" y="6"/>
                      </a:lnTo>
                      <a:lnTo>
                        <a:pt x="274" y="6"/>
                      </a:lnTo>
                      <a:lnTo>
                        <a:pt x="282" y="7"/>
                      </a:lnTo>
                      <a:lnTo>
                        <a:pt x="290" y="7"/>
                      </a:lnTo>
                      <a:lnTo>
                        <a:pt x="297" y="8"/>
                      </a:lnTo>
                      <a:lnTo>
                        <a:pt x="305" y="9"/>
                      </a:lnTo>
                      <a:lnTo>
                        <a:pt x="312" y="10"/>
                      </a:lnTo>
                      <a:lnTo>
                        <a:pt x="319" y="10"/>
                      </a:lnTo>
                      <a:lnTo>
                        <a:pt x="326" y="11"/>
                      </a:lnTo>
                      <a:lnTo>
                        <a:pt x="333" y="12"/>
                      </a:lnTo>
                      <a:lnTo>
                        <a:pt x="340" y="13"/>
                      </a:lnTo>
                      <a:lnTo>
                        <a:pt x="346" y="15"/>
                      </a:lnTo>
                      <a:lnTo>
                        <a:pt x="352" y="16"/>
                      </a:lnTo>
                      <a:lnTo>
                        <a:pt x="359" y="17"/>
                      </a:lnTo>
                      <a:lnTo>
                        <a:pt x="365" y="18"/>
                      </a:lnTo>
                      <a:lnTo>
                        <a:pt x="370" y="19"/>
                      </a:lnTo>
                      <a:lnTo>
                        <a:pt x="376" y="20"/>
                      </a:lnTo>
                      <a:lnTo>
                        <a:pt x="381" y="21"/>
                      </a:lnTo>
                      <a:lnTo>
                        <a:pt x="387" y="23"/>
                      </a:lnTo>
                      <a:lnTo>
                        <a:pt x="391" y="24"/>
                      </a:lnTo>
                      <a:lnTo>
                        <a:pt x="396" y="25"/>
                      </a:lnTo>
                      <a:lnTo>
                        <a:pt x="401" y="26"/>
                      </a:lnTo>
                      <a:lnTo>
                        <a:pt x="406" y="28"/>
                      </a:lnTo>
                      <a:lnTo>
                        <a:pt x="411" y="30"/>
                      </a:lnTo>
                      <a:lnTo>
                        <a:pt x="415" y="31"/>
                      </a:lnTo>
                      <a:lnTo>
                        <a:pt x="419" y="33"/>
                      </a:lnTo>
                      <a:lnTo>
                        <a:pt x="424" y="34"/>
                      </a:lnTo>
                      <a:lnTo>
                        <a:pt x="428" y="36"/>
                      </a:lnTo>
                      <a:lnTo>
                        <a:pt x="431" y="38"/>
                      </a:lnTo>
                      <a:lnTo>
                        <a:pt x="435" y="40"/>
                      </a:lnTo>
                      <a:lnTo>
                        <a:pt x="438" y="41"/>
                      </a:lnTo>
                      <a:lnTo>
                        <a:pt x="442" y="43"/>
                      </a:lnTo>
                      <a:lnTo>
                        <a:pt x="445" y="45"/>
                      </a:lnTo>
                      <a:lnTo>
                        <a:pt x="448" y="47"/>
                      </a:lnTo>
                      <a:lnTo>
                        <a:pt x="451" y="48"/>
                      </a:lnTo>
                      <a:lnTo>
                        <a:pt x="453" y="50"/>
                      </a:lnTo>
                      <a:lnTo>
                        <a:pt x="457" y="53"/>
                      </a:lnTo>
                      <a:lnTo>
                        <a:pt x="459" y="55"/>
                      </a:lnTo>
                      <a:lnTo>
                        <a:pt x="465" y="59"/>
                      </a:lnTo>
                      <a:lnTo>
                        <a:pt x="468" y="62"/>
                      </a:lnTo>
                      <a:lnTo>
                        <a:pt x="472" y="66"/>
                      </a:lnTo>
                      <a:lnTo>
                        <a:pt x="476" y="71"/>
                      </a:lnTo>
                      <a:lnTo>
                        <a:pt x="479" y="75"/>
                      </a:lnTo>
                      <a:lnTo>
                        <a:pt x="481" y="80"/>
                      </a:lnTo>
                      <a:lnTo>
                        <a:pt x="482" y="84"/>
                      </a:lnTo>
                      <a:lnTo>
                        <a:pt x="485" y="90"/>
                      </a:lnTo>
                      <a:lnTo>
                        <a:pt x="486" y="94"/>
                      </a:lnTo>
                      <a:lnTo>
                        <a:pt x="486" y="98"/>
                      </a:lnTo>
                      <a:lnTo>
                        <a:pt x="487" y="104"/>
                      </a:lnTo>
                      <a:lnTo>
                        <a:pt x="487" y="109"/>
                      </a:lnTo>
                      <a:lnTo>
                        <a:pt x="486" y="113"/>
                      </a:lnTo>
                      <a:lnTo>
                        <a:pt x="486" y="119"/>
                      </a:lnTo>
                      <a:lnTo>
                        <a:pt x="485" y="123"/>
                      </a:lnTo>
                      <a:lnTo>
                        <a:pt x="482" y="127"/>
                      </a:lnTo>
                      <a:lnTo>
                        <a:pt x="481" y="132"/>
                      </a:lnTo>
                      <a:lnTo>
                        <a:pt x="478" y="136"/>
                      </a:lnTo>
                      <a:lnTo>
                        <a:pt x="475" y="140"/>
                      </a:lnTo>
                      <a:lnTo>
                        <a:pt x="472" y="144"/>
                      </a:lnTo>
                      <a:lnTo>
                        <a:pt x="468" y="148"/>
                      </a:lnTo>
                      <a:lnTo>
                        <a:pt x="465" y="151"/>
                      </a:lnTo>
                      <a:lnTo>
                        <a:pt x="460" y="155"/>
                      </a:lnTo>
                      <a:lnTo>
                        <a:pt x="455" y="158"/>
                      </a:lnTo>
                      <a:lnTo>
                        <a:pt x="450" y="162"/>
                      </a:lnTo>
                      <a:lnTo>
                        <a:pt x="447" y="163"/>
                      </a:lnTo>
                      <a:lnTo>
                        <a:pt x="444" y="164"/>
                      </a:lnTo>
                      <a:lnTo>
                        <a:pt x="441" y="166"/>
                      </a:lnTo>
                      <a:lnTo>
                        <a:pt x="438" y="167"/>
                      </a:lnTo>
                      <a:lnTo>
                        <a:pt x="435" y="169"/>
                      </a:lnTo>
                      <a:lnTo>
                        <a:pt x="431" y="171"/>
                      </a:lnTo>
                      <a:lnTo>
                        <a:pt x="428" y="172"/>
                      </a:lnTo>
                      <a:lnTo>
                        <a:pt x="424" y="173"/>
                      </a:lnTo>
                      <a:lnTo>
                        <a:pt x="421" y="174"/>
                      </a:lnTo>
                      <a:lnTo>
                        <a:pt x="417" y="175"/>
                      </a:lnTo>
                      <a:lnTo>
                        <a:pt x="413" y="176"/>
                      </a:lnTo>
                      <a:lnTo>
                        <a:pt x="409" y="178"/>
                      </a:lnTo>
                      <a:lnTo>
                        <a:pt x="406" y="179"/>
                      </a:lnTo>
                      <a:lnTo>
                        <a:pt x="401" y="180"/>
                      </a:lnTo>
                      <a:lnTo>
                        <a:pt x="398" y="181"/>
                      </a:lnTo>
                      <a:lnTo>
                        <a:pt x="394" y="182"/>
                      </a:lnTo>
                      <a:lnTo>
                        <a:pt x="389" y="184"/>
                      </a:lnTo>
                      <a:lnTo>
                        <a:pt x="385" y="184"/>
                      </a:lnTo>
                      <a:lnTo>
                        <a:pt x="380" y="185"/>
                      </a:lnTo>
                      <a:lnTo>
                        <a:pt x="376" y="187"/>
                      </a:lnTo>
                      <a:lnTo>
                        <a:pt x="371" y="187"/>
                      </a:lnTo>
                      <a:lnTo>
                        <a:pt x="366" y="188"/>
                      </a:lnTo>
                      <a:lnTo>
                        <a:pt x="362" y="189"/>
                      </a:lnTo>
                      <a:lnTo>
                        <a:pt x="357" y="190"/>
                      </a:lnTo>
                      <a:lnTo>
                        <a:pt x="351" y="191"/>
                      </a:lnTo>
                      <a:lnTo>
                        <a:pt x="346" y="191"/>
                      </a:lnTo>
                      <a:lnTo>
                        <a:pt x="341" y="193"/>
                      </a:lnTo>
                      <a:lnTo>
                        <a:pt x="335" y="193"/>
                      </a:lnTo>
                      <a:lnTo>
                        <a:pt x="331" y="194"/>
                      </a:lnTo>
                      <a:lnTo>
                        <a:pt x="325" y="194"/>
                      </a:lnTo>
                      <a:lnTo>
                        <a:pt x="320" y="195"/>
                      </a:lnTo>
                      <a:lnTo>
                        <a:pt x="314" y="195"/>
                      </a:lnTo>
                      <a:lnTo>
                        <a:pt x="309" y="196"/>
                      </a:lnTo>
                      <a:lnTo>
                        <a:pt x="303" y="197"/>
                      </a:lnTo>
                      <a:lnTo>
                        <a:pt x="297" y="197"/>
                      </a:lnTo>
                      <a:lnTo>
                        <a:pt x="291" y="198"/>
                      </a:lnTo>
                      <a:lnTo>
                        <a:pt x="285" y="198"/>
                      </a:lnTo>
                      <a:lnTo>
                        <a:pt x="279" y="198"/>
                      </a:lnTo>
                      <a:lnTo>
                        <a:pt x="274" y="198"/>
                      </a:lnTo>
                      <a:lnTo>
                        <a:pt x="268" y="198"/>
                      </a:lnTo>
                      <a:lnTo>
                        <a:pt x="262" y="198"/>
                      </a:lnTo>
                      <a:lnTo>
                        <a:pt x="258" y="197"/>
                      </a:lnTo>
                      <a:lnTo>
                        <a:pt x="253" y="197"/>
                      </a:lnTo>
                      <a:lnTo>
                        <a:pt x="247" y="197"/>
                      </a:lnTo>
                      <a:lnTo>
                        <a:pt x="244" y="197"/>
                      </a:lnTo>
                      <a:lnTo>
                        <a:pt x="239" y="197"/>
                      </a:lnTo>
                      <a:lnTo>
                        <a:pt x="235" y="196"/>
                      </a:lnTo>
                      <a:lnTo>
                        <a:pt x="231" y="196"/>
                      </a:lnTo>
                      <a:lnTo>
                        <a:pt x="227" y="196"/>
                      </a:lnTo>
                      <a:lnTo>
                        <a:pt x="223" y="195"/>
                      </a:lnTo>
                      <a:lnTo>
                        <a:pt x="219" y="195"/>
                      </a:lnTo>
                      <a:lnTo>
                        <a:pt x="216" y="195"/>
                      </a:lnTo>
                      <a:lnTo>
                        <a:pt x="212" y="195"/>
                      </a:lnTo>
                      <a:lnTo>
                        <a:pt x="209" y="195"/>
                      </a:lnTo>
                      <a:lnTo>
                        <a:pt x="206" y="194"/>
                      </a:lnTo>
                      <a:lnTo>
                        <a:pt x="203" y="194"/>
                      </a:lnTo>
                      <a:lnTo>
                        <a:pt x="200" y="193"/>
                      </a:lnTo>
                      <a:lnTo>
                        <a:pt x="197" y="193"/>
                      </a:lnTo>
                      <a:lnTo>
                        <a:pt x="194" y="193"/>
                      </a:lnTo>
                      <a:lnTo>
                        <a:pt x="192" y="193"/>
                      </a:lnTo>
                      <a:lnTo>
                        <a:pt x="187" y="192"/>
                      </a:lnTo>
                      <a:lnTo>
                        <a:pt x="182" y="191"/>
                      </a:lnTo>
                      <a:lnTo>
                        <a:pt x="178" y="191"/>
                      </a:lnTo>
                      <a:lnTo>
                        <a:pt x="174" y="190"/>
                      </a:lnTo>
                      <a:lnTo>
                        <a:pt x="170" y="190"/>
                      </a:lnTo>
                      <a:lnTo>
                        <a:pt x="167" y="189"/>
                      </a:lnTo>
                      <a:lnTo>
                        <a:pt x="163" y="188"/>
                      </a:lnTo>
                      <a:lnTo>
                        <a:pt x="160" y="188"/>
                      </a:lnTo>
                      <a:lnTo>
                        <a:pt x="158" y="187"/>
                      </a:lnTo>
                      <a:lnTo>
                        <a:pt x="155" y="187"/>
                      </a:lnTo>
                      <a:lnTo>
                        <a:pt x="151" y="187"/>
                      </a:lnTo>
                      <a:lnTo>
                        <a:pt x="147" y="186"/>
                      </a:lnTo>
                      <a:lnTo>
                        <a:pt x="144" y="186"/>
                      </a:lnTo>
                      <a:lnTo>
                        <a:pt x="141" y="186"/>
                      </a:lnTo>
                      <a:lnTo>
                        <a:pt x="137" y="187"/>
                      </a:lnTo>
                      <a:lnTo>
                        <a:pt x="134" y="187"/>
                      </a:lnTo>
                      <a:lnTo>
                        <a:pt x="130" y="188"/>
                      </a:lnTo>
                      <a:lnTo>
                        <a:pt x="128" y="188"/>
                      </a:lnTo>
                      <a:lnTo>
                        <a:pt x="125" y="190"/>
                      </a:lnTo>
                      <a:lnTo>
                        <a:pt x="123" y="190"/>
                      </a:lnTo>
                      <a:lnTo>
                        <a:pt x="119" y="192"/>
                      </a:lnTo>
                      <a:lnTo>
                        <a:pt x="115" y="194"/>
                      </a:lnTo>
                      <a:lnTo>
                        <a:pt x="111" y="196"/>
                      </a:lnTo>
                      <a:lnTo>
                        <a:pt x="108" y="198"/>
                      </a:lnTo>
                      <a:lnTo>
                        <a:pt x="105" y="201"/>
                      </a:lnTo>
                      <a:lnTo>
                        <a:pt x="102" y="203"/>
                      </a:lnTo>
                      <a:lnTo>
                        <a:pt x="99" y="206"/>
                      </a:lnTo>
                      <a:lnTo>
                        <a:pt x="96" y="208"/>
                      </a:lnTo>
                      <a:lnTo>
                        <a:pt x="93" y="210"/>
                      </a:lnTo>
                      <a:lnTo>
                        <a:pt x="90" y="211"/>
                      </a:lnTo>
                      <a:lnTo>
                        <a:pt x="87" y="214"/>
                      </a:lnTo>
                      <a:lnTo>
                        <a:pt x="84" y="215"/>
                      </a:lnTo>
                      <a:lnTo>
                        <a:pt x="82" y="216"/>
                      </a:lnTo>
                      <a:lnTo>
                        <a:pt x="78" y="217"/>
                      </a:lnTo>
                      <a:lnTo>
                        <a:pt x="75" y="217"/>
                      </a:lnTo>
                      <a:lnTo>
                        <a:pt x="73" y="217"/>
                      </a:lnTo>
                      <a:lnTo>
                        <a:pt x="69" y="217"/>
                      </a:lnTo>
                      <a:lnTo>
                        <a:pt x="65" y="216"/>
                      </a:lnTo>
                      <a:lnTo>
                        <a:pt x="62" y="214"/>
                      </a:lnTo>
                      <a:lnTo>
                        <a:pt x="59" y="212"/>
                      </a:lnTo>
                      <a:lnTo>
                        <a:pt x="56" y="210"/>
                      </a:lnTo>
                      <a:lnTo>
                        <a:pt x="52" y="209"/>
                      </a:lnTo>
                      <a:lnTo>
                        <a:pt x="49" y="207"/>
                      </a:lnTo>
                      <a:lnTo>
                        <a:pt x="44" y="206"/>
                      </a:lnTo>
                      <a:lnTo>
                        <a:pt x="41" y="203"/>
                      </a:lnTo>
                      <a:lnTo>
                        <a:pt x="37" y="200"/>
                      </a:lnTo>
                      <a:lnTo>
                        <a:pt x="34" y="198"/>
                      </a:lnTo>
                      <a:lnTo>
                        <a:pt x="31" y="195"/>
                      </a:lnTo>
                      <a:lnTo>
                        <a:pt x="28" y="192"/>
                      </a:lnTo>
                      <a:lnTo>
                        <a:pt x="25" y="189"/>
                      </a:lnTo>
                      <a:lnTo>
                        <a:pt x="22" y="185"/>
                      </a:lnTo>
                      <a:lnTo>
                        <a:pt x="19" y="181"/>
                      </a:lnTo>
                      <a:lnTo>
                        <a:pt x="17" y="178"/>
                      </a:lnTo>
                      <a:lnTo>
                        <a:pt x="15" y="175"/>
                      </a:lnTo>
                      <a:lnTo>
                        <a:pt x="13" y="172"/>
                      </a:lnTo>
                      <a:lnTo>
                        <a:pt x="12" y="169"/>
                      </a:lnTo>
                      <a:lnTo>
                        <a:pt x="10" y="166"/>
                      </a:lnTo>
                      <a:lnTo>
                        <a:pt x="9" y="162"/>
                      </a:lnTo>
                      <a:lnTo>
                        <a:pt x="8" y="158"/>
                      </a:lnTo>
                      <a:lnTo>
                        <a:pt x="6" y="154"/>
                      </a:lnTo>
                      <a:lnTo>
                        <a:pt x="5" y="149"/>
                      </a:lnTo>
                      <a:lnTo>
                        <a:pt x="4" y="145"/>
                      </a:lnTo>
                      <a:lnTo>
                        <a:pt x="3" y="140"/>
                      </a:lnTo>
                      <a:lnTo>
                        <a:pt x="2" y="135"/>
                      </a:lnTo>
                      <a:lnTo>
                        <a:pt x="2" y="132"/>
                      </a:lnTo>
                      <a:lnTo>
                        <a:pt x="1" y="129"/>
                      </a:lnTo>
                      <a:lnTo>
                        <a:pt x="1" y="126"/>
                      </a:lnTo>
                      <a:lnTo>
                        <a:pt x="0" y="124"/>
                      </a:lnTo>
                      <a:lnTo>
                        <a:pt x="0" y="121"/>
                      </a:lnTo>
                      <a:lnTo>
                        <a:pt x="0" y="118"/>
                      </a:lnTo>
                      <a:lnTo>
                        <a:pt x="0" y="115"/>
                      </a:lnTo>
                      <a:lnTo>
                        <a:pt x="0" y="111"/>
                      </a:lnTo>
                      <a:lnTo>
                        <a:pt x="0" y="109"/>
                      </a:lnTo>
                      <a:lnTo>
                        <a:pt x="0" y="106"/>
                      </a:lnTo>
                      <a:lnTo>
                        <a:pt x="0" y="103"/>
                      </a:lnTo>
                      <a:lnTo>
                        <a:pt x="0" y="100"/>
                      </a:lnTo>
                      <a:lnTo>
                        <a:pt x="0" y="97"/>
                      </a:lnTo>
                      <a:lnTo>
                        <a:pt x="0" y="94"/>
                      </a:lnTo>
                      <a:lnTo>
                        <a:pt x="1" y="91"/>
                      </a:lnTo>
                      <a:lnTo>
                        <a:pt x="2" y="89"/>
                      </a:lnTo>
                      <a:lnTo>
                        <a:pt x="2" y="84"/>
                      </a:lnTo>
                      <a:lnTo>
                        <a:pt x="3" y="81"/>
                      </a:lnTo>
                      <a:lnTo>
                        <a:pt x="4" y="78"/>
                      </a:lnTo>
                      <a:lnTo>
                        <a:pt x="5" y="75"/>
                      </a:lnTo>
                      <a:lnTo>
                        <a:pt x="6" y="72"/>
                      </a:lnTo>
                      <a:lnTo>
                        <a:pt x="6" y="69"/>
                      </a:lnTo>
                      <a:lnTo>
                        <a:pt x="8" y="66"/>
                      </a:lnTo>
                      <a:lnTo>
                        <a:pt x="9" y="63"/>
                      </a:lnTo>
                      <a:lnTo>
                        <a:pt x="11" y="60"/>
                      </a:lnTo>
                      <a:lnTo>
                        <a:pt x="12" y="59"/>
                      </a:lnTo>
                      <a:lnTo>
                        <a:pt x="14" y="55"/>
                      </a:lnTo>
                      <a:lnTo>
                        <a:pt x="16" y="52"/>
                      </a:lnTo>
                      <a:lnTo>
                        <a:pt x="18" y="49"/>
                      </a:lnTo>
                      <a:lnTo>
                        <a:pt x="20" y="47"/>
                      </a:lnTo>
                      <a:lnTo>
                        <a:pt x="23" y="45"/>
                      </a:lnTo>
                      <a:lnTo>
                        <a:pt x="25" y="41"/>
                      </a:lnTo>
                      <a:lnTo>
                        <a:pt x="30" y="37"/>
                      </a:lnTo>
                      <a:lnTo>
                        <a:pt x="33" y="34"/>
                      </a:lnTo>
                      <a:lnTo>
                        <a:pt x="36" y="32"/>
                      </a:lnTo>
                      <a:lnTo>
                        <a:pt x="39" y="30"/>
                      </a:lnTo>
                      <a:lnTo>
                        <a:pt x="43" y="27"/>
                      </a:lnTo>
                      <a:lnTo>
                        <a:pt x="45" y="25"/>
                      </a:lnTo>
                      <a:lnTo>
                        <a:pt x="49" y="23"/>
                      </a:lnTo>
                      <a:lnTo>
                        <a:pt x="53" y="21"/>
                      </a:lnTo>
                      <a:lnTo>
                        <a:pt x="58" y="19"/>
                      </a:lnTo>
                      <a:lnTo>
                        <a:pt x="62" y="17"/>
                      </a:lnTo>
                      <a:lnTo>
                        <a:pt x="66" y="16"/>
                      </a:lnTo>
                      <a:lnTo>
                        <a:pt x="71" y="13"/>
                      </a:lnTo>
                      <a:lnTo>
                        <a:pt x="75" y="11"/>
                      </a:lnTo>
                      <a:lnTo>
                        <a:pt x="80" y="10"/>
                      </a:lnTo>
                      <a:lnTo>
                        <a:pt x="85" y="8"/>
                      </a:lnTo>
                      <a:lnTo>
                        <a:pt x="90" y="7"/>
                      </a:lnTo>
                      <a:lnTo>
                        <a:pt x="95" y="6"/>
                      </a:lnTo>
                      <a:lnTo>
                        <a:pt x="102" y="5"/>
                      </a:lnTo>
                      <a:lnTo>
                        <a:pt x="108" y="4"/>
                      </a:lnTo>
                      <a:lnTo>
                        <a:pt x="113" y="3"/>
                      </a:lnTo>
                      <a:lnTo>
                        <a:pt x="119" y="2"/>
                      </a:lnTo>
                      <a:lnTo>
                        <a:pt x="126" y="2"/>
                      </a:lnTo>
                      <a:lnTo>
                        <a:pt x="132" y="1"/>
                      </a:lnTo>
                      <a:lnTo>
                        <a:pt x="140" y="1"/>
                      </a:lnTo>
                      <a:lnTo>
                        <a:pt x="147" y="1"/>
                      </a:lnTo>
                      <a:lnTo>
                        <a:pt x="154" y="0"/>
                      </a:lnTo>
                      <a:lnTo>
                        <a:pt x="162" y="0"/>
                      </a:lnTo>
                      <a:lnTo>
                        <a:pt x="169" y="0"/>
                      </a:lnTo>
                      <a:lnTo>
                        <a:pt x="178" y="0"/>
                      </a:lnTo>
                      <a:lnTo>
                        <a:pt x="186" y="1"/>
                      </a:lnTo>
                      <a:lnTo>
                        <a:pt x="194" y="1"/>
                      </a:lnTo>
                      <a:lnTo>
                        <a:pt x="203" y="1"/>
                      </a:lnTo>
                      <a:lnTo>
                        <a:pt x="212" y="2"/>
                      </a:lnTo>
                      <a:lnTo>
                        <a:pt x="222" y="2"/>
                      </a:lnTo>
                      <a:lnTo>
                        <a:pt x="231" y="3"/>
                      </a:lnTo>
                      <a:lnTo>
                        <a:pt x="231" y="4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201" name="Freeform 211">
                  <a:extLst>
                    <a:ext uri="{FF2B5EF4-FFF2-40B4-BE49-F238E27FC236}">
                      <a16:creationId xmlns:a16="http://schemas.microsoft.com/office/drawing/2014/main" id="{C9F67FCD-9AF6-4A7C-AA30-A43796F1F0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7" y="2033"/>
                  <a:ext cx="478" cy="214"/>
                </a:xfrm>
                <a:custGeom>
                  <a:avLst/>
                  <a:gdLst>
                    <a:gd name="T0" fmla="*/ 260 w 478"/>
                    <a:gd name="T1" fmla="*/ 6 h 214"/>
                    <a:gd name="T2" fmla="*/ 299 w 478"/>
                    <a:gd name="T3" fmla="*/ 9 h 214"/>
                    <a:gd name="T4" fmla="*/ 333 w 478"/>
                    <a:gd name="T5" fmla="*/ 15 h 214"/>
                    <a:gd name="T6" fmla="*/ 363 w 478"/>
                    <a:gd name="T7" fmla="*/ 20 h 214"/>
                    <a:gd name="T8" fmla="*/ 390 w 478"/>
                    <a:gd name="T9" fmla="*/ 26 h 214"/>
                    <a:gd name="T10" fmla="*/ 412 w 478"/>
                    <a:gd name="T11" fmla="*/ 33 h 214"/>
                    <a:gd name="T12" fmla="*/ 430 w 478"/>
                    <a:gd name="T13" fmla="*/ 41 h 214"/>
                    <a:gd name="T14" fmla="*/ 446 w 478"/>
                    <a:gd name="T15" fmla="*/ 51 h 214"/>
                    <a:gd name="T16" fmla="*/ 466 w 478"/>
                    <a:gd name="T17" fmla="*/ 71 h 214"/>
                    <a:gd name="T18" fmla="*/ 476 w 478"/>
                    <a:gd name="T19" fmla="*/ 93 h 214"/>
                    <a:gd name="T20" fmla="*/ 476 w 478"/>
                    <a:gd name="T21" fmla="*/ 118 h 214"/>
                    <a:gd name="T22" fmla="*/ 466 w 478"/>
                    <a:gd name="T23" fmla="*/ 139 h 214"/>
                    <a:gd name="T24" fmla="*/ 446 w 478"/>
                    <a:gd name="T25" fmla="*/ 156 h 214"/>
                    <a:gd name="T26" fmla="*/ 431 w 478"/>
                    <a:gd name="T27" fmla="*/ 163 h 214"/>
                    <a:gd name="T28" fmla="*/ 415 w 478"/>
                    <a:gd name="T29" fmla="*/ 170 h 214"/>
                    <a:gd name="T30" fmla="*/ 397 w 478"/>
                    <a:gd name="T31" fmla="*/ 177 h 214"/>
                    <a:gd name="T32" fmla="*/ 376 w 478"/>
                    <a:gd name="T33" fmla="*/ 181 h 214"/>
                    <a:gd name="T34" fmla="*/ 354 w 478"/>
                    <a:gd name="T35" fmla="*/ 186 h 214"/>
                    <a:gd name="T36" fmla="*/ 328 w 478"/>
                    <a:gd name="T37" fmla="*/ 190 h 214"/>
                    <a:gd name="T38" fmla="*/ 302 w 478"/>
                    <a:gd name="T39" fmla="*/ 193 h 214"/>
                    <a:gd name="T40" fmla="*/ 273 w 478"/>
                    <a:gd name="T41" fmla="*/ 195 h 214"/>
                    <a:gd name="T42" fmla="*/ 247 w 478"/>
                    <a:gd name="T43" fmla="*/ 194 h 214"/>
                    <a:gd name="T44" fmla="*/ 225 w 478"/>
                    <a:gd name="T45" fmla="*/ 193 h 214"/>
                    <a:gd name="T46" fmla="*/ 207 w 478"/>
                    <a:gd name="T47" fmla="*/ 192 h 214"/>
                    <a:gd name="T48" fmla="*/ 192 w 478"/>
                    <a:gd name="T49" fmla="*/ 190 h 214"/>
                    <a:gd name="T50" fmla="*/ 174 w 478"/>
                    <a:gd name="T51" fmla="*/ 187 h 214"/>
                    <a:gd name="T52" fmla="*/ 157 w 478"/>
                    <a:gd name="T53" fmla="*/ 185 h 214"/>
                    <a:gd name="T54" fmla="*/ 140 w 478"/>
                    <a:gd name="T55" fmla="*/ 183 h 214"/>
                    <a:gd name="T56" fmla="*/ 124 w 478"/>
                    <a:gd name="T57" fmla="*/ 186 h 214"/>
                    <a:gd name="T58" fmla="*/ 106 w 478"/>
                    <a:gd name="T59" fmla="*/ 194 h 214"/>
                    <a:gd name="T60" fmla="*/ 92 w 478"/>
                    <a:gd name="T61" fmla="*/ 205 h 214"/>
                    <a:gd name="T62" fmla="*/ 78 w 478"/>
                    <a:gd name="T63" fmla="*/ 213 h 214"/>
                    <a:gd name="T64" fmla="*/ 61 w 478"/>
                    <a:gd name="T65" fmla="*/ 210 h 214"/>
                    <a:gd name="T66" fmla="*/ 43 w 478"/>
                    <a:gd name="T67" fmla="*/ 202 h 214"/>
                    <a:gd name="T68" fmla="*/ 27 w 478"/>
                    <a:gd name="T69" fmla="*/ 189 h 214"/>
                    <a:gd name="T70" fmla="*/ 15 w 478"/>
                    <a:gd name="T71" fmla="*/ 173 h 214"/>
                    <a:gd name="T72" fmla="*/ 8 w 478"/>
                    <a:gd name="T73" fmla="*/ 155 h 214"/>
                    <a:gd name="T74" fmla="*/ 2 w 478"/>
                    <a:gd name="T75" fmla="*/ 133 h 214"/>
                    <a:gd name="T76" fmla="*/ 0 w 478"/>
                    <a:gd name="T77" fmla="*/ 117 h 214"/>
                    <a:gd name="T78" fmla="*/ 0 w 478"/>
                    <a:gd name="T79" fmla="*/ 102 h 214"/>
                    <a:gd name="T80" fmla="*/ 2 w 478"/>
                    <a:gd name="T81" fmla="*/ 86 h 214"/>
                    <a:gd name="T82" fmla="*/ 5 w 478"/>
                    <a:gd name="T83" fmla="*/ 73 h 214"/>
                    <a:gd name="T84" fmla="*/ 12 w 478"/>
                    <a:gd name="T85" fmla="*/ 58 h 214"/>
                    <a:gd name="T86" fmla="*/ 21 w 478"/>
                    <a:gd name="T87" fmla="*/ 44 h 214"/>
                    <a:gd name="T88" fmla="*/ 37 w 478"/>
                    <a:gd name="T89" fmla="*/ 29 h 214"/>
                    <a:gd name="T90" fmla="*/ 56 w 478"/>
                    <a:gd name="T91" fmla="*/ 19 h 214"/>
                    <a:gd name="T92" fmla="*/ 77 w 478"/>
                    <a:gd name="T93" fmla="*/ 10 h 214"/>
                    <a:gd name="T94" fmla="*/ 104 w 478"/>
                    <a:gd name="T95" fmla="*/ 5 h 214"/>
                    <a:gd name="T96" fmla="*/ 136 w 478"/>
                    <a:gd name="T97" fmla="*/ 1 h 214"/>
                    <a:gd name="T98" fmla="*/ 173 w 478"/>
                    <a:gd name="T99" fmla="*/ 0 h 214"/>
                    <a:gd name="T100" fmla="*/ 217 w 478"/>
                    <a:gd name="T101" fmla="*/ 4 h 21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478"/>
                    <a:gd name="T154" fmla="*/ 0 h 214"/>
                    <a:gd name="T155" fmla="*/ 478 w 478"/>
                    <a:gd name="T156" fmla="*/ 214 h 21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478" h="214">
                      <a:moveTo>
                        <a:pt x="225" y="4"/>
                      </a:moveTo>
                      <a:lnTo>
                        <a:pt x="235" y="5"/>
                      </a:lnTo>
                      <a:lnTo>
                        <a:pt x="243" y="5"/>
                      </a:lnTo>
                      <a:lnTo>
                        <a:pt x="252" y="5"/>
                      </a:lnTo>
                      <a:lnTo>
                        <a:pt x="260" y="6"/>
                      </a:lnTo>
                      <a:lnTo>
                        <a:pt x="268" y="7"/>
                      </a:lnTo>
                      <a:lnTo>
                        <a:pt x="276" y="7"/>
                      </a:lnTo>
                      <a:lnTo>
                        <a:pt x="284" y="8"/>
                      </a:lnTo>
                      <a:lnTo>
                        <a:pt x="292" y="9"/>
                      </a:lnTo>
                      <a:lnTo>
                        <a:pt x="299" y="9"/>
                      </a:lnTo>
                      <a:lnTo>
                        <a:pt x="307" y="10"/>
                      </a:lnTo>
                      <a:lnTo>
                        <a:pt x="313" y="11"/>
                      </a:lnTo>
                      <a:lnTo>
                        <a:pt x="320" y="12"/>
                      </a:lnTo>
                      <a:lnTo>
                        <a:pt x="327" y="14"/>
                      </a:lnTo>
                      <a:lnTo>
                        <a:pt x="333" y="15"/>
                      </a:lnTo>
                      <a:lnTo>
                        <a:pt x="340" y="15"/>
                      </a:lnTo>
                      <a:lnTo>
                        <a:pt x="346" y="16"/>
                      </a:lnTo>
                      <a:lnTo>
                        <a:pt x="352" y="18"/>
                      </a:lnTo>
                      <a:lnTo>
                        <a:pt x="358" y="18"/>
                      </a:lnTo>
                      <a:lnTo>
                        <a:pt x="363" y="20"/>
                      </a:lnTo>
                      <a:lnTo>
                        <a:pt x="369" y="21"/>
                      </a:lnTo>
                      <a:lnTo>
                        <a:pt x="374" y="22"/>
                      </a:lnTo>
                      <a:lnTo>
                        <a:pt x="379" y="24"/>
                      </a:lnTo>
                      <a:lnTo>
                        <a:pt x="384" y="25"/>
                      </a:lnTo>
                      <a:lnTo>
                        <a:pt x="390" y="26"/>
                      </a:lnTo>
                      <a:lnTo>
                        <a:pt x="394" y="27"/>
                      </a:lnTo>
                      <a:lnTo>
                        <a:pt x="399" y="29"/>
                      </a:lnTo>
                      <a:lnTo>
                        <a:pt x="403" y="31"/>
                      </a:lnTo>
                      <a:lnTo>
                        <a:pt x="408" y="32"/>
                      </a:lnTo>
                      <a:lnTo>
                        <a:pt x="412" y="33"/>
                      </a:lnTo>
                      <a:lnTo>
                        <a:pt x="416" y="35"/>
                      </a:lnTo>
                      <a:lnTo>
                        <a:pt x="420" y="37"/>
                      </a:lnTo>
                      <a:lnTo>
                        <a:pt x="424" y="39"/>
                      </a:lnTo>
                      <a:lnTo>
                        <a:pt x="427" y="40"/>
                      </a:lnTo>
                      <a:lnTo>
                        <a:pt x="430" y="41"/>
                      </a:lnTo>
                      <a:lnTo>
                        <a:pt x="434" y="44"/>
                      </a:lnTo>
                      <a:lnTo>
                        <a:pt x="437" y="45"/>
                      </a:lnTo>
                      <a:lnTo>
                        <a:pt x="440" y="47"/>
                      </a:lnTo>
                      <a:lnTo>
                        <a:pt x="443" y="49"/>
                      </a:lnTo>
                      <a:lnTo>
                        <a:pt x="446" y="51"/>
                      </a:lnTo>
                      <a:lnTo>
                        <a:pt x="451" y="55"/>
                      </a:lnTo>
                      <a:lnTo>
                        <a:pt x="455" y="58"/>
                      </a:lnTo>
                      <a:lnTo>
                        <a:pt x="460" y="62"/>
                      </a:lnTo>
                      <a:lnTo>
                        <a:pt x="463" y="66"/>
                      </a:lnTo>
                      <a:lnTo>
                        <a:pt x="466" y="71"/>
                      </a:lnTo>
                      <a:lnTo>
                        <a:pt x="469" y="75"/>
                      </a:lnTo>
                      <a:lnTo>
                        <a:pt x="471" y="79"/>
                      </a:lnTo>
                      <a:lnTo>
                        <a:pt x="474" y="84"/>
                      </a:lnTo>
                      <a:lnTo>
                        <a:pt x="476" y="89"/>
                      </a:lnTo>
                      <a:lnTo>
                        <a:pt x="476" y="93"/>
                      </a:lnTo>
                      <a:lnTo>
                        <a:pt x="477" y="98"/>
                      </a:lnTo>
                      <a:lnTo>
                        <a:pt x="477" y="103"/>
                      </a:lnTo>
                      <a:lnTo>
                        <a:pt x="477" y="108"/>
                      </a:lnTo>
                      <a:lnTo>
                        <a:pt x="477" y="112"/>
                      </a:lnTo>
                      <a:lnTo>
                        <a:pt x="476" y="118"/>
                      </a:lnTo>
                      <a:lnTo>
                        <a:pt x="475" y="122"/>
                      </a:lnTo>
                      <a:lnTo>
                        <a:pt x="473" y="126"/>
                      </a:lnTo>
                      <a:lnTo>
                        <a:pt x="471" y="130"/>
                      </a:lnTo>
                      <a:lnTo>
                        <a:pt x="468" y="135"/>
                      </a:lnTo>
                      <a:lnTo>
                        <a:pt x="466" y="139"/>
                      </a:lnTo>
                      <a:lnTo>
                        <a:pt x="462" y="142"/>
                      </a:lnTo>
                      <a:lnTo>
                        <a:pt x="459" y="146"/>
                      </a:lnTo>
                      <a:lnTo>
                        <a:pt x="455" y="150"/>
                      </a:lnTo>
                      <a:lnTo>
                        <a:pt x="450" y="153"/>
                      </a:lnTo>
                      <a:lnTo>
                        <a:pt x="446" y="156"/>
                      </a:lnTo>
                      <a:lnTo>
                        <a:pt x="443" y="158"/>
                      </a:lnTo>
                      <a:lnTo>
                        <a:pt x="440" y="159"/>
                      </a:lnTo>
                      <a:lnTo>
                        <a:pt x="437" y="161"/>
                      </a:lnTo>
                      <a:lnTo>
                        <a:pt x="434" y="162"/>
                      </a:lnTo>
                      <a:lnTo>
                        <a:pt x="431" y="163"/>
                      </a:lnTo>
                      <a:lnTo>
                        <a:pt x="429" y="165"/>
                      </a:lnTo>
                      <a:lnTo>
                        <a:pt x="426" y="166"/>
                      </a:lnTo>
                      <a:lnTo>
                        <a:pt x="422" y="168"/>
                      </a:lnTo>
                      <a:lnTo>
                        <a:pt x="419" y="169"/>
                      </a:lnTo>
                      <a:lnTo>
                        <a:pt x="415" y="170"/>
                      </a:lnTo>
                      <a:lnTo>
                        <a:pt x="412" y="172"/>
                      </a:lnTo>
                      <a:lnTo>
                        <a:pt x="409" y="173"/>
                      </a:lnTo>
                      <a:lnTo>
                        <a:pt x="405" y="174"/>
                      </a:lnTo>
                      <a:lnTo>
                        <a:pt x="401" y="175"/>
                      </a:lnTo>
                      <a:lnTo>
                        <a:pt x="397" y="177"/>
                      </a:lnTo>
                      <a:lnTo>
                        <a:pt x="393" y="177"/>
                      </a:lnTo>
                      <a:lnTo>
                        <a:pt x="389" y="178"/>
                      </a:lnTo>
                      <a:lnTo>
                        <a:pt x="385" y="179"/>
                      </a:lnTo>
                      <a:lnTo>
                        <a:pt x="381" y="181"/>
                      </a:lnTo>
                      <a:lnTo>
                        <a:pt x="376" y="181"/>
                      </a:lnTo>
                      <a:lnTo>
                        <a:pt x="372" y="183"/>
                      </a:lnTo>
                      <a:lnTo>
                        <a:pt x="368" y="184"/>
                      </a:lnTo>
                      <a:lnTo>
                        <a:pt x="363" y="185"/>
                      </a:lnTo>
                      <a:lnTo>
                        <a:pt x="358" y="186"/>
                      </a:lnTo>
                      <a:lnTo>
                        <a:pt x="354" y="186"/>
                      </a:lnTo>
                      <a:lnTo>
                        <a:pt x="349" y="187"/>
                      </a:lnTo>
                      <a:lnTo>
                        <a:pt x="344" y="188"/>
                      </a:lnTo>
                      <a:lnTo>
                        <a:pt x="339" y="189"/>
                      </a:lnTo>
                      <a:lnTo>
                        <a:pt x="334" y="189"/>
                      </a:lnTo>
                      <a:lnTo>
                        <a:pt x="328" y="190"/>
                      </a:lnTo>
                      <a:lnTo>
                        <a:pt x="324" y="190"/>
                      </a:lnTo>
                      <a:lnTo>
                        <a:pt x="318" y="192"/>
                      </a:lnTo>
                      <a:lnTo>
                        <a:pt x="312" y="192"/>
                      </a:lnTo>
                      <a:lnTo>
                        <a:pt x="307" y="193"/>
                      </a:lnTo>
                      <a:lnTo>
                        <a:pt x="302" y="193"/>
                      </a:lnTo>
                      <a:lnTo>
                        <a:pt x="296" y="194"/>
                      </a:lnTo>
                      <a:lnTo>
                        <a:pt x="290" y="194"/>
                      </a:lnTo>
                      <a:lnTo>
                        <a:pt x="284" y="194"/>
                      </a:lnTo>
                      <a:lnTo>
                        <a:pt x="278" y="195"/>
                      </a:lnTo>
                      <a:lnTo>
                        <a:pt x="273" y="195"/>
                      </a:lnTo>
                      <a:lnTo>
                        <a:pt x="267" y="195"/>
                      </a:lnTo>
                      <a:lnTo>
                        <a:pt x="262" y="195"/>
                      </a:lnTo>
                      <a:lnTo>
                        <a:pt x="257" y="194"/>
                      </a:lnTo>
                      <a:lnTo>
                        <a:pt x="252" y="194"/>
                      </a:lnTo>
                      <a:lnTo>
                        <a:pt x="247" y="194"/>
                      </a:lnTo>
                      <a:lnTo>
                        <a:pt x="242" y="194"/>
                      </a:lnTo>
                      <a:lnTo>
                        <a:pt x="238" y="194"/>
                      </a:lnTo>
                      <a:lnTo>
                        <a:pt x="234" y="194"/>
                      </a:lnTo>
                      <a:lnTo>
                        <a:pt x="229" y="194"/>
                      </a:lnTo>
                      <a:lnTo>
                        <a:pt x="225" y="193"/>
                      </a:lnTo>
                      <a:lnTo>
                        <a:pt x="222" y="193"/>
                      </a:lnTo>
                      <a:lnTo>
                        <a:pt x="218" y="193"/>
                      </a:lnTo>
                      <a:lnTo>
                        <a:pt x="214" y="192"/>
                      </a:lnTo>
                      <a:lnTo>
                        <a:pt x="210" y="192"/>
                      </a:lnTo>
                      <a:lnTo>
                        <a:pt x="207" y="192"/>
                      </a:lnTo>
                      <a:lnTo>
                        <a:pt x="204" y="192"/>
                      </a:lnTo>
                      <a:lnTo>
                        <a:pt x="201" y="191"/>
                      </a:lnTo>
                      <a:lnTo>
                        <a:pt x="198" y="191"/>
                      </a:lnTo>
                      <a:lnTo>
                        <a:pt x="195" y="190"/>
                      </a:lnTo>
                      <a:lnTo>
                        <a:pt x="192" y="190"/>
                      </a:lnTo>
                      <a:lnTo>
                        <a:pt x="190" y="190"/>
                      </a:lnTo>
                      <a:lnTo>
                        <a:pt x="187" y="190"/>
                      </a:lnTo>
                      <a:lnTo>
                        <a:pt x="182" y="189"/>
                      </a:lnTo>
                      <a:lnTo>
                        <a:pt x="178" y="189"/>
                      </a:lnTo>
                      <a:lnTo>
                        <a:pt x="174" y="187"/>
                      </a:lnTo>
                      <a:lnTo>
                        <a:pt x="170" y="187"/>
                      </a:lnTo>
                      <a:lnTo>
                        <a:pt x="166" y="187"/>
                      </a:lnTo>
                      <a:lnTo>
                        <a:pt x="163" y="186"/>
                      </a:lnTo>
                      <a:lnTo>
                        <a:pt x="159" y="185"/>
                      </a:lnTo>
                      <a:lnTo>
                        <a:pt x="157" y="185"/>
                      </a:lnTo>
                      <a:lnTo>
                        <a:pt x="154" y="184"/>
                      </a:lnTo>
                      <a:lnTo>
                        <a:pt x="150" y="184"/>
                      </a:lnTo>
                      <a:lnTo>
                        <a:pt x="146" y="183"/>
                      </a:lnTo>
                      <a:lnTo>
                        <a:pt x="143" y="183"/>
                      </a:lnTo>
                      <a:lnTo>
                        <a:pt x="140" y="183"/>
                      </a:lnTo>
                      <a:lnTo>
                        <a:pt x="136" y="183"/>
                      </a:lnTo>
                      <a:lnTo>
                        <a:pt x="133" y="184"/>
                      </a:lnTo>
                      <a:lnTo>
                        <a:pt x="129" y="184"/>
                      </a:lnTo>
                      <a:lnTo>
                        <a:pt x="126" y="185"/>
                      </a:lnTo>
                      <a:lnTo>
                        <a:pt x="124" y="186"/>
                      </a:lnTo>
                      <a:lnTo>
                        <a:pt x="121" y="187"/>
                      </a:lnTo>
                      <a:lnTo>
                        <a:pt x="117" y="189"/>
                      </a:lnTo>
                      <a:lnTo>
                        <a:pt x="114" y="190"/>
                      </a:lnTo>
                      <a:lnTo>
                        <a:pt x="110" y="192"/>
                      </a:lnTo>
                      <a:lnTo>
                        <a:pt x="106" y="194"/>
                      </a:lnTo>
                      <a:lnTo>
                        <a:pt x="104" y="197"/>
                      </a:lnTo>
                      <a:lnTo>
                        <a:pt x="101" y="199"/>
                      </a:lnTo>
                      <a:lnTo>
                        <a:pt x="98" y="202"/>
                      </a:lnTo>
                      <a:lnTo>
                        <a:pt x="95" y="203"/>
                      </a:lnTo>
                      <a:lnTo>
                        <a:pt x="92" y="205"/>
                      </a:lnTo>
                      <a:lnTo>
                        <a:pt x="89" y="208"/>
                      </a:lnTo>
                      <a:lnTo>
                        <a:pt x="86" y="209"/>
                      </a:lnTo>
                      <a:lnTo>
                        <a:pt x="83" y="210"/>
                      </a:lnTo>
                      <a:lnTo>
                        <a:pt x="81" y="212"/>
                      </a:lnTo>
                      <a:lnTo>
                        <a:pt x="78" y="213"/>
                      </a:lnTo>
                      <a:lnTo>
                        <a:pt x="74" y="213"/>
                      </a:lnTo>
                      <a:lnTo>
                        <a:pt x="71" y="213"/>
                      </a:lnTo>
                      <a:lnTo>
                        <a:pt x="69" y="213"/>
                      </a:lnTo>
                      <a:lnTo>
                        <a:pt x="65" y="212"/>
                      </a:lnTo>
                      <a:lnTo>
                        <a:pt x="61" y="210"/>
                      </a:lnTo>
                      <a:lnTo>
                        <a:pt x="58" y="209"/>
                      </a:lnTo>
                      <a:lnTo>
                        <a:pt x="54" y="207"/>
                      </a:lnTo>
                      <a:lnTo>
                        <a:pt x="50" y="205"/>
                      </a:lnTo>
                      <a:lnTo>
                        <a:pt x="47" y="203"/>
                      </a:lnTo>
                      <a:lnTo>
                        <a:pt x="43" y="202"/>
                      </a:lnTo>
                      <a:lnTo>
                        <a:pt x="40" y="199"/>
                      </a:lnTo>
                      <a:lnTo>
                        <a:pt x="37" y="197"/>
                      </a:lnTo>
                      <a:lnTo>
                        <a:pt x="33" y="194"/>
                      </a:lnTo>
                      <a:lnTo>
                        <a:pt x="30" y="192"/>
                      </a:lnTo>
                      <a:lnTo>
                        <a:pt x="27" y="189"/>
                      </a:lnTo>
                      <a:lnTo>
                        <a:pt x="24" y="186"/>
                      </a:lnTo>
                      <a:lnTo>
                        <a:pt x="21" y="182"/>
                      </a:lnTo>
                      <a:lnTo>
                        <a:pt x="19" y="178"/>
                      </a:lnTo>
                      <a:lnTo>
                        <a:pt x="17" y="175"/>
                      </a:lnTo>
                      <a:lnTo>
                        <a:pt x="15" y="173"/>
                      </a:lnTo>
                      <a:lnTo>
                        <a:pt x="13" y="170"/>
                      </a:lnTo>
                      <a:lnTo>
                        <a:pt x="12" y="166"/>
                      </a:lnTo>
                      <a:lnTo>
                        <a:pt x="11" y="162"/>
                      </a:lnTo>
                      <a:lnTo>
                        <a:pt x="8" y="159"/>
                      </a:lnTo>
                      <a:lnTo>
                        <a:pt x="8" y="155"/>
                      </a:lnTo>
                      <a:lnTo>
                        <a:pt x="6" y="152"/>
                      </a:lnTo>
                      <a:lnTo>
                        <a:pt x="5" y="147"/>
                      </a:lnTo>
                      <a:lnTo>
                        <a:pt x="4" y="142"/>
                      </a:lnTo>
                      <a:lnTo>
                        <a:pt x="3" y="138"/>
                      </a:lnTo>
                      <a:lnTo>
                        <a:pt x="2" y="133"/>
                      </a:lnTo>
                      <a:lnTo>
                        <a:pt x="1" y="127"/>
                      </a:lnTo>
                      <a:lnTo>
                        <a:pt x="1" y="125"/>
                      </a:lnTo>
                      <a:lnTo>
                        <a:pt x="1" y="122"/>
                      </a:lnTo>
                      <a:lnTo>
                        <a:pt x="0" y="120"/>
                      </a:lnTo>
                      <a:lnTo>
                        <a:pt x="0" y="117"/>
                      </a:lnTo>
                      <a:lnTo>
                        <a:pt x="0" y="113"/>
                      </a:lnTo>
                      <a:lnTo>
                        <a:pt x="0" y="110"/>
                      </a:lnTo>
                      <a:lnTo>
                        <a:pt x="0" y="107"/>
                      </a:lnTo>
                      <a:lnTo>
                        <a:pt x="0" y="105"/>
                      </a:lnTo>
                      <a:lnTo>
                        <a:pt x="0" y="102"/>
                      </a:lnTo>
                      <a:lnTo>
                        <a:pt x="0" y="98"/>
                      </a:lnTo>
                      <a:lnTo>
                        <a:pt x="0" y="95"/>
                      </a:lnTo>
                      <a:lnTo>
                        <a:pt x="1" y="92"/>
                      </a:lnTo>
                      <a:lnTo>
                        <a:pt x="1" y="89"/>
                      </a:lnTo>
                      <a:lnTo>
                        <a:pt x="2" y="86"/>
                      </a:lnTo>
                      <a:lnTo>
                        <a:pt x="2" y="83"/>
                      </a:lnTo>
                      <a:lnTo>
                        <a:pt x="2" y="80"/>
                      </a:lnTo>
                      <a:lnTo>
                        <a:pt x="4" y="77"/>
                      </a:lnTo>
                      <a:lnTo>
                        <a:pt x="4" y="74"/>
                      </a:lnTo>
                      <a:lnTo>
                        <a:pt x="5" y="73"/>
                      </a:lnTo>
                      <a:lnTo>
                        <a:pt x="6" y="68"/>
                      </a:lnTo>
                      <a:lnTo>
                        <a:pt x="8" y="66"/>
                      </a:lnTo>
                      <a:lnTo>
                        <a:pt x="8" y="62"/>
                      </a:lnTo>
                      <a:lnTo>
                        <a:pt x="11" y="60"/>
                      </a:lnTo>
                      <a:lnTo>
                        <a:pt x="12" y="58"/>
                      </a:lnTo>
                      <a:lnTo>
                        <a:pt x="13" y="55"/>
                      </a:lnTo>
                      <a:lnTo>
                        <a:pt x="15" y="52"/>
                      </a:lnTo>
                      <a:lnTo>
                        <a:pt x="17" y="49"/>
                      </a:lnTo>
                      <a:lnTo>
                        <a:pt x="20" y="46"/>
                      </a:lnTo>
                      <a:lnTo>
                        <a:pt x="21" y="44"/>
                      </a:lnTo>
                      <a:lnTo>
                        <a:pt x="26" y="39"/>
                      </a:lnTo>
                      <a:lnTo>
                        <a:pt x="29" y="36"/>
                      </a:lnTo>
                      <a:lnTo>
                        <a:pt x="32" y="34"/>
                      </a:lnTo>
                      <a:lnTo>
                        <a:pt x="35" y="31"/>
                      </a:lnTo>
                      <a:lnTo>
                        <a:pt x="37" y="29"/>
                      </a:lnTo>
                      <a:lnTo>
                        <a:pt x="41" y="27"/>
                      </a:lnTo>
                      <a:lnTo>
                        <a:pt x="45" y="25"/>
                      </a:lnTo>
                      <a:lnTo>
                        <a:pt x="48" y="23"/>
                      </a:lnTo>
                      <a:lnTo>
                        <a:pt x="52" y="21"/>
                      </a:lnTo>
                      <a:lnTo>
                        <a:pt x="56" y="19"/>
                      </a:lnTo>
                      <a:lnTo>
                        <a:pt x="59" y="17"/>
                      </a:lnTo>
                      <a:lnTo>
                        <a:pt x="64" y="15"/>
                      </a:lnTo>
                      <a:lnTo>
                        <a:pt x="69" y="14"/>
                      </a:lnTo>
                      <a:lnTo>
                        <a:pt x="73" y="12"/>
                      </a:lnTo>
                      <a:lnTo>
                        <a:pt x="77" y="10"/>
                      </a:lnTo>
                      <a:lnTo>
                        <a:pt x="83" y="9"/>
                      </a:lnTo>
                      <a:lnTo>
                        <a:pt x="88" y="7"/>
                      </a:lnTo>
                      <a:lnTo>
                        <a:pt x="93" y="7"/>
                      </a:lnTo>
                      <a:lnTo>
                        <a:pt x="98" y="5"/>
                      </a:lnTo>
                      <a:lnTo>
                        <a:pt x="104" y="5"/>
                      </a:lnTo>
                      <a:lnTo>
                        <a:pt x="110" y="4"/>
                      </a:lnTo>
                      <a:lnTo>
                        <a:pt x="117" y="3"/>
                      </a:lnTo>
                      <a:lnTo>
                        <a:pt x="123" y="2"/>
                      </a:lnTo>
                      <a:lnTo>
                        <a:pt x="129" y="1"/>
                      </a:lnTo>
                      <a:lnTo>
                        <a:pt x="136" y="1"/>
                      </a:lnTo>
                      <a:lnTo>
                        <a:pt x="143" y="1"/>
                      </a:lnTo>
                      <a:lnTo>
                        <a:pt x="150" y="0"/>
                      </a:lnTo>
                      <a:lnTo>
                        <a:pt x="157" y="0"/>
                      </a:lnTo>
                      <a:lnTo>
                        <a:pt x="165" y="0"/>
                      </a:lnTo>
                      <a:lnTo>
                        <a:pt x="173" y="0"/>
                      </a:lnTo>
                      <a:lnTo>
                        <a:pt x="181" y="1"/>
                      </a:lnTo>
                      <a:lnTo>
                        <a:pt x="190" y="1"/>
                      </a:lnTo>
                      <a:lnTo>
                        <a:pt x="198" y="1"/>
                      </a:lnTo>
                      <a:lnTo>
                        <a:pt x="207" y="2"/>
                      </a:lnTo>
                      <a:lnTo>
                        <a:pt x="217" y="4"/>
                      </a:lnTo>
                      <a:lnTo>
                        <a:pt x="225" y="4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202" name="Freeform 212">
                  <a:extLst>
                    <a:ext uri="{FF2B5EF4-FFF2-40B4-BE49-F238E27FC236}">
                      <a16:creationId xmlns:a16="http://schemas.microsoft.com/office/drawing/2014/main" id="{3BA81869-8BEB-4B89-BE27-4F6A326E3D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51" y="2035"/>
                  <a:ext cx="468" cy="209"/>
                </a:xfrm>
                <a:custGeom>
                  <a:avLst/>
                  <a:gdLst>
                    <a:gd name="T0" fmla="*/ 247 w 468"/>
                    <a:gd name="T1" fmla="*/ 5 h 209"/>
                    <a:gd name="T2" fmla="*/ 278 w 468"/>
                    <a:gd name="T3" fmla="*/ 8 h 209"/>
                    <a:gd name="T4" fmla="*/ 307 w 468"/>
                    <a:gd name="T5" fmla="*/ 12 h 209"/>
                    <a:gd name="T6" fmla="*/ 333 w 468"/>
                    <a:gd name="T7" fmla="*/ 15 h 209"/>
                    <a:gd name="T8" fmla="*/ 357 w 468"/>
                    <a:gd name="T9" fmla="*/ 20 h 209"/>
                    <a:gd name="T10" fmla="*/ 377 w 468"/>
                    <a:gd name="T11" fmla="*/ 24 h 209"/>
                    <a:gd name="T12" fmla="*/ 396 w 468"/>
                    <a:gd name="T13" fmla="*/ 30 h 209"/>
                    <a:gd name="T14" fmla="*/ 412 w 468"/>
                    <a:gd name="T15" fmla="*/ 37 h 209"/>
                    <a:gd name="T16" fmla="*/ 426 w 468"/>
                    <a:gd name="T17" fmla="*/ 43 h 209"/>
                    <a:gd name="T18" fmla="*/ 437 w 468"/>
                    <a:gd name="T19" fmla="*/ 50 h 209"/>
                    <a:gd name="T20" fmla="*/ 454 w 468"/>
                    <a:gd name="T21" fmla="*/ 66 h 209"/>
                    <a:gd name="T22" fmla="*/ 464 w 468"/>
                    <a:gd name="T23" fmla="*/ 83 h 209"/>
                    <a:gd name="T24" fmla="*/ 467 w 468"/>
                    <a:gd name="T25" fmla="*/ 102 h 209"/>
                    <a:gd name="T26" fmla="*/ 465 w 468"/>
                    <a:gd name="T27" fmla="*/ 120 h 209"/>
                    <a:gd name="T28" fmla="*/ 456 w 468"/>
                    <a:gd name="T29" fmla="*/ 136 h 209"/>
                    <a:gd name="T30" fmla="*/ 441 w 468"/>
                    <a:gd name="T31" fmla="*/ 150 h 209"/>
                    <a:gd name="T32" fmla="*/ 425 w 468"/>
                    <a:gd name="T33" fmla="*/ 159 h 209"/>
                    <a:gd name="T34" fmla="*/ 413 w 468"/>
                    <a:gd name="T35" fmla="*/ 164 h 209"/>
                    <a:gd name="T36" fmla="*/ 399 w 468"/>
                    <a:gd name="T37" fmla="*/ 170 h 209"/>
                    <a:gd name="T38" fmla="*/ 385 w 468"/>
                    <a:gd name="T39" fmla="*/ 174 h 209"/>
                    <a:gd name="T40" fmla="*/ 368 w 468"/>
                    <a:gd name="T41" fmla="*/ 178 h 209"/>
                    <a:gd name="T42" fmla="*/ 351 w 468"/>
                    <a:gd name="T43" fmla="*/ 182 h 209"/>
                    <a:gd name="T44" fmla="*/ 331 w 468"/>
                    <a:gd name="T45" fmla="*/ 185 h 209"/>
                    <a:gd name="T46" fmla="*/ 310 w 468"/>
                    <a:gd name="T47" fmla="*/ 187 h 209"/>
                    <a:gd name="T48" fmla="*/ 289 w 468"/>
                    <a:gd name="T49" fmla="*/ 190 h 209"/>
                    <a:gd name="T50" fmla="*/ 266 w 468"/>
                    <a:gd name="T51" fmla="*/ 191 h 209"/>
                    <a:gd name="T52" fmla="*/ 246 w 468"/>
                    <a:gd name="T53" fmla="*/ 190 h 209"/>
                    <a:gd name="T54" fmla="*/ 228 w 468"/>
                    <a:gd name="T55" fmla="*/ 190 h 209"/>
                    <a:gd name="T56" fmla="*/ 213 w 468"/>
                    <a:gd name="T57" fmla="*/ 188 h 209"/>
                    <a:gd name="T58" fmla="*/ 200 w 468"/>
                    <a:gd name="T59" fmla="*/ 187 h 209"/>
                    <a:gd name="T60" fmla="*/ 188 w 468"/>
                    <a:gd name="T61" fmla="*/ 187 h 209"/>
                    <a:gd name="T62" fmla="*/ 169 w 468"/>
                    <a:gd name="T63" fmla="*/ 184 h 209"/>
                    <a:gd name="T64" fmla="*/ 156 w 468"/>
                    <a:gd name="T65" fmla="*/ 181 h 209"/>
                    <a:gd name="T66" fmla="*/ 143 w 468"/>
                    <a:gd name="T67" fmla="*/ 179 h 209"/>
                    <a:gd name="T68" fmla="*/ 130 w 468"/>
                    <a:gd name="T69" fmla="*/ 180 h 209"/>
                    <a:gd name="T70" fmla="*/ 118 w 468"/>
                    <a:gd name="T71" fmla="*/ 183 h 209"/>
                    <a:gd name="T72" fmla="*/ 104 w 468"/>
                    <a:gd name="T73" fmla="*/ 190 h 209"/>
                    <a:gd name="T74" fmla="*/ 92 w 468"/>
                    <a:gd name="T75" fmla="*/ 199 h 209"/>
                    <a:gd name="T76" fmla="*/ 82 w 468"/>
                    <a:gd name="T77" fmla="*/ 207 h 209"/>
                    <a:gd name="T78" fmla="*/ 70 w 468"/>
                    <a:gd name="T79" fmla="*/ 208 h 209"/>
                    <a:gd name="T80" fmla="*/ 55 w 468"/>
                    <a:gd name="T81" fmla="*/ 204 h 209"/>
                    <a:gd name="T82" fmla="*/ 42 w 468"/>
                    <a:gd name="T83" fmla="*/ 197 h 209"/>
                    <a:gd name="T84" fmla="*/ 29 w 468"/>
                    <a:gd name="T85" fmla="*/ 187 h 209"/>
                    <a:gd name="T86" fmla="*/ 18 w 468"/>
                    <a:gd name="T87" fmla="*/ 174 h 209"/>
                    <a:gd name="T88" fmla="*/ 12 w 468"/>
                    <a:gd name="T89" fmla="*/ 163 h 209"/>
                    <a:gd name="T90" fmla="*/ 6 w 468"/>
                    <a:gd name="T91" fmla="*/ 148 h 209"/>
                    <a:gd name="T92" fmla="*/ 2 w 468"/>
                    <a:gd name="T93" fmla="*/ 129 h 209"/>
                    <a:gd name="T94" fmla="*/ 0 w 468"/>
                    <a:gd name="T95" fmla="*/ 116 h 209"/>
                    <a:gd name="T96" fmla="*/ 0 w 468"/>
                    <a:gd name="T97" fmla="*/ 105 h 209"/>
                    <a:gd name="T98" fmla="*/ 0 w 468"/>
                    <a:gd name="T99" fmla="*/ 93 h 209"/>
                    <a:gd name="T100" fmla="*/ 2 w 468"/>
                    <a:gd name="T101" fmla="*/ 81 h 209"/>
                    <a:gd name="T102" fmla="*/ 4 w 468"/>
                    <a:gd name="T103" fmla="*/ 71 h 209"/>
                    <a:gd name="T104" fmla="*/ 10 w 468"/>
                    <a:gd name="T105" fmla="*/ 58 h 209"/>
                    <a:gd name="T106" fmla="*/ 16 w 468"/>
                    <a:gd name="T107" fmla="*/ 47 h 209"/>
                    <a:gd name="T108" fmla="*/ 31 w 468"/>
                    <a:gd name="T109" fmla="*/ 33 h 209"/>
                    <a:gd name="T110" fmla="*/ 42 w 468"/>
                    <a:gd name="T111" fmla="*/ 24 h 209"/>
                    <a:gd name="T112" fmla="*/ 57 w 468"/>
                    <a:gd name="T113" fmla="*/ 16 h 209"/>
                    <a:gd name="T114" fmla="*/ 75 w 468"/>
                    <a:gd name="T115" fmla="*/ 10 h 209"/>
                    <a:gd name="T116" fmla="*/ 95 w 468"/>
                    <a:gd name="T117" fmla="*/ 5 h 209"/>
                    <a:gd name="T118" fmla="*/ 119 w 468"/>
                    <a:gd name="T119" fmla="*/ 2 h 209"/>
                    <a:gd name="T120" fmla="*/ 146 w 468"/>
                    <a:gd name="T121" fmla="*/ 0 h 209"/>
                    <a:gd name="T122" fmla="*/ 177 w 468"/>
                    <a:gd name="T123" fmla="*/ 0 h 209"/>
                    <a:gd name="T124" fmla="*/ 210 w 468"/>
                    <a:gd name="T125" fmla="*/ 3 h 20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68"/>
                    <a:gd name="T190" fmla="*/ 0 h 209"/>
                    <a:gd name="T191" fmla="*/ 468 w 468"/>
                    <a:gd name="T192" fmla="*/ 209 h 20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68" h="209">
                      <a:moveTo>
                        <a:pt x="220" y="4"/>
                      </a:moveTo>
                      <a:lnTo>
                        <a:pt x="229" y="4"/>
                      </a:lnTo>
                      <a:lnTo>
                        <a:pt x="238" y="5"/>
                      </a:lnTo>
                      <a:lnTo>
                        <a:pt x="247" y="5"/>
                      </a:lnTo>
                      <a:lnTo>
                        <a:pt x="254" y="5"/>
                      </a:lnTo>
                      <a:lnTo>
                        <a:pt x="263" y="7"/>
                      </a:lnTo>
                      <a:lnTo>
                        <a:pt x="270" y="7"/>
                      </a:lnTo>
                      <a:lnTo>
                        <a:pt x="278" y="8"/>
                      </a:lnTo>
                      <a:lnTo>
                        <a:pt x="286" y="8"/>
                      </a:lnTo>
                      <a:lnTo>
                        <a:pt x="293" y="9"/>
                      </a:lnTo>
                      <a:lnTo>
                        <a:pt x="300" y="10"/>
                      </a:lnTo>
                      <a:lnTo>
                        <a:pt x="307" y="12"/>
                      </a:lnTo>
                      <a:lnTo>
                        <a:pt x="314" y="13"/>
                      </a:lnTo>
                      <a:lnTo>
                        <a:pt x="321" y="13"/>
                      </a:lnTo>
                      <a:lnTo>
                        <a:pt x="327" y="14"/>
                      </a:lnTo>
                      <a:lnTo>
                        <a:pt x="333" y="15"/>
                      </a:lnTo>
                      <a:lnTo>
                        <a:pt x="340" y="16"/>
                      </a:lnTo>
                      <a:lnTo>
                        <a:pt x="345" y="17"/>
                      </a:lnTo>
                      <a:lnTo>
                        <a:pt x="351" y="18"/>
                      </a:lnTo>
                      <a:lnTo>
                        <a:pt x="357" y="20"/>
                      </a:lnTo>
                      <a:lnTo>
                        <a:pt x="362" y="20"/>
                      </a:lnTo>
                      <a:lnTo>
                        <a:pt x="368" y="22"/>
                      </a:lnTo>
                      <a:lnTo>
                        <a:pt x="372" y="23"/>
                      </a:lnTo>
                      <a:lnTo>
                        <a:pt x="377" y="24"/>
                      </a:lnTo>
                      <a:lnTo>
                        <a:pt x="383" y="26"/>
                      </a:lnTo>
                      <a:lnTo>
                        <a:pt x="387" y="27"/>
                      </a:lnTo>
                      <a:lnTo>
                        <a:pt x="392" y="29"/>
                      </a:lnTo>
                      <a:lnTo>
                        <a:pt x="396" y="30"/>
                      </a:lnTo>
                      <a:lnTo>
                        <a:pt x="400" y="31"/>
                      </a:lnTo>
                      <a:lnTo>
                        <a:pt x="404" y="33"/>
                      </a:lnTo>
                      <a:lnTo>
                        <a:pt x="408" y="35"/>
                      </a:lnTo>
                      <a:lnTo>
                        <a:pt x="412" y="37"/>
                      </a:lnTo>
                      <a:lnTo>
                        <a:pt x="416" y="38"/>
                      </a:lnTo>
                      <a:lnTo>
                        <a:pt x="419" y="39"/>
                      </a:lnTo>
                      <a:lnTo>
                        <a:pt x="422" y="42"/>
                      </a:lnTo>
                      <a:lnTo>
                        <a:pt x="426" y="43"/>
                      </a:lnTo>
                      <a:lnTo>
                        <a:pt x="428" y="44"/>
                      </a:lnTo>
                      <a:lnTo>
                        <a:pt x="431" y="46"/>
                      </a:lnTo>
                      <a:lnTo>
                        <a:pt x="435" y="48"/>
                      </a:lnTo>
                      <a:lnTo>
                        <a:pt x="437" y="50"/>
                      </a:lnTo>
                      <a:lnTo>
                        <a:pt x="442" y="53"/>
                      </a:lnTo>
                      <a:lnTo>
                        <a:pt x="446" y="57"/>
                      </a:lnTo>
                      <a:lnTo>
                        <a:pt x="451" y="61"/>
                      </a:lnTo>
                      <a:lnTo>
                        <a:pt x="454" y="66"/>
                      </a:lnTo>
                      <a:lnTo>
                        <a:pt x="457" y="71"/>
                      </a:lnTo>
                      <a:lnTo>
                        <a:pt x="460" y="73"/>
                      </a:lnTo>
                      <a:lnTo>
                        <a:pt x="462" y="78"/>
                      </a:lnTo>
                      <a:lnTo>
                        <a:pt x="464" y="83"/>
                      </a:lnTo>
                      <a:lnTo>
                        <a:pt x="465" y="87"/>
                      </a:lnTo>
                      <a:lnTo>
                        <a:pt x="466" y="92"/>
                      </a:lnTo>
                      <a:lnTo>
                        <a:pt x="467" y="96"/>
                      </a:lnTo>
                      <a:lnTo>
                        <a:pt x="467" y="102"/>
                      </a:lnTo>
                      <a:lnTo>
                        <a:pt x="467" y="106"/>
                      </a:lnTo>
                      <a:lnTo>
                        <a:pt x="467" y="110"/>
                      </a:lnTo>
                      <a:lnTo>
                        <a:pt x="466" y="115"/>
                      </a:lnTo>
                      <a:lnTo>
                        <a:pt x="465" y="120"/>
                      </a:lnTo>
                      <a:lnTo>
                        <a:pt x="464" y="123"/>
                      </a:lnTo>
                      <a:lnTo>
                        <a:pt x="461" y="127"/>
                      </a:lnTo>
                      <a:lnTo>
                        <a:pt x="459" y="132"/>
                      </a:lnTo>
                      <a:lnTo>
                        <a:pt x="456" y="136"/>
                      </a:lnTo>
                      <a:lnTo>
                        <a:pt x="453" y="139"/>
                      </a:lnTo>
                      <a:lnTo>
                        <a:pt x="449" y="144"/>
                      </a:lnTo>
                      <a:lnTo>
                        <a:pt x="445" y="147"/>
                      </a:lnTo>
                      <a:lnTo>
                        <a:pt x="441" y="150"/>
                      </a:lnTo>
                      <a:lnTo>
                        <a:pt x="436" y="153"/>
                      </a:lnTo>
                      <a:lnTo>
                        <a:pt x="430" y="156"/>
                      </a:lnTo>
                      <a:lnTo>
                        <a:pt x="428" y="157"/>
                      </a:lnTo>
                      <a:lnTo>
                        <a:pt x="425" y="159"/>
                      </a:lnTo>
                      <a:lnTo>
                        <a:pt x="423" y="160"/>
                      </a:lnTo>
                      <a:lnTo>
                        <a:pt x="420" y="161"/>
                      </a:lnTo>
                      <a:lnTo>
                        <a:pt x="416" y="163"/>
                      </a:lnTo>
                      <a:lnTo>
                        <a:pt x="413" y="164"/>
                      </a:lnTo>
                      <a:lnTo>
                        <a:pt x="410" y="166"/>
                      </a:lnTo>
                      <a:lnTo>
                        <a:pt x="407" y="167"/>
                      </a:lnTo>
                      <a:lnTo>
                        <a:pt x="403" y="168"/>
                      </a:lnTo>
                      <a:lnTo>
                        <a:pt x="399" y="170"/>
                      </a:lnTo>
                      <a:lnTo>
                        <a:pt x="396" y="171"/>
                      </a:lnTo>
                      <a:lnTo>
                        <a:pt x="392" y="172"/>
                      </a:lnTo>
                      <a:lnTo>
                        <a:pt x="388" y="173"/>
                      </a:lnTo>
                      <a:lnTo>
                        <a:pt x="385" y="174"/>
                      </a:lnTo>
                      <a:lnTo>
                        <a:pt x="380" y="175"/>
                      </a:lnTo>
                      <a:lnTo>
                        <a:pt x="377" y="176"/>
                      </a:lnTo>
                      <a:lnTo>
                        <a:pt x="372" y="177"/>
                      </a:lnTo>
                      <a:lnTo>
                        <a:pt x="368" y="178"/>
                      </a:lnTo>
                      <a:lnTo>
                        <a:pt x="364" y="179"/>
                      </a:lnTo>
                      <a:lnTo>
                        <a:pt x="359" y="180"/>
                      </a:lnTo>
                      <a:lnTo>
                        <a:pt x="355" y="181"/>
                      </a:lnTo>
                      <a:lnTo>
                        <a:pt x="351" y="182"/>
                      </a:lnTo>
                      <a:lnTo>
                        <a:pt x="345" y="183"/>
                      </a:lnTo>
                      <a:lnTo>
                        <a:pt x="341" y="183"/>
                      </a:lnTo>
                      <a:lnTo>
                        <a:pt x="337" y="184"/>
                      </a:lnTo>
                      <a:lnTo>
                        <a:pt x="331" y="185"/>
                      </a:lnTo>
                      <a:lnTo>
                        <a:pt x="326" y="185"/>
                      </a:lnTo>
                      <a:lnTo>
                        <a:pt x="322" y="187"/>
                      </a:lnTo>
                      <a:lnTo>
                        <a:pt x="316" y="187"/>
                      </a:lnTo>
                      <a:lnTo>
                        <a:pt x="310" y="187"/>
                      </a:lnTo>
                      <a:lnTo>
                        <a:pt x="305" y="188"/>
                      </a:lnTo>
                      <a:lnTo>
                        <a:pt x="300" y="188"/>
                      </a:lnTo>
                      <a:lnTo>
                        <a:pt x="294" y="189"/>
                      </a:lnTo>
                      <a:lnTo>
                        <a:pt x="289" y="190"/>
                      </a:lnTo>
                      <a:lnTo>
                        <a:pt x="283" y="190"/>
                      </a:lnTo>
                      <a:lnTo>
                        <a:pt x="277" y="191"/>
                      </a:lnTo>
                      <a:lnTo>
                        <a:pt x="271" y="191"/>
                      </a:lnTo>
                      <a:lnTo>
                        <a:pt x="266" y="191"/>
                      </a:lnTo>
                      <a:lnTo>
                        <a:pt x="261" y="191"/>
                      </a:lnTo>
                      <a:lnTo>
                        <a:pt x="255" y="191"/>
                      </a:lnTo>
                      <a:lnTo>
                        <a:pt x="251" y="191"/>
                      </a:lnTo>
                      <a:lnTo>
                        <a:pt x="246" y="190"/>
                      </a:lnTo>
                      <a:lnTo>
                        <a:pt x="241" y="190"/>
                      </a:lnTo>
                      <a:lnTo>
                        <a:pt x="236" y="190"/>
                      </a:lnTo>
                      <a:lnTo>
                        <a:pt x="232" y="190"/>
                      </a:lnTo>
                      <a:lnTo>
                        <a:pt x="228" y="190"/>
                      </a:lnTo>
                      <a:lnTo>
                        <a:pt x="224" y="190"/>
                      </a:lnTo>
                      <a:lnTo>
                        <a:pt x="220" y="189"/>
                      </a:lnTo>
                      <a:lnTo>
                        <a:pt x="216" y="189"/>
                      </a:lnTo>
                      <a:lnTo>
                        <a:pt x="213" y="188"/>
                      </a:lnTo>
                      <a:lnTo>
                        <a:pt x="209" y="188"/>
                      </a:lnTo>
                      <a:lnTo>
                        <a:pt x="205" y="188"/>
                      </a:lnTo>
                      <a:lnTo>
                        <a:pt x="203" y="188"/>
                      </a:lnTo>
                      <a:lnTo>
                        <a:pt x="200" y="187"/>
                      </a:lnTo>
                      <a:lnTo>
                        <a:pt x="195" y="187"/>
                      </a:lnTo>
                      <a:lnTo>
                        <a:pt x="193" y="187"/>
                      </a:lnTo>
                      <a:lnTo>
                        <a:pt x="190" y="187"/>
                      </a:lnTo>
                      <a:lnTo>
                        <a:pt x="188" y="187"/>
                      </a:lnTo>
                      <a:lnTo>
                        <a:pt x="183" y="185"/>
                      </a:lnTo>
                      <a:lnTo>
                        <a:pt x="177" y="185"/>
                      </a:lnTo>
                      <a:lnTo>
                        <a:pt x="173" y="184"/>
                      </a:lnTo>
                      <a:lnTo>
                        <a:pt x="169" y="184"/>
                      </a:lnTo>
                      <a:lnTo>
                        <a:pt x="166" y="183"/>
                      </a:lnTo>
                      <a:lnTo>
                        <a:pt x="162" y="183"/>
                      </a:lnTo>
                      <a:lnTo>
                        <a:pt x="159" y="182"/>
                      </a:lnTo>
                      <a:lnTo>
                        <a:pt x="156" y="181"/>
                      </a:lnTo>
                      <a:lnTo>
                        <a:pt x="153" y="181"/>
                      </a:lnTo>
                      <a:lnTo>
                        <a:pt x="150" y="181"/>
                      </a:lnTo>
                      <a:lnTo>
                        <a:pt x="147" y="180"/>
                      </a:lnTo>
                      <a:lnTo>
                        <a:pt x="143" y="179"/>
                      </a:lnTo>
                      <a:lnTo>
                        <a:pt x="140" y="179"/>
                      </a:lnTo>
                      <a:lnTo>
                        <a:pt x="136" y="179"/>
                      </a:lnTo>
                      <a:lnTo>
                        <a:pt x="133" y="179"/>
                      </a:lnTo>
                      <a:lnTo>
                        <a:pt x="130" y="180"/>
                      </a:lnTo>
                      <a:lnTo>
                        <a:pt x="126" y="181"/>
                      </a:lnTo>
                      <a:lnTo>
                        <a:pt x="124" y="181"/>
                      </a:lnTo>
                      <a:lnTo>
                        <a:pt x="120" y="182"/>
                      </a:lnTo>
                      <a:lnTo>
                        <a:pt x="118" y="183"/>
                      </a:lnTo>
                      <a:lnTo>
                        <a:pt x="115" y="185"/>
                      </a:lnTo>
                      <a:lnTo>
                        <a:pt x="111" y="187"/>
                      </a:lnTo>
                      <a:lnTo>
                        <a:pt x="107" y="188"/>
                      </a:lnTo>
                      <a:lnTo>
                        <a:pt x="104" y="190"/>
                      </a:lnTo>
                      <a:lnTo>
                        <a:pt x="101" y="192"/>
                      </a:lnTo>
                      <a:lnTo>
                        <a:pt x="99" y="195"/>
                      </a:lnTo>
                      <a:lnTo>
                        <a:pt x="95" y="197"/>
                      </a:lnTo>
                      <a:lnTo>
                        <a:pt x="92" y="199"/>
                      </a:lnTo>
                      <a:lnTo>
                        <a:pt x="90" y="201"/>
                      </a:lnTo>
                      <a:lnTo>
                        <a:pt x="87" y="203"/>
                      </a:lnTo>
                      <a:lnTo>
                        <a:pt x="85" y="205"/>
                      </a:lnTo>
                      <a:lnTo>
                        <a:pt x="82" y="207"/>
                      </a:lnTo>
                      <a:lnTo>
                        <a:pt x="79" y="207"/>
                      </a:lnTo>
                      <a:lnTo>
                        <a:pt x="76" y="208"/>
                      </a:lnTo>
                      <a:lnTo>
                        <a:pt x="73" y="208"/>
                      </a:lnTo>
                      <a:lnTo>
                        <a:pt x="70" y="208"/>
                      </a:lnTo>
                      <a:lnTo>
                        <a:pt x="66" y="208"/>
                      </a:lnTo>
                      <a:lnTo>
                        <a:pt x="63" y="207"/>
                      </a:lnTo>
                      <a:lnTo>
                        <a:pt x="60" y="206"/>
                      </a:lnTo>
                      <a:lnTo>
                        <a:pt x="55" y="204"/>
                      </a:lnTo>
                      <a:lnTo>
                        <a:pt x="52" y="203"/>
                      </a:lnTo>
                      <a:lnTo>
                        <a:pt x="48" y="201"/>
                      </a:lnTo>
                      <a:lnTo>
                        <a:pt x="45" y="199"/>
                      </a:lnTo>
                      <a:lnTo>
                        <a:pt x="42" y="197"/>
                      </a:lnTo>
                      <a:lnTo>
                        <a:pt x="39" y="195"/>
                      </a:lnTo>
                      <a:lnTo>
                        <a:pt x="35" y="192"/>
                      </a:lnTo>
                      <a:lnTo>
                        <a:pt x="32" y="190"/>
                      </a:lnTo>
                      <a:lnTo>
                        <a:pt x="29" y="187"/>
                      </a:lnTo>
                      <a:lnTo>
                        <a:pt x="26" y="185"/>
                      </a:lnTo>
                      <a:lnTo>
                        <a:pt x="23" y="181"/>
                      </a:lnTo>
                      <a:lnTo>
                        <a:pt x="20" y="177"/>
                      </a:lnTo>
                      <a:lnTo>
                        <a:pt x="18" y="174"/>
                      </a:lnTo>
                      <a:lnTo>
                        <a:pt x="16" y="172"/>
                      </a:lnTo>
                      <a:lnTo>
                        <a:pt x="15" y="169"/>
                      </a:lnTo>
                      <a:lnTo>
                        <a:pt x="13" y="166"/>
                      </a:lnTo>
                      <a:lnTo>
                        <a:pt x="12" y="163"/>
                      </a:lnTo>
                      <a:lnTo>
                        <a:pt x="10" y="159"/>
                      </a:lnTo>
                      <a:lnTo>
                        <a:pt x="8" y="156"/>
                      </a:lnTo>
                      <a:lnTo>
                        <a:pt x="7" y="152"/>
                      </a:lnTo>
                      <a:lnTo>
                        <a:pt x="6" y="148"/>
                      </a:lnTo>
                      <a:lnTo>
                        <a:pt x="5" y="144"/>
                      </a:lnTo>
                      <a:lnTo>
                        <a:pt x="4" y="139"/>
                      </a:lnTo>
                      <a:lnTo>
                        <a:pt x="3" y="135"/>
                      </a:lnTo>
                      <a:lnTo>
                        <a:pt x="2" y="129"/>
                      </a:lnTo>
                      <a:lnTo>
                        <a:pt x="1" y="124"/>
                      </a:lnTo>
                      <a:lnTo>
                        <a:pt x="1" y="122"/>
                      </a:lnTo>
                      <a:lnTo>
                        <a:pt x="0" y="119"/>
                      </a:lnTo>
                      <a:lnTo>
                        <a:pt x="0" y="116"/>
                      </a:lnTo>
                      <a:lnTo>
                        <a:pt x="0" y="113"/>
                      </a:lnTo>
                      <a:lnTo>
                        <a:pt x="0" y="110"/>
                      </a:lnTo>
                      <a:lnTo>
                        <a:pt x="0" y="108"/>
                      </a:lnTo>
                      <a:lnTo>
                        <a:pt x="0" y="105"/>
                      </a:lnTo>
                      <a:lnTo>
                        <a:pt x="0" y="102"/>
                      </a:lnTo>
                      <a:lnTo>
                        <a:pt x="0" y="100"/>
                      </a:lnTo>
                      <a:lnTo>
                        <a:pt x="0" y="95"/>
                      </a:lnTo>
                      <a:lnTo>
                        <a:pt x="0" y="93"/>
                      </a:lnTo>
                      <a:lnTo>
                        <a:pt x="0" y="90"/>
                      </a:lnTo>
                      <a:lnTo>
                        <a:pt x="1" y="87"/>
                      </a:lnTo>
                      <a:lnTo>
                        <a:pt x="1" y="84"/>
                      </a:lnTo>
                      <a:lnTo>
                        <a:pt x="2" y="81"/>
                      </a:lnTo>
                      <a:lnTo>
                        <a:pt x="2" y="78"/>
                      </a:lnTo>
                      <a:lnTo>
                        <a:pt x="3" y="75"/>
                      </a:lnTo>
                      <a:lnTo>
                        <a:pt x="4" y="72"/>
                      </a:lnTo>
                      <a:lnTo>
                        <a:pt x="4" y="71"/>
                      </a:lnTo>
                      <a:lnTo>
                        <a:pt x="6" y="66"/>
                      </a:lnTo>
                      <a:lnTo>
                        <a:pt x="7" y="64"/>
                      </a:lnTo>
                      <a:lnTo>
                        <a:pt x="8" y="61"/>
                      </a:lnTo>
                      <a:lnTo>
                        <a:pt x="10" y="58"/>
                      </a:lnTo>
                      <a:lnTo>
                        <a:pt x="11" y="56"/>
                      </a:lnTo>
                      <a:lnTo>
                        <a:pt x="13" y="53"/>
                      </a:lnTo>
                      <a:lnTo>
                        <a:pt x="15" y="50"/>
                      </a:lnTo>
                      <a:lnTo>
                        <a:pt x="16" y="47"/>
                      </a:lnTo>
                      <a:lnTo>
                        <a:pt x="18" y="45"/>
                      </a:lnTo>
                      <a:lnTo>
                        <a:pt x="23" y="40"/>
                      </a:lnTo>
                      <a:lnTo>
                        <a:pt x="28" y="35"/>
                      </a:lnTo>
                      <a:lnTo>
                        <a:pt x="31" y="33"/>
                      </a:lnTo>
                      <a:lnTo>
                        <a:pt x="33" y="31"/>
                      </a:lnTo>
                      <a:lnTo>
                        <a:pt x="36" y="28"/>
                      </a:lnTo>
                      <a:lnTo>
                        <a:pt x="39" y="26"/>
                      </a:lnTo>
                      <a:lnTo>
                        <a:pt x="42" y="24"/>
                      </a:lnTo>
                      <a:lnTo>
                        <a:pt x="46" y="22"/>
                      </a:lnTo>
                      <a:lnTo>
                        <a:pt x="50" y="20"/>
                      </a:lnTo>
                      <a:lnTo>
                        <a:pt x="54" y="18"/>
                      </a:lnTo>
                      <a:lnTo>
                        <a:pt x="57" y="16"/>
                      </a:lnTo>
                      <a:lnTo>
                        <a:pt x="62" y="15"/>
                      </a:lnTo>
                      <a:lnTo>
                        <a:pt x="66" y="13"/>
                      </a:lnTo>
                      <a:lnTo>
                        <a:pt x="70" y="12"/>
                      </a:lnTo>
                      <a:lnTo>
                        <a:pt x="75" y="10"/>
                      </a:lnTo>
                      <a:lnTo>
                        <a:pt x="80" y="8"/>
                      </a:lnTo>
                      <a:lnTo>
                        <a:pt x="85" y="7"/>
                      </a:lnTo>
                      <a:lnTo>
                        <a:pt x="91" y="6"/>
                      </a:lnTo>
                      <a:lnTo>
                        <a:pt x="95" y="5"/>
                      </a:lnTo>
                      <a:lnTo>
                        <a:pt x="101" y="4"/>
                      </a:lnTo>
                      <a:lnTo>
                        <a:pt x="107" y="3"/>
                      </a:lnTo>
                      <a:lnTo>
                        <a:pt x="113" y="2"/>
                      </a:lnTo>
                      <a:lnTo>
                        <a:pt x="119" y="2"/>
                      </a:lnTo>
                      <a:lnTo>
                        <a:pt x="126" y="1"/>
                      </a:lnTo>
                      <a:lnTo>
                        <a:pt x="132" y="0"/>
                      </a:lnTo>
                      <a:lnTo>
                        <a:pt x="139" y="0"/>
                      </a:lnTo>
                      <a:lnTo>
                        <a:pt x="146" y="0"/>
                      </a:lnTo>
                      <a:lnTo>
                        <a:pt x="153" y="0"/>
                      </a:lnTo>
                      <a:lnTo>
                        <a:pt x="161" y="0"/>
                      </a:lnTo>
                      <a:lnTo>
                        <a:pt x="169" y="0"/>
                      </a:lnTo>
                      <a:lnTo>
                        <a:pt x="177" y="0"/>
                      </a:lnTo>
                      <a:lnTo>
                        <a:pt x="185" y="0"/>
                      </a:lnTo>
                      <a:lnTo>
                        <a:pt x="194" y="2"/>
                      </a:lnTo>
                      <a:lnTo>
                        <a:pt x="202" y="2"/>
                      </a:lnTo>
                      <a:lnTo>
                        <a:pt x="210" y="3"/>
                      </a:lnTo>
                      <a:lnTo>
                        <a:pt x="220" y="3"/>
                      </a:lnTo>
                      <a:lnTo>
                        <a:pt x="220" y="4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203" name="Freeform 213">
                  <a:extLst>
                    <a:ext uri="{FF2B5EF4-FFF2-40B4-BE49-F238E27FC236}">
                      <a16:creationId xmlns:a16="http://schemas.microsoft.com/office/drawing/2014/main" id="{A0126F8B-565C-4DB7-953D-577F8CEB5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55" y="2037"/>
                  <a:ext cx="458" cy="205"/>
                </a:xfrm>
                <a:custGeom>
                  <a:avLst/>
                  <a:gdLst>
                    <a:gd name="T0" fmla="*/ 241 w 458"/>
                    <a:gd name="T1" fmla="*/ 5 h 205"/>
                    <a:gd name="T2" fmla="*/ 273 w 458"/>
                    <a:gd name="T3" fmla="*/ 8 h 205"/>
                    <a:gd name="T4" fmla="*/ 301 w 458"/>
                    <a:gd name="T5" fmla="*/ 11 h 205"/>
                    <a:gd name="T6" fmla="*/ 327 w 458"/>
                    <a:gd name="T7" fmla="*/ 14 h 205"/>
                    <a:gd name="T8" fmla="*/ 350 w 458"/>
                    <a:gd name="T9" fmla="*/ 20 h 205"/>
                    <a:gd name="T10" fmla="*/ 371 w 458"/>
                    <a:gd name="T11" fmla="*/ 25 h 205"/>
                    <a:gd name="T12" fmla="*/ 388 w 458"/>
                    <a:gd name="T13" fmla="*/ 30 h 205"/>
                    <a:gd name="T14" fmla="*/ 404 w 458"/>
                    <a:gd name="T15" fmla="*/ 36 h 205"/>
                    <a:gd name="T16" fmla="*/ 418 w 458"/>
                    <a:gd name="T17" fmla="*/ 42 h 205"/>
                    <a:gd name="T18" fmla="*/ 428 w 458"/>
                    <a:gd name="T19" fmla="*/ 50 h 205"/>
                    <a:gd name="T20" fmla="*/ 445 w 458"/>
                    <a:gd name="T21" fmla="*/ 64 h 205"/>
                    <a:gd name="T22" fmla="*/ 454 w 458"/>
                    <a:gd name="T23" fmla="*/ 81 h 205"/>
                    <a:gd name="T24" fmla="*/ 457 w 458"/>
                    <a:gd name="T25" fmla="*/ 100 h 205"/>
                    <a:gd name="T26" fmla="*/ 455 w 458"/>
                    <a:gd name="T27" fmla="*/ 117 h 205"/>
                    <a:gd name="T28" fmla="*/ 446 w 458"/>
                    <a:gd name="T29" fmla="*/ 133 h 205"/>
                    <a:gd name="T30" fmla="*/ 431 w 458"/>
                    <a:gd name="T31" fmla="*/ 147 h 205"/>
                    <a:gd name="T32" fmla="*/ 416 w 458"/>
                    <a:gd name="T33" fmla="*/ 155 h 205"/>
                    <a:gd name="T34" fmla="*/ 404 w 458"/>
                    <a:gd name="T35" fmla="*/ 161 h 205"/>
                    <a:gd name="T36" fmla="*/ 391 w 458"/>
                    <a:gd name="T37" fmla="*/ 166 h 205"/>
                    <a:gd name="T38" fmla="*/ 376 w 458"/>
                    <a:gd name="T39" fmla="*/ 170 h 205"/>
                    <a:gd name="T40" fmla="*/ 360 w 458"/>
                    <a:gd name="T41" fmla="*/ 174 h 205"/>
                    <a:gd name="T42" fmla="*/ 342 w 458"/>
                    <a:gd name="T43" fmla="*/ 178 h 205"/>
                    <a:gd name="T44" fmla="*/ 323 w 458"/>
                    <a:gd name="T45" fmla="*/ 181 h 205"/>
                    <a:gd name="T46" fmla="*/ 303 w 458"/>
                    <a:gd name="T47" fmla="*/ 183 h 205"/>
                    <a:gd name="T48" fmla="*/ 282 w 458"/>
                    <a:gd name="T49" fmla="*/ 186 h 205"/>
                    <a:gd name="T50" fmla="*/ 260 w 458"/>
                    <a:gd name="T51" fmla="*/ 187 h 205"/>
                    <a:gd name="T52" fmla="*/ 240 w 458"/>
                    <a:gd name="T53" fmla="*/ 186 h 205"/>
                    <a:gd name="T54" fmla="*/ 222 w 458"/>
                    <a:gd name="T55" fmla="*/ 186 h 205"/>
                    <a:gd name="T56" fmla="*/ 207 w 458"/>
                    <a:gd name="T57" fmla="*/ 185 h 205"/>
                    <a:gd name="T58" fmla="*/ 194 w 458"/>
                    <a:gd name="T59" fmla="*/ 183 h 205"/>
                    <a:gd name="T60" fmla="*/ 182 w 458"/>
                    <a:gd name="T61" fmla="*/ 182 h 205"/>
                    <a:gd name="T62" fmla="*/ 167 w 458"/>
                    <a:gd name="T63" fmla="*/ 180 h 205"/>
                    <a:gd name="T64" fmla="*/ 153 w 458"/>
                    <a:gd name="T65" fmla="*/ 177 h 205"/>
                    <a:gd name="T66" fmla="*/ 141 w 458"/>
                    <a:gd name="T67" fmla="*/ 175 h 205"/>
                    <a:gd name="T68" fmla="*/ 128 w 458"/>
                    <a:gd name="T69" fmla="*/ 175 h 205"/>
                    <a:gd name="T70" fmla="*/ 114 w 458"/>
                    <a:gd name="T71" fmla="*/ 179 h 205"/>
                    <a:gd name="T72" fmla="*/ 101 w 458"/>
                    <a:gd name="T73" fmla="*/ 187 h 205"/>
                    <a:gd name="T74" fmla="*/ 90 w 458"/>
                    <a:gd name="T75" fmla="*/ 196 h 205"/>
                    <a:gd name="T76" fmla="*/ 79 w 458"/>
                    <a:gd name="T77" fmla="*/ 203 h 205"/>
                    <a:gd name="T78" fmla="*/ 67 w 458"/>
                    <a:gd name="T79" fmla="*/ 204 h 205"/>
                    <a:gd name="T80" fmla="*/ 53 w 458"/>
                    <a:gd name="T81" fmla="*/ 199 h 205"/>
                    <a:gd name="T82" fmla="*/ 40 w 458"/>
                    <a:gd name="T83" fmla="*/ 191 h 205"/>
                    <a:gd name="T84" fmla="*/ 27 w 458"/>
                    <a:gd name="T85" fmla="*/ 182 h 205"/>
                    <a:gd name="T86" fmla="*/ 16 w 458"/>
                    <a:gd name="T87" fmla="*/ 169 h 205"/>
                    <a:gd name="T88" fmla="*/ 11 w 458"/>
                    <a:gd name="T89" fmla="*/ 157 h 205"/>
                    <a:gd name="T90" fmla="*/ 5 w 458"/>
                    <a:gd name="T91" fmla="*/ 142 h 205"/>
                    <a:gd name="T92" fmla="*/ 1 w 458"/>
                    <a:gd name="T93" fmla="*/ 124 h 205"/>
                    <a:gd name="T94" fmla="*/ 0 w 458"/>
                    <a:gd name="T95" fmla="*/ 111 h 205"/>
                    <a:gd name="T96" fmla="*/ 0 w 458"/>
                    <a:gd name="T97" fmla="*/ 100 h 205"/>
                    <a:gd name="T98" fmla="*/ 0 w 458"/>
                    <a:gd name="T99" fmla="*/ 88 h 205"/>
                    <a:gd name="T100" fmla="*/ 2 w 458"/>
                    <a:gd name="T101" fmla="*/ 76 h 205"/>
                    <a:gd name="T102" fmla="*/ 6 w 458"/>
                    <a:gd name="T103" fmla="*/ 65 h 205"/>
                    <a:gd name="T104" fmla="*/ 11 w 458"/>
                    <a:gd name="T105" fmla="*/ 54 h 205"/>
                    <a:gd name="T106" fmla="*/ 22 w 458"/>
                    <a:gd name="T107" fmla="*/ 39 h 205"/>
                    <a:gd name="T108" fmla="*/ 35 w 458"/>
                    <a:gd name="T109" fmla="*/ 27 h 205"/>
                    <a:gd name="T110" fmla="*/ 48 w 458"/>
                    <a:gd name="T111" fmla="*/ 19 h 205"/>
                    <a:gd name="T112" fmla="*/ 64 w 458"/>
                    <a:gd name="T113" fmla="*/ 12 h 205"/>
                    <a:gd name="T114" fmla="*/ 82 w 458"/>
                    <a:gd name="T115" fmla="*/ 6 h 205"/>
                    <a:gd name="T116" fmla="*/ 103 w 458"/>
                    <a:gd name="T117" fmla="*/ 2 h 205"/>
                    <a:gd name="T118" fmla="*/ 129 w 458"/>
                    <a:gd name="T119" fmla="*/ 0 h 205"/>
                    <a:gd name="T120" fmla="*/ 157 w 458"/>
                    <a:gd name="T121" fmla="*/ 0 h 205"/>
                    <a:gd name="T122" fmla="*/ 188 w 458"/>
                    <a:gd name="T123" fmla="*/ 1 h 205"/>
                    <a:gd name="T124" fmla="*/ 215 w 458"/>
                    <a:gd name="T125" fmla="*/ 3 h 20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58"/>
                    <a:gd name="T190" fmla="*/ 0 h 205"/>
                    <a:gd name="T191" fmla="*/ 458 w 458"/>
                    <a:gd name="T192" fmla="*/ 205 h 205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58" h="205">
                      <a:moveTo>
                        <a:pt x="215" y="3"/>
                      </a:moveTo>
                      <a:lnTo>
                        <a:pt x="223" y="3"/>
                      </a:lnTo>
                      <a:lnTo>
                        <a:pt x="232" y="4"/>
                      </a:lnTo>
                      <a:lnTo>
                        <a:pt x="241" y="5"/>
                      </a:lnTo>
                      <a:lnTo>
                        <a:pt x="249" y="5"/>
                      </a:lnTo>
                      <a:lnTo>
                        <a:pt x="257" y="6"/>
                      </a:lnTo>
                      <a:lnTo>
                        <a:pt x="265" y="6"/>
                      </a:lnTo>
                      <a:lnTo>
                        <a:pt x="273" y="8"/>
                      </a:lnTo>
                      <a:lnTo>
                        <a:pt x="280" y="8"/>
                      </a:lnTo>
                      <a:lnTo>
                        <a:pt x="287" y="10"/>
                      </a:lnTo>
                      <a:lnTo>
                        <a:pt x="294" y="11"/>
                      </a:lnTo>
                      <a:lnTo>
                        <a:pt x="301" y="11"/>
                      </a:lnTo>
                      <a:lnTo>
                        <a:pt x="309" y="12"/>
                      </a:lnTo>
                      <a:lnTo>
                        <a:pt x="315" y="13"/>
                      </a:lnTo>
                      <a:lnTo>
                        <a:pt x="321" y="14"/>
                      </a:lnTo>
                      <a:lnTo>
                        <a:pt x="327" y="14"/>
                      </a:lnTo>
                      <a:lnTo>
                        <a:pt x="333" y="16"/>
                      </a:lnTo>
                      <a:lnTo>
                        <a:pt x="338" y="17"/>
                      </a:lnTo>
                      <a:lnTo>
                        <a:pt x="345" y="18"/>
                      </a:lnTo>
                      <a:lnTo>
                        <a:pt x="350" y="20"/>
                      </a:lnTo>
                      <a:lnTo>
                        <a:pt x="355" y="20"/>
                      </a:lnTo>
                      <a:lnTo>
                        <a:pt x="361" y="21"/>
                      </a:lnTo>
                      <a:lnTo>
                        <a:pt x="366" y="23"/>
                      </a:lnTo>
                      <a:lnTo>
                        <a:pt x="371" y="25"/>
                      </a:lnTo>
                      <a:lnTo>
                        <a:pt x="375" y="25"/>
                      </a:lnTo>
                      <a:lnTo>
                        <a:pt x="380" y="27"/>
                      </a:lnTo>
                      <a:lnTo>
                        <a:pt x="384" y="29"/>
                      </a:lnTo>
                      <a:lnTo>
                        <a:pt x="388" y="30"/>
                      </a:lnTo>
                      <a:lnTo>
                        <a:pt x="393" y="31"/>
                      </a:lnTo>
                      <a:lnTo>
                        <a:pt x="397" y="33"/>
                      </a:lnTo>
                      <a:lnTo>
                        <a:pt x="401" y="35"/>
                      </a:lnTo>
                      <a:lnTo>
                        <a:pt x="404" y="36"/>
                      </a:lnTo>
                      <a:lnTo>
                        <a:pt x="408" y="37"/>
                      </a:lnTo>
                      <a:lnTo>
                        <a:pt x="411" y="39"/>
                      </a:lnTo>
                      <a:lnTo>
                        <a:pt x="414" y="40"/>
                      </a:lnTo>
                      <a:lnTo>
                        <a:pt x="418" y="42"/>
                      </a:lnTo>
                      <a:lnTo>
                        <a:pt x="420" y="43"/>
                      </a:lnTo>
                      <a:lnTo>
                        <a:pt x="423" y="45"/>
                      </a:lnTo>
                      <a:lnTo>
                        <a:pt x="426" y="48"/>
                      </a:lnTo>
                      <a:lnTo>
                        <a:pt x="428" y="50"/>
                      </a:lnTo>
                      <a:lnTo>
                        <a:pt x="434" y="54"/>
                      </a:lnTo>
                      <a:lnTo>
                        <a:pt x="438" y="56"/>
                      </a:lnTo>
                      <a:lnTo>
                        <a:pt x="441" y="60"/>
                      </a:lnTo>
                      <a:lnTo>
                        <a:pt x="445" y="64"/>
                      </a:lnTo>
                      <a:lnTo>
                        <a:pt x="448" y="69"/>
                      </a:lnTo>
                      <a:lnTo>
                        <a:pt x="451" y="72"/>
                      </a:lnTo>
                      <a:lnTo>
                        <a:pt x="453" y="77"/>
                      </a:lnTo>
                      <a:lnTo>
                        <a:pt x="454" y="81"/>
                      </a:lnTo>
                      <a:lnTo>
                        <a:pt x="455" y="86"/>
                      </a:lnTo>
                      <a:lnTo>
                        <a:pt x="456" y="90"/>
                      </a:lnTo>
                      <a:lnTo>
                        <a:pt x="457" y="95"/>
                      </a:lnTo>
                      <a:lnTo>
                        <a:pt x="457" y="100"/>
                      </a:lnTo>
                      <a:lnTo>
                        <a:pt x="457" y="104"/>
                      </a:lnTo>
                      <a:lnTo>
                        <a:pt x="457" y="108"/>
                      </a:lnTo>
                      <a:lnTo>
                        <a:pt x="456" y="113"/>
                      </a:lnTo>
                      <a:lnTo>
                        <a:pt x="455" y="117"/>
                      </a:lnTo>
                      <a:lnTo>
                        <a:pt x="453" y="121"/>
                      </a:lnTo>
                      <a:lnTo>
                        <a:pt x="452" y="125"/>
                      </a:lnTo>
                      <a:lnTo>
                        <a:pt x="449" y="129"/>
                      </a:lnTo>
                      <a:lnTo>
                        <a:pt x="446" y="133"/>
                      </a:lnTo>
                      <a:lnTo>
                        <a:pt x="443" y="136"/>
                      </a:lnTo>
                      <a:lnTo>
                        <a:pt x="439" y="140"/>
                      </a:lnTo>
                      <a:lnTo>
                        <a:pt x="436" y="143"/>
                      </a:lnTo>
                      <a:lnTo>
                        <a:pt x="431" y="147"/>
                      </a:lnTo>
                      <a:lnTo>
                        <a:pt x="426" y="150"/>
                      </a:lnTo>
                      <a:lnTo>
                        <a:pt x="422" y="153"/>
                      </a:lnTo>
                      <a:lnTo>
                        <a:pt x="419" y="154"/>
                      </a:lnTo>
                      <a:lnTo>
                        <a:pt x="416" y="155"/>
                      </a:lnTo>
                      <a:lnTo>
                        <a:pt x="413" y="157"/>
                      </a:lnTo>
                      <a:lnTo>
                        <a:pt x="410" y="158"/>
                      </a:lnTo>
                      <a:lnTo>
                        <a:pt x="407" y="159"/>
                      </a:lnTo>
                      <a:lnTo>
                        <a:pt x="404" y="161"/>
                      </a:lnTo>
                      <a:lnTo>
                        <a:pt x="401" y="162"/>
                      </a:lnTo>
                      <a:lnTo>
                        <a:pt x="397" y="164"/>
                      </a:lnTo>
                      <a:lnTo>
                        <a:pt x="394" y="164"/>
                      </a:lnTo>
                      <a:lnTo>
                        <a:pt x="391" y="166"/>
                      </a:lnTo>
                      <a:lnTo>
                        <a:pt x="387" y="167"/>
                      </a:lnTo>
                      <a:lnTo>
                        <a:pt x="384" y="168"/>
                      </a:lnTo>
                      <a:lnTo>
                        <a:pt x="380" y="170"/>
                      </a:lnTo>
                      <a:lnTo>
                        <a:pt x="376" y="170"/>
                      </a:lnTo>
                      <a:lnTo>
                        <a:pt x="372" y="171"/>
                      </a:lnTo>
                      <a:lnTo>
                        <a:pt x="368" y="173"/>
                      </a:lnTo>
                      <a:lnTo>
                        <a:pt x="364" y="173"/>
                      </a:lnTo>
                      <a:lnTo>
                        <a:pt x="360" y="174"/>
                      </a:lnTo>
                      <a:lnTo>
                        <a:pt x="355" y="175"/>
                      </a:lnTo>
                      <a:lnTo>
                        <a:pt x="351" y="176"/>
                      </a:lnTo>
                      <a:lnTo>
                        <a:pt x="347" y="177"/>
                      </a:lnTo>
                      <a:lnTo>
                        <a:pt x="342" y="178"/>
                      </a:lnTo>
                      <a:lnTo>
                        <a:pt x="338" y="179"/>
                      </a:lnTo>
                      <a:lnTo>
                        <a:pt x="333" y="179"/>
                      </a:lnTo>
                      <a:lnTo>
                        <a:pt x="329" y="180"/>
                      </a:lnTo>
                      <a:lnTo>
                        <a:pt x="323" y="181"/>
                      </a:lnTo>
                      <a:lnTo>
                        <a:pt x="319" y="182"/>
                      </a:lnTo>
                      <a:lnTo>
                        <a:pt x="314" y="182"/>
                      </a:lnTo>
                      <a:lnTo>
                        <a:pt x="309" y="183"/>
                      </a:lnTo>
                      <a:lnTo>
                        <a:pt x="303" y="183"/>
                      </a:lnTo>
                      <a:lnTo>
                        <a:pt x="299" y="184"/>
                      </a:lnTo>
                      <a:lnTo>
                        <a:pt x="292" y="185"/>
                      </a:lnTo>
                      <a:lnTo>
                        <a:pt x="287" y="185"/>
                      </a:lnTo>
                      <a:lnTo>
                        <a:pt x="282" y="186"/>
                      </a:lnTo>
                      <a:lnTo>
                        <a:pt x="276" y="186"/>
                      </a:lnTo>
                      <a:lnTo>
                        <a:pt x="270" y="186"/>
                      </a:lnTo>
                      <a:lnTo>
                        <a:pt x="265" y="187"/>
                      </a:lnTo>
                      <a:lnTo>
                        <a:pt x="260" y="187"/>
                      </a:lnTo>
                      <a:lnTo>
                        <a:pt x="254" y="187"/>
                      </a:lnTo>
                      <a:lnTo>
                        <a:pt x="249" y="186"/>
                      </a:lnTo>
                      <a:lnTo>
                        <a:pt x="244" y="186"/>
                      </a:lnTo>
                      <a:lnTo>
                        <a:pt x="240" y="186"/>
                      </a:lnTo>
                      <a:lnTo>
                        <a:pt x="235" y="186"/>
                      </a:lnTo>
                      <a:lnTo>
                        <a:pt x="231" y="186"/>
                      </a:lnTo>
                      <a:lnTo>
                        <a:pt x="227" y="186"/>
                      </a:lnTo>
                      <a:lnTo>
                        <a:pt x="222" y="186"/>
                      </a:lnTo>
                      <a:lnTo>
                        <a:pt x="218" y="185"/>
                      </a:lnTo>
                      <a:lnTo>
                        <a:pt x="215" y="185"/>
                      </a:lnTo>
                      <a:lnTo>
                        <a:pt x="210" y="185"/>
                      </a:lnTo>
                      <a:lnTo>
                        <a:pt x="207" y="185"/>
                      </a:lnTo>
                      <a:lnTo>
                        <a:pt x="204" y="185"/>
                      </a:lnTo>
                      <a:lnTo>
                        <a:pt x="200" y="184"/>
                      </a:lnTo>
                      <a:lnTo>
                        <a:pt x="197" y="184"/>
                      </a:lnTo>
                      <a:lnTo>
                        <a:pt x="194" y="183"/>
                      </a:lnTo>
                      <a:lnTo>
                        <a:pt x="191" y="183"/>
                      </a:lnTo>
                      <a:lnTo>
                        <a:pt x="188" y="183"/>
                      </a:lnTo>
                      <a:lnTo>
                        <a:pt x="185" y="183"/>
                      </a:lnTo>
                      <a:lnTo>
                        <a:pt x="182" y="182"/>
                      </a:lnTo>
                      <a:lnTo>
                        <a:pt x="181" y="182"/>
                      </a:lnTo>
                      <a:lnTo>
                        <a:pt x="175" y="181"/>
                      </a:lnTo>
                      <a:lnTo>
                        <a:pt x="171" y="181"/>
                      </a:lnTo>
                      <a:lnTo>
                        <a:pt x="167" y="180"/>
                      </a:lnTo>
                      <a:lnTo>
                        <a:pt x="163" y="179"/>
                      </a:lnTo>
                      <a:lnTo>
                        <a:pt x="160" y="179"/>
                      </a:lnTo>
                      <a:lnTo>
                        <a:pt x="157" y="179"/>
                      </a:lnTo>
                      <a:lnTo>
                        <a:pt x="153" y="177"/>
                      </a:lnTo>
                      <a:lnTo>
                        <a:pt x="151" y="177"/>
                      </a:lnTo>
                      <a:lnTo>
                        <a:pt x="147" y="177"/>
                      </a:lnTo>
                      <a:lnTo>
                        <a:pt x="144" y="176"/>
                      </a:lnTo>
                      <a:lnTo>
                        <a:pt x="141" y="175"/>
                      </a:lnTo>
                      <a:lnTo>
                        <a:pt x="138" y="175"/>
                      </a:lnTo>
                      <a:lnTo>
                        <a:pt x="135" y="175"/>
                      </a:lnTo>
                      <a:lnTo>
                        <a:pt x="131" y="175"/>
                      </a:lnTo>
                      <a:lnTo>
                        <a:pt x="128" y="175"/>
                      </a:lnTo>
                      <a:lnTo>
                        <a:pt x="125" y="176"/>
                      </a:lnTo>
                      <a:lnTo>
                        <a:pt x="120" y="177"/>
                      </a:lnTo>
                      <a:lnTo>
                        <a:pt x="118" y="178"/>
                      </a:lnTo>
                      <a:lnTo>
                        <a:pt x="114" y="179"/>
                      </a:lnTo>
                      <a:lnTo>
                        <a:pt x="111" y="181"/>
                      </a:lnTo>
                      <a:lnTo>
                        <a:pt x="107" y="183"/>
                      </a:lnTo>
                      <a:lnTo>
                        <a:pt x="103" y="185"/>
                      </a:lnTo>
                      <a:lnTo>
                        <a:pt x="101" y="187"/>
                      </a:lnTo>
                      <a:lnTo>
                        <a:pt x="97" y="189"/>
                      </a:lnTo>
                      <a:lnTo>
                        <a:pt x="95" y="191"/>
                      </a:lnTo>
                      <a:lnTo>
                        <a:pt x="92" y="193"/>
                      </a:lnTo>
                      <a:lnTo>
                        <a:pt x="90" y="196"/>
                      </a:lnTo>
                      <a:lnTo>
                        <a:pt x="87" y="198"/>
                      </a:lnTo>
                      <a:lnTo>
                        <a:pt x="84" y="199"/>
                      </a:lnTo>
                      <a:lnTo>
                        <a:pt x="81" y="201"/>
                      </a:lnTo>
                      <a:lnTo>
                        <a:pt x="79" y="203"/>
                      </a:lnTo>
                      <a:lnTo>
                        <a:pt x="76" y="203"/>
                      </a:lnTo>
                      <a:lnTo>
                        <a:pt x="73" y="204"/>
                      </a:lnTo>
                      <a:lnTo>
                        <a:pt x="70" y="204"/>
                      </a:lnTo>
                      <a:lnTo>
                        <a:pt x="67" y="204"/>
                      </a:lnTo>
                      <a:lnTo>
                        <a:pt x="64" y="204"/>
                      </a:lnTo>
                      <a:lnTo>
                        <a:pt x="61" y="203"/>
                      </a:lnTo>
                      <a:lnTo>
                        <a:pt x="57" y="201"/>
                      </a:lnTo>
                      <a:lnTo>
                        <a:pt x="53" y="199"/>
                      </a:lnTo>
                      <a:lnTo>
                        <a:pt x="50" y="198"/>
                      </a:lnTo>
                      <a:lnTo>
                        <a:pt x="46" y="196"/>
                      </a:lnTo>
                      <a:lnTo>
                        <a:pt x="43" y="194"/>
                      </a:lnTo>
                      <a:lnTo>
                        <a:pt x="40" y="191"/>
                      </a:lnTo>
                      <a:lnTo>
                        <a:pt x="37" y="190"/>
                      </a:lnTo>
                      <a:lnTo>
                        <a:pt x="33" y="188"/>
                      </a:lnTo>
                      <a:lnTo>
                        <a:pt x="31" y="185"/>
                      </a:lnTo>
                      <a:lnTo>
                        <a:pt x="27" y="182"/>
                      </a:lnTo>
                      <a:lnTo>
                        <a:pt x="25" y="179"/>
                      </a:lnTo>
                      <a:lnTo>
                        <a:pt x="22" y="176"/>
                      </a:lnTo>
                      <a:lnTo>
                        <a:pt x="19" y="173"/>
                      </a:lnTo>
                      <a:lnTo>
                        <a:pt x="16" y="169"/>
                      </a:lnTo>
                      <a:lnTo>
                        <a:pt x="14" y="166"/>
                      </a:lnTo>
                      <a:lnTo>
                        <a:pt x="13" y="163"/>
                      </a:lnTo>
                      <a:lnTo>
                        <a:pt x="12" y="161"/>
                      </a:lnTo>
                      <a:lnTo>
                        <a:pt x="11" y="157"/>
                      </a:lnTo>
                      <a:lnTo>
                        <a:pt x="9" y="154"/>
                      </a:lnTo>
                      <a:lnTo>
                        <a:pt x="8" y="150"/>
                      </a:lnTo>
                      <a:lnTo>
                        <a:pt x="7" y="146"/>
                      </a:lnTo>
                      <a:lnTo>
                        <a:pt x="5" y="142"/>
                      </a:lnTo>
                      <a:lnTo>
                        <a:pt x="4" y="138"/>
                      </a:lnTo>
                      <a:lnTo>
                        <a:pt x="3" y="134"/>
                      </a:lnTo>
                      <a:lnTo>
                        <a:pt x="3" y="129"/>
                      </a:lnTo>
                      <a:lnTo>
                        <a:pt x="1" y="124"/>
                      </a:lnTo>
                      <a:lnTo>
                        <a:pt x="0" y="119"/>
                      </a:lnTo>
                      <a:lnTo>
                        <a:pt x="0" y="116"/>
                      </a:lnTo>
                      <a:lnTo>
                        <a:pt x="0" y="114"/>
                      </a:lnTo>
                      <a:lnTo>
                        <a:pt x="0" y="111"/>
                      </a:lnTo>
                      <a:lnTo>
                        <a:pt x="0" y="108"/>
                      </a:lnTo>
                      <a:lnTo>
                        <a:pt x="0" y="105"/>
                      </a:lnTo>
                      <a:lnTo>
                        <a:pt x="0" y="102"/>
                      </a:lnTo>
                      <a:lnTo>
                        <a:pt x="0" y="100"/>
                      </a:lnTo>
                      <a:lnTo>
                        <a:pt x="0" y="96"/>
                      </a:lnTo>
                      <a:lnTo>
                        <a:pt x="0" y="93"/>
                      </a:lnTo>
                      <a:lnTo>
                        <a:pt x="0" y="90"/>
                      </a:lnTo>
                      <a:lnTo>
                        <a:pt x="0" y="88"/>
                      </a:lnTo>
                      <a:lnTo>
                        <a:pt x="0" y="85"/>
                      </a:lnTo>
                      <a:lnTo>
                        <a:pt x="1" y="82"/>
                      </a:lnTo>
                      <a:lnTo>
                        <a:pt x="1" y="79"/>
                      </a:lnTo>
                      <a:lnTo>
                        <a:pt x="2" y="76"/>
                      </a:lnTo>
                      <a:lnTo>
                        <a:pt x="3" y="73"/>
                      </a:lnTo>
                      <a:lnTo>
                        <a:pt x="3" y="70"/>
                      </a:lnTo>
                      <a:lnTo>
                        <a:pt x="4" y="69"/>
                      </a:lnTo>
                      <a:lnTo>
                        <a:pt x="6" y="65"/>
                      </a:lnTo>
                      <a:lnTo>
                        <a:pt x="7" y="62"/>
                      </a:lnTo>
                      <a:lnTo>
                        <a:pt x="8" y="59"/>
                      </a:lnTo>
                      <a:lnTo>
                        <a:pt x="9" y="56"/>
                      </a:lnTo>
                      <a:lnTo>
                        <a:pt x="11" y="54"/>
                      </a:lnTo>
                      <a:lnTo>
                        <a:pt x="12" y="51"/>
                      </a:lnTo>
                      <a:lnTo>
                        <a:pt x="14" y="49"/>
                      </a:lnTo>
                      <a:lnTo>
                        <a:pt x="18" y="43"/>
                      </a:lnTo>
                      <a:lnTo>
                        <a:pt x="22" y="39"/>
                      </a:lnTo>
                      <a:lnTo>
                        <a:pt x="27" y="34"/>
                      </a:lnTo>
                      <a:lnTo>
                        <a:pt x="29" y="32"/>
                      </a:lnTo>
                      <a:lnTo>
                        <a:pt x="32" y="29"/>
                      </a:lnTo>
                      <a:lnTo>
                        <a:pt x="35" y="27"/>
                      </a:lnTo>
                      <a:lnTo>
                        <a:pt x="38" y="25"/>
                      </a:lnTo>
                      <a:lnTo>
                        <a:pt x="41" y="23"/>
                      </a:lnTo>
                      <a:lnTo>
                        <a:pt x="44" y="21"/>
                      </a:lnTo>
                      <a:lnTo>
                        <a:pt x="48" y="19"/>
                      </a:lnTo>
                      <a:lnTo>
                        <a:pt x="51" y="17"/>
                      </a:lnTo>
                      <a:lnTo>
                        <a:pt x="56" y="16"/>
                      </a:lnTo>
                      <a:lnTo>
                        <a:pt x="60" y="14"/>
                      </a:lnTo>
                      <a:lnTo>
                        <a:pt x="64" y="12"/>
                      </a:lnTo>
                      <a:lnTo>
                        <a:pt x="68" y="11"/>
                      </a:lnTo>
                      <a:lnTo>
                        <a:pt x="73" y="10"/>
                      </a:lnTo>
                      <a:lnTo>
                        <a:pt x="77" y="8"/>
                      </a:lnTo>
                      <a:lnTo>
                        <a:pt x="82" y="6"/>
                      </a:lnTo>
                      <a:lnTo>
                        <a:pt x="87" y="5"/>
                      </a:lnTo>
                      <a:lnTo>
                        <a:pt x="93" y="4"/>
                      </a:lnTo>
                      <a:lnTo>
                        <a:pt x="98" y="3"/>
                      </a:lnTo>
                      <a:lnTo>
                        <a:pt x="103" y="2"/>
                      </a:lnTo>
                      <a:lnTo>
                        <a:pt x="110" y="2"/>
                      </a:lnTo>
                      <a:lnTo>
                        <a:pt x="116" y="1"/>
                      </a:lnTo>
                      <a:lnTo>
                        <a:pt x="122" y="1"/>
                      </a:lnTo>
                      <a:lnTo>
                        <a:pt x="129" y="0"/>
                      </a:lnTo>
                      <a:lnTo>
                        <a:pt x="135" y="0"/>
                      </a:lnTo>
                      <a:lnTo>
                        <a:pt x="142" y="0"/>
                      </a:lnTo>
                      <a:lnTo>
                        <a:pt x="149" y="0"/>
                      </a:lnTo>
                      <a:lnTo>
                        <a:pt x="157" y="0"/>
                      </a:lnTo>
                      <a:lnTo>
                        <a:pt x="164" y="0"/>
                      </a:lnTo>
                      <a:lnTo>
                        <a:pt x="172" y="0"/>
                      </a:lnTo>
                      <a:lnTo>
                        <a:pt x="180" y="0"/>
                      </a:lnTo>
                      <a:lnTo>
                        <a:pt x="188" y="1"/>
                      </a:lnTo>
                      <a:lnTo>
                        <a:pt x="197" y="1"/>
                      </a:lnTo>
                      <a:lnTo>
                        <a:pt x="206" y="2"/>
                      </a:lnTo>
                      <a:lnTo>
                        <a:pt x="214" y="3"/>
                      </a:lnTo>
                      <a:lnTo>
                        <a:pt x="215" y="3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204" name="Freeform 214">
                  <a:extLst>
                    <a:ext uri="{FF2B5EF4-FFF2-40B4-BE49-F238E27FC236}">
                      <a16:creationId xmlns:a16="http://schemas.microsoft.com/office/drawing/2014/main" id="{A1A10DE3-C08F-4E84-986C-56B8D87A01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58" y="2038"/>
                  <a:ext cx="450" cy="201"/>
                </a:xfrm>
                <a:custGeom>
                  <a:avLst/>
                  <a:gdLst>
                    <a:gd name="T0" fmla="*/ 236 w 450"/>
                    <a:gd name="T1" fmla="*/ 5 h 201"/>
                    <a:gd name="T2" fmla="*/ 268 w 450"/>
                    <a:gd name="T3" fmla="*/ 9 h 201"/>
                    <a:gd name="T4" fmla="*/ 296 w 450"/>
                    <a:gd name="T5" fmla="*/ 12 h 201"/>
                    <a:gd name="T6" fmla="*/ 321 w 450"/>
                    <a:gd name="T7" fmla="*/ 15 h 201"/>
                    <a:gd name="T8" fmla="*/ 345 w 450"/>
                    <a:gd name="T9" fmla="*/ 20 h 201"/>
                    <a:gd name="T10" fmla="*/ 365 w 450"/>
                    <a:gd name="T11" fmla="*/ 25 h 201"/>
                    <a:gd name="T12" fmla="*/ 382 w 450"/>
                    <a:gd name="T13" fmla="*/ 31 h 201"/>
                    <a:gd name="T14" fmla="*/ 398 w 450"/>
                    <a:gd name="T15" fmla="*/ 36 h 201"/>
                    <a:gd name="T16" fmla="*/ 410 w 450"/>
                    <a:gd name="T17" fmla="*/ 42 h 201"/>
                    <a:gd name="T18" fmla="*/ 423 w 450"/>
                    <a:gd name="T19" fmla="*/ 51 h 201"/>
                    <a:gd name="T20" fmla="*/ 438 w 450"/>
                    <a:gd name="T21" fmla="*/ 68 h 201"/>
                    <a:gd name="T22" fmla="*/ 446 w 450"/>
                    <a:gd name="T23" fmla="*/ 83 h 201"/>
                    <a:gd name="T24" fmla="*/ 449 w 450"/>
                    <a:gd name="T25" fmla="*/ 101 h 201"/>
                    <a:gd name="T26" fmla="*/ 446 w 450"/>
                    <a:gd name="T27" fmla="*/ 118 h 201"/>
                    <a:gd name="T28" fmla="*/ 436 w 450"/>
                    <a:gd name="T29" fmla="*/ 133 h 201"/>
                    <a:gd name="T30" fmla="*/ 420 w 450"/>
                    <a:gd name="T31" fmla="*/ 147 h 201"/>
                    <a:gd name="T32" fmla="*/ 405 w 450"/>
                    <a:gd name="T33" fmla="*/ 155 h 201"/>
                    <a:gd name="T34" fmla="*/ 393 w 450"/>
                    <a:gd name="T35" fmla="*/ 160 h 201"/>
                    <a:gd name="T36" fmla="*/ 380 w 450"/>
                    <a:gd name="T37" fmla="*/ 165 h 201"/>
                    <a:gd name="T38" fmla="*/ 365 w 450"/>
                    <a:gd name="T39" fmla="*/ 169 h 201"/>
                    <a:gd name="T40" fmla="*/ 348 w 450"/>
                    <a:gd name="T41" fmla="*/ 172 h 201"/>
                    <a:gd name="T42" fmla="*/ 331 w 450"/>
                    <a:gd name="T43" fmla="*/ 176 h 201"/>
                    <a:gd name="T44" fmla="*/ 312 w 450"/>
                    <a:gd name="T45" fmla="*/ 179 h 201"/>
                    <a:gd name="T46" fmla="*/ 291 w 450"/>
                    <a:gd name="T47" fmla="*/ 181 h 201"/>
                    <a:gd name="T48" fmla="*/ 270 w 450"/>
                    <a:gd name="T49" fmla="*/ 183 h 201"/>
                    <a:gd name="T50" fmla="*/ 249 w 450"/>
                    <a:gd name="T51" fmla="*/ 184 h 201"/>
                    <a:gd name="T52" fmla="*/ 230 w 450"/>
                    <a:gd name="T53" fmla="*/ 183 h 201"/>
                    <a:gd name="T54" fmla="*/ 214 w 450"/>
                    <a:gd name="T55" fmla="*/ 182 h 201"/>
                    <a:gd name="T56" fmla="*/ 199 w 450"/>
                    <a:gd name="T57" fmla="*/ 181 h 201"/>
                    <a:gd name="T58" fmla="*/ 187 w 450"/>
                    <a:gd name="T59" fmla="*/ 180 h 201"/>
                    <a:gd name="T60" fmla="*/ 172 w 450"/>
                    <a:gd name="T61" fmla="*/ 178 h 201"/>
                    <a:gd name="T62" fmla="*/ 157 w 450"/>
                    <a:gd name="T63" fmla="*/ 176 h 201"/>
                    <a:gd name="T64" fmla="*/ 144 w 450"/>
                    <a:gd name="T65" fmla="*/ 174 h 201"/>
                    <a:gd name="T66" fmla="*/ 131 w 450"/>
                    <a:gd name="T67" fmla="*/ 172 h 201"/>
                    <a:gd name="T68" fmla="*/ 117 w 450"/>
                    <a:gd name="T69" fmla="*/ 174 h 201"/>
                    <a:gd name="T70" fmla="*/ 104 w 450"/>
                    <a:gd name="T71" fmla="*/ 181 h 201"/>
                    <a:gd name="T72" fmla="*/ 92 w 450"/>
                    <a:gd name="T73" fmla="*/ 189 h 201"/>
                    <a:gd name="T74" fmla="*/ 81 w 450"/>
                    <a:gd name="T75" fmla="*/ 197 h 201"/>
                    <a:gd name="T76" fmla="*/ 71 w 450"/>
                    <a:gd name="T77" fmla="*/ 200 h 201"/>
                    <a:gd name="T78" fmla="*/ 58 w 450"/>
                    <a:gd name="T79" fmla="*/ 198 h 201"/>
                    <a:gd name="T80" fmla="*/ 44 w 450"/>
                    <a:gd name="T81" fmla="*/ 191 h 201"/>
                    <a:gd name="T82" fmla="*/ 32 w 450"/>
                    <a:gd name="T83" fmla="*/ 182 h 201"/>
                    <a:gd name="T84" fmla="*/ 21 w 450"/>
                    <a:gd name="T85" fmla="*/ 171 h 201"/>
                    <a:gd name="T86" fmla="*/ 13 w 450"/>
                    <a:gd name="T87" fmla="*/ 157 h 201"/>
                    <a:gd name="T88" fmla="*/ 8 w 450"/>
                    <a:gd name="T89" fmla="*/ 144 h 201"/>
                    <a:gd name="T90" fmla="*/ 3 w 450"/>
                    <a:gd name="T91" fmla="*/ 127 h 201"/>
                    <a:gd name="T92" fmla="*/ 1 w 450"/>
                    <a:gd name="T93" fmla="*/ 112 h 201"/>
                    <a:gd name="T94" fmla="*/ 0 w 450"/>
                    <a:gd name="T95" fmla="*/ 101 h 201"/>
                    <a:gd name="T96" fmla="*/ 1 w 450"/>
                    <a:gd name="T97" fmla="*/ 89 h 201"/>
                    <a:gd name="T98" fmla="*/ 2 w 450"/>
                    <a:gd name="T99" fmla="*/ 78 h 201"/>
                    <a:gd name="T100" fmla="*/ 6 w 450"/>
                    <a:gd name="T101" fmla="*/ 68 h 201"/>
                    <a:gd name="T102" fmla="*/ 10 w 450"/>
                    <a:gd name="T103" fmla="*/ 56 h 201"/>
                    <a:gd name="T104" fmla="*/ 22 w 450"/>
                    <a:gd name="T105" fmla="*/ 39 h 201"/>
                    <a:gd name="T106" fmla="*/ 37 w 450"/>
                    <a:gd name="T107" fmla="*/ 25 h 201"/>
                    <a:gd name="T108" fmla="*/ 51 w 450"/>
                    <a:gd name="T109" fmla="*/ 17 h 201"/>
                    <a:gd name="T110" fmla="*/ 67 w 450"/>
                    <a:gd name="T111" fmla="*/ 11 h 201"/>
                    <a:gd name="T112" fmla="*/ 85 w 450"/>
                    <a:gd name="T113" fmla="*/ 5 h 201"/>
                    <a:gd name="T114" fmla="*/ 108 w 450"/>
                    <a:gd name="T115" fmla="*/ 2 h 201"/>
                    <a:gd name="T116" fmla="*/ 132 w 450"/>
                    <a:gd name="T117" fmla="*/ 0 h 201"/>
                    <a:gd name="T118" fmla="*/ 160 w 450"/>
                    <a:gd name="T119" fmla="*/ 0 h 201"/>
                    <a:gd name="T120" fmla="*/ 193 w 450"/>
                    <a:gd name="T121" fmla="*/ 2 h 201"/>
                    <a:gd name="T122" fmla="*/ 211 w 450"/>
                    <a:gd name="T123" fmla="*/ 4 h 20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50"/>
                    <a:gd name="T187" fmla="*/ 0 h 201"/>
                    <a:gd name="T188" fmla="*/ 450 w 450"/>
                    <a:gd name="T189" fmla="*/ 201 h 20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50" h="201">
                      <a:moveTo>
                        <a:pt x="211" y="4"/>
                      </a:moveTo>
                      <a:lnTo>
                        <a:pt x="219" y="4"/>
                      </a:lnTo>
                      <a:lnTo>
                        <a:pt x="228" y="5"/>
                      </a:lnTo>
                      <a:lnTo>
                        <a:pt x="236" y="5"/>
                      </a:lnTo>
                      <a:lnTo>
                        <a:pt x="244" y="6"/>
                      </a:lnTo>
                      <a:lnTo>
                        <a:pt x="252" y="7"/>
                      </a:lnTo>
                      <a:lnTo>
                        <a:pt x="261" y="7"/>
                      </a:lnTo>
                      <a:lnTo>
                        <a:pt x="268" y="9"/>
                      </a:lnTo>
                      <a:lnTo>
                        <a:pt x="275" y="10"/>
                      </a:lnTo>
                      <a:lnTo>
                        <a:pt x="282" y="10"/>
                      </a:lnTo>
                      <a:lnTo>
                        <a:pt x="289" y="11"/>
                      </a:lnTo>
                      <a:lnTo>
                        <a:pt x="296" y="12"/>
                      </a:lnTo>
                      <a:lnTo>
                        <a:pt x="303" y="13"/>
                      </a:lnTo>
                      <a:lnTo>
                        <a:pt x="309" y="13"/>
                      </a:lnTo>
                      <a:lnTo>
                        <a:pt x="316" y="15"/>
                      </a:lnTo>
                      <a:lnTo>
                        <a:pt x="321" y="15"/>
                      </a:lnTo>
                      <a:lnTo>
                        <a:pt x="328" y="17"/>
                      </a:lnTo>
                      <a:lnTo>
                        <a:pt x="333" y="17"/>
                      </a:lnTo>
                      <a:lnTo>
                        <a:pt x="339" y="19"/>
                      </a:lnTo>
                      <a:lnTo>
                        <a:pt x="345" y="20"/>
                      </a:lnTo>
                      <a:lnTo>
                        <a:pt x="350" y="21"/>
                      </a:lnTo>
                      <a:lnTo>
                        <a:pt x="355" y="22"/>
                      </a:lnTo>
                      <a:lnTo>
                        <a:pt x="360" y="24"/>
                      </a:lnTo>
                      <a:lnTo>
                        <a:pt x="365" y="25"/>
                      </a:lnTo>
                      <a:lnTo>
                        <a:pt x="369" y="26"/>
                      </a:lnTo>
                      <a:lnTo>
                        <a:pt x="373" y="28"/>
                      </a:lnTo>
                      <a:lnTo>
                        <a:pt x="378" y="29"/>
                      </a:lnTo>
                      <a:lnTo>
                        <a:pt x="382" y="31"/>
                      </a:lnTo>
                      <a:lnTo>
                        <a:pt x="386" y="32"/>
                      </a:lnTo>
                      <a:lnTo>
                        <a:pt x="390" y="34"/>
                      </a:lnTo>
                      <a:lnTo>
                        <a:pt x="394" y="35"/>
                      </a:lnTo>
                      <a:lnTo>
                        <a:pt x="398" y="36"/>
                      </a:lnTo>
                      <a:lnTo>
                        <a:pt x="401" y="38"/>
                      </a:lnTo>
                      <a:lnTo>
                        <a:pt x="404" y="39"/>
                      </a:lnTo>
                      <a:lnTo>
                        <a:pt x="407" y="41"/>
                      </a:lnTo>
                      <a:lnTo>
                        <a:pt x="410" y="42"/>
                      </a:lnTo>
                      <a:lnTo>
                        <a:pt x="413" y="44"/>
                      </a:lnTo>
                      <a:lnTo>
                        <a:pt x="416" y="46"/>
                      </a:lnTo>
                      <a:lnTo>
                        <a:pt x="419" y="48"/>
                      </a:lnTo>
                      <a:lnTo>
                        <a:pt x="423" y="51"/>
                      </a:lnTo>
                      <a:lnTo>
                        <a:pt x="428" y="55"/>
                      </a:lnTo>
                      <a:lnTo>
                        <a:pt x="432" y="59"/>
                      </a:lnTo>
                      <a:lnTo>
                        <a:pt x="435" y="63"/>
                      </a:lnTo>
                      <a:lnTo>
                        <a:pt x="438" y="68"/>
                      </a:lnTo>
                      <a:lnTo>
                        <a:pt x="441" y="70"/>
                      </a:lnTo>
                      <a:lnTo>
                        <a:pt x="443" y="75"/>
                      </a:lnTo>
                      <a:lnTo>
                        <a:pt x="445" y="79"/>
                      </a:lnTo>
                      <a:lnTo>
                        <a:pt x="446" y="83"/>
                      </a:lnTo>
                      <a:lnTo>
                        <a:pt x="448" y="87"/>
                      </a:lnTo>
                      <a:lnTo>
                        <a:pt x="448" y="92"/>
                      </a:lnTo>
                      <a:lnTo>
                        <a:pt x="449" y="97"/>
                      </a:lnTo>
                      <a:lnTo>
                        <a:pt x="449" y="101"/>
                      </a:lnTo>
                      <a:lnTo>
                        <a:pt x="449" y="105"/>
                      </a:lnTo>
                      <a:lnTo>
                        <a:pt x="448" y="109"/>
                      </a:lnTo>
                      <a:lnTo>
                        <a:pt x="447" y="114"/>
                      </a:lnTo>
                      <a:lnTo>
                        <a:pt x="446" y="118"/>
                      </a:lnTo>
                      <a:lnTo>
                        <a:pt x="444" y="122"/>
                      </a:lnTo>
                      <a:lnTo>
                        <a:pt x="442" y="126"/>
                      </a:lnTo>
                      <a:lnTo>
                        <a:pt x="438" y="129"/>
                      </a:lnTo>
                      <a:lnTo>
                        <a:pt x="436" y="133"/>
                      </a:lnTo>
                      <a:lnTo>
                        <a:pt x="433" y="136"/>
                      </a:lnTo>
                      <a:lnTo>
                        <a:pt x="429" y="141"/>
                      </a:lnTo>
                      <a:lnTo>
                        <a:pt x="425" y="143"/>
                      </a:lnTo>
                      <a:lnTo>
                        <a:pt x="420" y="147"/>
                      </a:lnTo>
                      <a:lnTo>
                        <a:pt x="416" y="149"/>
                      </a:lnTo>
                      <a:lnTo>
                        <a:pt x="411" y="152"/>
                      </a:lnTo>
                      <a:lnTo>
                        <a:pt x="408" y="154"/>
                      </a:lnTo>
                      <a:lnTo>
                        <a:pt x="405" y="155"/>
                      </a:lnTo>
                      <a:lnTo>
                        <a:pt x="402" y="156"/>
                      </a:lnTo>
                      <a:lnTo>
                        <a:pt x="400" y="157"/>
                      </a:lnTo>
                      <a:lnTo>
                        <a:pt x="396" y="158"/>
                      </a:lnTo>
                      <a:lnTo>
                        <a:pt x="393" y="160"/>
                      </a:lnTo>
                      <a:lnTo>
                        <a:pt x="390" y="161"/>
                      </a:lnTo>
                      <a:lnTo>
                        <a:pt x="386" y="162"/>
                      </a:lnTo>
                      <a:lnTo>
                        <a:pt x="383" y="163"/>
                      </a:lnTo>
                      <a:lnTo>
                        <a:pt x="380" y="165"/>
                      </a:lnTo>
                      <a:lnTo>
                        <a:pt x="376" y="166"/>
                      </a:lnTo>
                      <a:lnTo>
                        <a:pt x="372" y="167"/>
                      </a:lnTo>
                      <a:lnTo>
                        <a:pt x="368" y="168"/>
                      </a:lnTo>
                      <a:lnTo>
                        <a:pt x="365" y="169"/>
                      </a:lnTo>
                      <a:lnTo>
                        <a:pt x="361" y="170"/>
                      </a:lnTo>
                      <a:lnTo>
                        <a:pt x="357" y="170"/>
                      </a:lnTo>
                      <a:lnTo>
                        <a:pt x="352" y="172"/>
                      </a:lnTo>
                      <a:lnTo>
                        <a:pt x="348" y="172"/>
                      </a:lnTo>
                      <a:lnTo>
                        <a:pt x="344" y="173"/>
                      </a:lnTo>
                      <a:lnTo>
                        <a:pt x="340" y="174"/>
                      </a:lnTo>
                      <a:lnTo>
                        <a:pt x="335" y="175"/>
                      </a:lnTo>
                      <a:lnTo>
                        <a:pt x="331" y="176"/>
                      </a:lnTo>
                      <a:lnTo>
                        <a:pt x="326" y="176"/>
                      </a:lnTo>
                      <a:lnTo>
                        <a:pt x="321" y="178"/>
                      </a:lnTo>
                      <a:lnTo>
                        <a:pt x="317" y="178"/>
                      </a:lnTo>
                      <a:lnTo>
                        <a:pt x="312" y="179"/>
                      </a:lnTo>
                      <a:lnTo>
                        <a:pt x="307" y="179"/>
                      </a:lnTo>
                      <a:lnTo>
                        <a:pt x="302" y="180"/>
                      </a:lnTo>
                      <a:lnTo>
                        <a:pt x="297" y="181"/>
                      </a:lnTo>
                      <a:lnTo>
                        <a:pt x="291" y="181"/>
                      </a:lnTo>
                      <a:lnTo>
                        <a:pt x="286" y="182"/>
                      </a:lnTo>
                      <a:lnTo>
                        <a:pt x="281" y="182"/>
                      </a:lnTo>
                      <a:lnTo>
                        <a:pt x="276" y="182"/>
                      </a:lnTo>
                      <a:lnTo>
                        <a:pt x="270" y="183"/>
                      </a:lnTo>
                      <a:lnTo>
                        <a:pt x="264" y="184"/>
                      </a:lnTo>
                      <a:lnTo>
                        <a:pt x="259" y="184"/>
                      </a:lnTo>
                      <a:lnTo>
                        <a:pt x="254" y="184"/>
                      </a:lnTo>
                      <a:lnTo>
                        <a:pt x="249" y="184"/>
                      </a:lnTo>
                      <a:lnTo>
                        <a:pt x="244" y="184"/>
                      </a:lnTo>
                      <a:lnTo>
                        <a:pt x="239" y="184"/>
                      </a:lnTo>
                      <a:lnTo>
                        <a:pt x="235" y="184"/>
                      </a:lnTo>
                      <a:lnTo>
                        <a:pt x="230" y="183"/>
                      </a:lnTo>
                      <a:lnTo>
                        <a:pt x="226" y="183"/>
                      </a:lnTo>
                      <a:lnTo>
                        <a:pt x="222" y="182"/>
                      </a:lnTo>
                      <a:lnTo>
                        <a:pt x="217" y="182"/>
                      </a:lnTo>
                      <a:lnTo>
                        <a:pt x="214" y="182"/>
                      </a:lnTo>
                      <a:lnTo>
                        <a:pt x="210" y="182"/>
                      </a:lnTo>
                      <a:lnTo>
                        <a:pt x="206" y="182"/>
                      </a:lnTo>
                      <a:lnTo>
                        <a:pt x="203" y="182"/>
                      </a:lnTo>
                      <a:lnTo>
                        <a:pt x="199" y="181"/>
                      </a:lnTo>
                      <a:lnTo>
                        <a:pt x="196" y="181"/>
                      </a:lnTo>
                      <a:lnTo>
                        <a:pt x="193" y="181"/>
                      </a:lnTo>
                      <a:lnTo>
                        <a:pt x="190" y="181"/>
                      </a:lnTo>
                      <a:lnTo>
                        <a:pt x="187" y="180"/>
                      </a:lnTo>
                      <a:lnTo>
                        <a:pt x="185" y="180"/>
                      </a:lnTo>
                      <a:lnTo>
                        <a:pt x="182" y="180"/>
                      </a:lnTo>
                      <a:lnTo>
                        <a:pt x="177" y="179"/>
                      </a:lnTo>
                      <a:lnTo>
                        <a:pt x="172" y="178"/>
                      </a:lnTo>
                      <a:lnTo>
                        <a:pt x="167" y="178"/>
                      </a:lnTo>
                      <a:lnTo>
                        <a:pt x="164" y="177"/>
                      </a:lnTo>
                      <a:lnTo>
                        <a:pt x="159" y="176"/>
                      </a:lnTo>
                      <a:lnTo>
                        <a:pt x="157" y="176"/>
                      </a:lnTo>
                      <a:lnTo>
                        <a:pt x="154" y="175"/>
                      </a:lnTo>
                      <a:lnTo>
                        <a:pt x="150" y="174"/>
                      </a:lnTo>
                      <a:lnTo>
                        <a:pt x="148" y="174"/>
                      </a:lnTo>
                      <a:lnTo>
                        <a:pt x="144" y="174"/>
                      </a:lnTo>
                      <a:lnTo>
                        <a:pt x="141" y="173"/>
                      </a:lnTo>
                      <a:lnTo>
                        <a:pt x="137" y="173"/>
                      </a:lnTo>
                      <a:lnTo>
                        <a:pt x="134" y="172"/>
                      </a:lnTo>
                      <a:lnTo>
                        <a:pt x="131" y="172"/>
                      </a:lnTo>
                      <a:lnTo>
                        <a:pt x="128" y="172"/>
                      </a:lnTo>
                      <a:lnTo>
                        <a:pt x="125" y="173"/>
                      </a:lnTo>
                      <a:lnTo>
                        <a:pt x="121" y="174"/>
                      </a:lnTo>
                      <a:lnTo>
                        <a:pt x="117" y="174"/>
                      </a:lnTo>
                      <a:lnTo>
                        <a:pt x="113" y="176"/>
                      </a:lnTo>
                      <a:lnTo>
                        <a:pt x="110" y="178"/>
                      </a:lnTo>
                      <a:lnTo>
                        <a:pt x="107" y="179"/>
                      </a:lnTo>
                      <a:lnTo>
                        <a:pt x="104" y="181"/>
                      </a:lnTo>
                      <a:lnTo>
                        <a:pt x="100" y="183"/>
                      </a:lnTo>
                      <a:lnTo>
                        <a:pt x="97" y="185"/>
                      </a:lnTo>
                      <a:lnTo>
                        <a:pt x="94" y="187"/>
                      </a:lnTo>
                      <a:lnTo>
                        <a:pt x="92" y="189"/>
                      </a:lnTo>
                      <a:lnTo>
                        <a:pt x="89" y="191"/>
                      </a:lnTo>
                      <a:lnTo>
                        <a:pt x="87" y="193"/>
                      </a:lnTo>
                      <a:lnTo>
                        <a:pt x="84" y="195"/>
                      </a:lnTo>
                      <a:lnTo>
                        <a:pt x="81" y="197"/>
                      </a:lnTo>
                      <a:lnTo>
                        <a:pt x="78" y="198"/>
                      </a:lnTo>
                      <a:lnTo>
                        <a:pt x="76" y="200"/>
                      </a:lnTo>
                      <a:lnTo>
                        <a:pt x="73" y="200"/>
                      </a:lnTo>
                      <a:lnTo>
                        <a:pt x="71" y="200"/>
                      </a:lnTo>
                      <a:lnTo>
                        <a:pt x="67" y="200"/>
                      </a:lnTo>
                      <a:lnTo>
                        <a:pt x="64" y="200"/>
                      </a:lnTo>
                      <a:lnTo>
                        <a:pt x="61" y="200"/>
                      </a:lnTo>
                      <a:lnTo>
                        <a:pt x="58" y="198"/>
                      </a:lnTo>
                      <a:lnTo>
                        <a:pt x="54" y="195"/>
                      </a:lnTo>
                      <a:lnTo>
                        <a:pt x="50" y="194"/>
                      </a:lnTo>
                      <a:lnTo>
                        <a:pt x="47" y="192"/>
                      </a:lnTo>
                      <a:lnTo>
                        <a:pt x="44" y="191"/>
                      </a:lnTo>
                      <a:lnTo>
                        <a:pt x="41" y="189"/>
                      </a:lnTo>
                      <a:lnTo>
                        <a:pt x="37" y="187"/>
                      </a:lnTo>
                      <a:lnTo>
                        <a:pt x="35" y="185"/>
                      </a:lnTo>
                      <a:lnTo>
                        <a:pt x="32" y="182"/>
                      </a:lnTo>
                      <a:lnTo>
                        <a:pt x="28" y="180"/>
                      </a:lnTo>
                      <a:lnTo>
                        <a:pt x="26" y="178"/>
                      </a:lnTo>
                      <a:lnTo>
                        <a:pt x="23" y="174"/>
                      </a:lnTo>
                      <a:lnTo>
                        <a:pt x="21" y="171"/>
                      </a:lnTo>
                      <a:lnTo>
                        <a:pt x="18" y="167"/>
                      </a:lnTo>
                      <a:lnTo>
                        <a:pt x="16" y="163"/>
                      </a:lnTo>
                      <a:lnTo>
                        <a:pt x="14" y="161"/>
                      </a:lnTo>
                      <a:lnTo>
                        <a:pt x="13" y="157"/>
                      </a:lnTo>
                      <a:lnTo>
                        <a:pt x="11" y="154"/>
                      </a:lnTo>
                      <a:lnTo>
                        <a:pt x="10" y="151"/>
                      </a:lnTo>
                      <a:lnTo>
                        <a:pt x="9" y="147"/>
                      </a:lnTo>
                      <a:lnTo>
                        <a:pt x="8" y="144"/>
                      </a:lnTo>
                      <a:lnTo>
                        <a:pt x="6" y="141"/>
                      </a:lnTo>
                      <a:lnTo>
                        <a:pt x="6" y="136"/>
                      </a:lnTo>
                      <a:lnTo>
                        <a:pt x="4" y="132"/>
                      </a:lnTo>
                      <a:lnTo>
                        <a:pt x="3" y="127"/>
                      </a:lnTo>
                      <a:lnTo>
                        <a:pt x="2" y="122"/>
                      </a:lnTo>
                      <a:lnTo>
                        <a:pt x="2" y="117"/>
                      </a:lnTo>
                      <a:lnTo>
                        <a:pt x="1" y="115"/>
                      </a:lnTo>
                      <a:lnTo>
                        <a:pt x="1" y="112"/>
                      </a:lnTo>
                      <a:lnTo>
                        <a:pt x="1" y="109"/>
                      </a:lnTo>
                      <a:lnTo>
                        <a:pt x="0" y="106"/>
                      </a:lnTo>
                      <a:lnTo>
                        <a:pt x="0" y="104"/>
                      </a:lnTo>
                      <a:lnTo>
                        <a:pt x="0" y="101"/>
                      </a:lnTo>
                      <a:lnTo>
                        <a:pt x="0" y="98"/>
                      </a:lnTo>
                      <a:lnTo>
                        <a:pt x="0" y="95"/>
                      </a:lnTo>
                      <a:lnTo>
                        <a:pt x="0" y="92"/>
                      </a:lnTo>
                      <a:lnTo>
                        <a:pt x="1" y="89"/>
                      </a:lnTo>
                      <a:lnTo>
                        <a:pt x="1" y="86"/>
                      </a:lnTo>
                      <a:lnTo>
                        <a:pt x="1" y="84"/>
                      </a:lnTo>
                      <a:lnTo>
                        <a:pt x="2" y="81"/>
                      </a:lnTo>
                      <a:lnTo>
                        <a:pt x="2" y="78"/>
                      </a:lnTo>
                      <a:lnTo>
                        <a:pt x="3" y="75"/>
                      </a:lnTo>
                      <a:lnTo>
                        <a:pt x="4" y="72"/>
                      </a:lnTo>
                      <a:lnTo>
                        <a:pt x="5" y="70"/>
                      </a:lnTo>
                      <a:lnTo>
                        <a:pt x="6" y="68"/>
                      </a:lnTo>
                      <a:lnTo>
                        <a:pt x="6" y="65"/>
                      </a:lnTo>
                      <a:lnTo>
                        <a:pt x="8" y="62"/>
                      </a:lnTo>
                      <a:lnTo>
                        <a:pt x="9" y="59"/>
                      </a:lnTo>
                      <a:lnTo>
                        <a:pt x="10" y="56"/>
                      </a:lnTo>
                      <a:lnTo>
                        <a:pt x="11" y="54"/>
                      </a:lnTo>
                      <a:lnTo>
                        <a:pt x="14" y="49"/>
                      </a:lnTo>
                      <a:lnTo>
                        <a:pt x="18" y="43"/>
                      </a:lnTo>
                      <a:lnTo>
                        <a:pt x="22" y="39"/>
                      </a:lnTo>
                      <a:lnTo>
                        <a:pt x="26" y="34"/>
                      </a:lnTo>
                      <a:lnTo>
                        <a:pt x="32" y="29"/>
                      </a:lnTo>
                      <a:lnTo>
                        <a:pt x="35" y="27"/>
                      </a:lnTo>
                      <a:lnTo>
                        <a:pt x="37" y="25"/>
                      </a:lnTo>
                      <a:lnTo>
                        <a:pt x="41" y="23"/>
                      </a:lnTo>
                      <a:lnTo>
                        <a:pt x="44" y="21"/>
                      </a:lnTo>
                      <a:lnTo>
                        <a:pt x="47" y="19"/>
                      </a:lnTo>
                      <a:lnTo>
                        <a:pt x="51" y="17"/>
                      </a:lnTo>
                      <a:lnTo>
                        <a:pt x="55" y="16"/>
                      </a:lnTo>
                      <a:lnTo>
                        <a:pt x="59" y="14"/>
                      </a:lnTo>
                      <a:lnTo>
                        <a:pt x="63" y="13"/>
                      </a:lnTo>
                      <a:lnTo>
                        <a:pt x="67" y="11"/>
                      </a:lnTo>
                      <a:lnTo>
                        <a:pt x="71" y="10"/>
                      </a:lnTo>
                      <a:lnTo>
                        <a:pt x="76" y="9"/>
                      </a:lnTo>
                      <a:lnTo>
                        <a:pt x="80" y="7"/>
                      </a:lnTo>
                      <a:lnTo>
                        <a:pt x="85" y="5"/>
                      </a:lnTo>
                      <a:lnTo>
                        <a:pt x="91" y="4"/>
                      </a:lnTo>
                      <a:lnTo>
                        <a:pt x="96" y="4"/>
                      </a:lnTo>
                      <a:lnTo>
                        <a:pt x="102" y="3"/>
                      </a:lnTo>
                      <a:lnTo>
                        <a:pt x="108" y="2"/>
                      </a:lnTo>
                      <a:lnTo>
                        <a:pt x="113" y="1"/>
                      </a:lnTo>
                      <a:lnTo>
                        <a:pt x="119" y="1"/>
                      </a:lnTo>
                      <a:lnTo>
                        <a:pt x="126" y="0"/>
                      </a:lnTo>
                      <a:lnTo>
                        <a:pt x="132" y="0"/>
                      </a:lnTo>
                      <a:lnTo>
                        <a:pt x="139" y="0"/>
                      </a:lnTo>
                      <a:lnTo>
                        <a:pt x="146" y="0"/>
                      </a:lnTo>
                      <a:lnTo>
                        <a:pt x="153" y="0"/>
                      </a:lnTo>
                      <a:lnTo>
                        <a:pt x="160" y="0"/>
                      </a:lnTo>
                      <a:lnTo>
                        <a:pt x="169" y="0"/>
                      </a:lnTo>
                      <a:lnTo>
                        <a:pt x="176" y="0"/>
                      </a:lnTo>
                      <a:lnTo>
                        <a:pt x="184" y="1"/>
                      </a:lnTo>
                      <a:lnTo>
                        <a:pt x="193" y="2"/>
                      </a:lnTo>
                      <a:lnTo>
                        <a:pt x="201" y="2"/>
                      </a:lnTo>
                      <a:lnTo>
                        <a:pt x="210" y="4"/>
                      </a:lnTo>
                      <a:lnTo>
                        <a:pt x="211" y="4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205" name="Freeform 215">
                  <a:extLst>
                    <a:ext uri="{FF2B5EF4-FFF2-40B4-BE49-F238E27FC236}">
                      <a16:creationId xmlns:a16="http://schemas.microsoft.com/office/drawing/2014/main" id="{7221CF97-7F66-417D-8C5D-CE7BAA4B21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1" y="2043"/>
                  <a:ext cx="6" cy="35"/>
                </a:xfrm>
                <a:custGeom>
                  <a:avLst/>
                  <a:gdLst>
                    <a:gd name="T0" fmla="*/ 5 w 6"/>
                    <a:gd name="T1" fmla="*/ 1 h 35"/>
                    <a:gd name="T2" fmla="*/ 5 w 6"/>
                    <a:gd name="T3" fmla="*/ 2 h 35"/>
                    <a:gd name="T4" fmla="*/ 5 w 6"/>
                    <a:gd name="T5" fmla="*/ 4 h 35"/>
                    <a:gd name="T6" fmla="*/ 4 w 6"/>
                    <a:gd name="T7" fmla="*/ 5 h 35"/>
                    <a:gd name="T8" fmla="*/ 3 w 6"/>
                    <a:gd name="T9" fmla="*/ 5 h 35"/>
                    <a:gd name="T10" fmla="*/ 3 w 6"/>
                    <a:gd name="T11" fmla="*/ 6 h 35"/>
                    <a:gd name="T12" fmla="*/ 3 w 6"/>
                    <a:gd name="T13" fmla="*/ 7 h 35"/>
                    <a:gd name="T14" fmla="*/ 2 w 6"/>
                    <a:gd name="T15" fmla="*/ 8 h 35"/>
                    <a:gd name="T16" fmla="*/ 2 w 6"/>
                    <a:gd name="T17" fmla="*/ 8 h 35"/>
                    <a:gd name="T18" fmla="*/ 2 w 6"/>
                    <a:gd name="T19" fmla="*/ 9 h 35"/>
                    <a:gd name="T20" fmla="*/ 2 w 6"/>
                    <a:gd name="T21" fmla="*/ 10 h 35"/>
                    <a:gd name="T22" fmla="*/ 1 w 6"/>
                    <a:gd name="T23" fmla="*/ 11 h 35"/>
                    <a:gd name="T24" fmla="*/ 1 w 6"/>
                    <a:gd name="T25" fmla="*/ 12 h 35"/>
                    <a:gd name="T26" fmla="*/ 0 w 6"/>
                    <a:gd name="T27" fmla="*/ 12 h 35"/>
                    <a:gd name="T28" fmla="*/ 0 w 6"/>
                    <a:gd name="T29" fmla="*/ 13 h 35"/>
                    <a:gd name="T30" fmla="*/ 0 w 6"/>
                    <a:gd name="T31" fmla="*/ 14 h 35"/>
                    <a:gd name="T32" fmla="*/ 0 w 6"/>
                    <a:gd name="T33" fmla="*/ 14 h 35"/>
                    <a:gd name="T34" fmla="*/ 0 w 6"/>
                    <a:gd name="T35" fmla="*/ 15 h 35"/>
                    <a:gd name="T36" fmla="*/ 0 w 6"/>
                    <a:gd name="T37" fmla="*/ 16 h 35"/>
                    <a:gd name="T38" fmla="*/ 0 w 6"/>
                    <a:gd name="T39" fmla="*/ 16 h 35"/>
                    <a:gd name="T40" fmla="*/ 0 w 6"/>
                    <a:gd name="T41" fmla="*/ 17 h 35"/>
                    <a:gd name="T42" fmla="*/ 0 w 6"/>
                    <a:gd name="T43" fmla="*/ 19 h 35"/>
                    <a:gd name="T44" fmla="*/ 0 w 6"/>
                    <a:gd name="T45" fmla="*/ 19 h 35"/>
                    <a:gd name="T46" fmla="*/ 0 w 6"/>
                    <a:gd name="T47" fmla="*/ 20 h 35"/>
                    <a:gd name="T48" fmla="*/ 0 w 6"/>
                    <a:gd name="T49" fmla="*/ 21 h 35"/>
                    <a:gd name="T50" fmla="*/ 0 w 6"/>
                    <a:gd name="T51" fmla="*/ 21 h 35"/>
                    <a:gd name="T52" fmla="*/ 0 w 6"/>
                    <a:gd name="T53" fmla="*/ 22 h 35"/>
                    <a:gd name="T54" fmla="*/ 0 w 6"/>
                    <a:gd name="T55" fmla="*/ 23 h 35"/>
                    <a:gd name="T56" fmla="*/ 0 w 6"/>
                    <a:gd name="T57" fmla="*/ 24 h 35"/>
                    <a:gd name="T58" fmla="*/ 0 w 6"/>
                    <a:gd name="T59" fmla="*/ 24 h 35"/>
                    <a:gd name="T60" fmla="*/ 0 w 6"/>
                    <a:gd name="T61" fmla="*/ 25 h 35"/>
                    <a:gd name="T62" fmla="*/ 0 w 6"/>
                    <a:gd name="T63" fmla="*/ 26 h 35"/>
                    <a:gd name="T64" fmla="*/ 2 w 6"/>
                    <a:gd name="T65" fmla="*/ 34 h 3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"/>
                    <a:gd name="T100" fmla="*/ 0 h 35"/>
                    <a:gd name="T101" fmla="*/ 6 w 6"/>
                    <a:gd name="T102" fmla="*/ 35 h 3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" h="35">
                      <a:moveTo>
                        <a:pt x="5" y="0"/>
                      </a:move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3" y="7"/>
                      </a:lnTo>
                      <a:lnTo>
                        <a:pt x="2" y="8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5"/>
                      </a:lnTo>
                      <a:lnTo>
                        <a:pt x="0" y="26"/>
                      </a:lnTo>
                      <a:lnTo>
                        <a:pt x="0" y="27"/>
                      </a:lnTo>
                      <a:lnTo>
                        <a:pt x="2" y="34"/>
                      </a:lnTo>
                    </a:path>
                  </a:pathLst>
                </a:cu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206" name="Freeform 216">
                  <a:extLst>
                    <a:ext uri="{FF2B5EF4-FFF2-40B4-BE49-F238E27FC236}">
                      <a16:creationId xmlns:a16="http://schemas.microsoft.com/office/drawing/2014/main" id="{2B51544C-B5C3-441E-9118-705FD6566C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5" y="2058"/>
                  <a:ext cx="40" cy="16"/>
                </a:xfrm>
                <a:custGeom>
                  <a:avLst/>
                  <a:gdLst>
                    <a:gd name="T0" fmla="*/ 0 w 40"/>
                    <a:gd name="T1" fmla="*/ 11 h 16"/>
                    <a:gd name="T2" fmla="*/ 2 w 40"/>
                    <a:gd name="T3" fmla="*/ 12 h 16"/>
                    <a:gd name="T4" fmla="*/ 4 w 40"/>
                    <a:gd name="T5" fmla="*/ 12 h 16"/>
                    <a:gd name="T6" fmla="*/ 6 w 40"/>
                    <a:gd name="T7" fmla="*/ 13 h 16"/>
                    <a:gd name="T8" fmla="*/ 8 w 40"/>
                    <a:gd name="T9" fmla="*/ 14 h 16"/>
                    <a:gd name="T10" fmla="*/ 9 w 40"/>
                    <a:gd name="T11" fmla="*/ 14 h 16"/>
                    <a:gd name="T12" fmla="*/ 10 w 40"/>
                    <a:gd name="T13" fmla="*/ 14 h 16"/>
                    <a:gd name="T14" fmla="*/ 12 w 40"/>
                    <a:gd name="T15" fmla="*/ 15 h 16"/>
                    <a:gd name="T16" fmla="*/ 13 w 40"/>
                    <a:gd name="T17" fmla="*/ 15 h 16"/>
                    <a:gd name="T18" fmla="*/ 14 w 40"/>
                    <a:gd name="T19" fmla="*/ 15 h 16"/>
                    <a:gd name="T20" fmla="*/ 16 w 40"/>
                    <a:gd name="T21" fmla="*/ 15 h 16"/>
                    <a:gd name="T22" fmla="*/ 18 w 40"/>
                    <a:gd name="T23" fmla="*/ 15 h 16"/>
                    <a:gd name="T24" fmla="*/ 19 w 40"/>
                    <a:gd name="T25" fmla="*/ 15 h 16"/>
                    <a:gd name="T26" fmla="*/ 20 w 40"/>
                    <a:gd name="T27" fmla="*/ 15 h 16"/>
                    <a:gd name="T28" fmla="*/ 21 w 40"/>
                    <a:gd name="T29" fmla="*/ 15 h 16"/>
                    <a:gd name="T30" fmla="*/ 22 w 40"/>
                    <a:gd name="T31" fmla="*/ 15 h 16"/>
                    <a:gd name="T32" fmla="*/ 24 w 40"/>
                    <a:gd name="T33" fmla="*/ 14 h 16"/>
                    <a:gd name="T34" fmla="*/ 25 w 40"/>
                    <a:gd name="T35" fmla="*/ 14 h 16"/>
                    <a:gd name="T36" fmla="*/ 25 w 40"/>
                    <a:gd name="T37" fmla="*/ 14 h 16"/>
                    <a:gd name="T38" fmla="*/ 27 w 40"/>
                    <a:gd name="T39" fmla="*/ 13 h 16"/>
                    <a:gd name="T40" fmla="*/ 28 w 40"/>
                    <a:gd name="T41" fmla="*/ 12 h 16"/>
                    <a:gd name="T42" fmla="*/ 29 w 40"/>
                    <a:gd name="T43" fmla="*/ 12 h 16"/>
                    <a:gd name="T44" fmla="*/ 30 w 40"/>
                    <a:gd name="T45" fmla="*/ 11 h 16"/>
                    <a:gd name="T46" fmla="*/ 31 w 40"/>
                    <a:gd name="T47" fmla="*/ 10 h 16"/>
                    <a:gd name="T48" fmla="*/ 32 w 40"/>
                    <a:gd name="T49" fmla="*/ 9 h 16"/>
                    <a:gd name="T50" fmla="*/ 33 w 40"/>
                    <a:gd name="T51" fmla="*/ 8 h 16"/>
                    <a:gd name="T52" fmla="*/ 34 w 40"/>
                    <a:gd name="T53" fmla="*/ 7 h 16"/>
                    <a:gd name="T54" fmla="*/ 35 w 40"/>
                    <a:gd name="T55" fmla="*/ 6 h 16"/>
                    <a:gd name="T56" fmla="*/ 36 w 40"/>
                    <a:gd name="T57" fmla="*/ 5 h 16"/>
                    <a:gd name="T58" fmla="*/ 37 w 40"/>
                    <a:gd name="T59" fmla="*/ 4 h 16"/>
                    <a:gd name="T60" fmla="*/ 38 w 40"/>
                    <a:gd name="T61" fmla="*/ 2 h 16"/>
                    <a:gd name="T62" fmla="*/ 38 w 40"/>
                    <a:gd name="T63" fmla="*/ 1 h 1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0"/>
                    <a:gd name="T97" fmla="*/ 0 h 16"/>
                    <a:gd name="T98" fmla="*/ 40 w 40"/>
                    <a:gd name="T99" fmla="*/ 16 h 1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0" h="16">
                      <a:moveTo>
                        <a:pt x="0" y="10"/>
                      </a:moveTo>
                      <a:lnTo>
                        <a:pt x="0" y="11"/>
                      </a:lnTo>
                      <a:lnTo>
                        <a:pt x="1" y="11"/>
                      </a:lnTo>
                      <a:lnTo>
                        <a:pt x="2" y="12"/>
                      </a:lnTo>
                      <a:lnTo>
                        <a:pt x="3" y="12"/>
                      </a:lnTo>
                      <a:lnTo>
                        <a:pt x="4" y="12"/>
                      </a:lnTo>
                      <a:lnTo>
                        <a:pt x="5" y="12"/>
                      </a:lnTo>
                      <a:lnTo>
                        <a:pt x="6" y="13"/>
                      </a:lnTo>
                      <a:lnTo>
                        <a:pt x="7" y="13"/>
                      </a:lnTo>
                      <a:lnTo>
                        <a:pt x="8" y="14"/>
                      </a:lnTo>
                      <a:lnTo>
                        <a:pt x="9" y="14"/>
                      </a:lnTo>
                      <a:lnTo>
                        <a:pt x="10" y="14"/>
                      </a:lnTo>
                      <a:lnTo>
                        <a:pt x="10" y="15"/>
                      </a:lnTo>
                      <a:lnTo>
                        <a:pt x="12" y="15"/>
                      </a:lnTo>
                      <a:lnTo>
                        <a:pt x="13" y="15"/>
                      </a:lnTo>
                      <a:lnTo>
                        <a:pt x="14" y="15"/>
                      </a:lnTo>
                      <a:lnTo>
                        <a:pt x="16" y="15"/>
                      </a:lnTo>
                      <a:lnTo>
                        <a:pt x="17" y="15"/>
                      </a:lnTo>
                      <a:lnTo>
                        <a:pt x="18" y="15"/>
                      </a:lnTo>
                      <a:lnTo>
                        <a:pt x="19" y="15"/>
                      </a:lnTo>
                      <a:lnTo>
                        <a:pt x="20" y="15"/>
                      </a:lnTo>
                      <a:lnTo>
                        <a:pt x="21" y="15"/>
                      </a:lnTo>
                      <a:lnTo>
                        <a:pt x="22" y="15"/>
                      </a:lnTo>
                      <a:lnTo>
                        <a:pt x="23" y="14"/>
                      </a:lnTo>
                      <a:lnTo>
                        <a:pt x="24" y="14"/>
                      </a:lnTo>
                      <a:lnTo>
                        <a:pt x="25" y="14"/>
                      </a:lnTo>
                      <a:lnTo>
                        <a:pt x="26" y="13"/>
                      </a:lnTo>
                      <a:lnTo>
                        <a:pt x="27" y="13"/>
                      </a:lnTo>
                      <a:lnTo>
                        <a:pt x="28" y="12"/>
                      </a:lnTo>
                      <a:lnTo>
                        <a:pt x="29" y="12"/>
                      </a:lnTo>
                      <a:lnTo>
                        <a:pt x="29" y="11"/>
                      </a:lnTo>
                      <a:lnTo>
                        <a:pt x="30" y="11"/>
                      </a:lnTo>
                      <a:lnTo>
                        <a:pt x="30" y="10"/>
                      </a:lnTo>
                      <a:lnTo>
                        <a:pt x="31" y="10"/>
                      </a:lnTo>
                      <a:lnTo>
                        <a:pt x="31" y="9"/>
                      </a:lnTo>
                      <a:lnTo>
                        <a:pt x="32" y="9"/>
                      </a:lnTo>
                      <a:lnTo>
                        <a:pt x="32" y="8"/>
                      </a:lnTo>
                      <a:lnTo>
                        <a:pt x="33" y="8"/>
                      </a:lnTo>
                      <a:lnTo>
                        <a:pt x="34" y="7"/>
                      </a:lnTo>
                      <a:lnTo>
                        <a:pt x="35" y="6"/>
                      </a:lnTo>
                      <a:lnTo>
                        <a:pt x="36" y="5"/>
                      </a:lnTo>
                      <a:lnTo>
                        <a:pt x="37" y="4"/>
                      </a:lnTo>
                      <a:lnTo>
                        <a:pt x="37" y="3"/>
                      </a:lnTo>
                      <a:lnTo>
                        <a:pt x="38" y="2"/>
                      </a:lnTo>
                      <a:lnTo>
                        <a:pt x="38" y="1"/>
                      </a:lnTo>
                      <a:lnTo>
                        <a:pt x="39" y="0"/>
                      </a:lnTo>
                    </a:path>
                  </a:pathLst>
                </a:cu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207" name="Freeform 217">
                  <a:extLst>
                    <a:ext uri="{FF2B5EF4-FFF2-40B4-BE49-F238E27FC236}">
                      <a16:creationId xmlns:a16="http://schemas.microsoft.com/office/drawing/2014/main" id="{648EC18C-C2A9-4D25-95C5-9B29F5C513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2" y="2191"/>
                  <a:ext cx="3" cy="48"/>
                </a:xfrm>
                <a:custGeom>
                  <a:avLst/>
                  <a:gdLst>
                    <a:gd name="T0" fmla="*/ 2 w 3"/>
                    <a:gd name="T1" fmla="*/ 47 h 48"/>
                    <a:gd name="T2" fmla="*/ 2 w 3"/>
                    <a:gd name="T3" fmla="*/ 45 h 48"/>
                    <a:gd name="T4" fmla="*/ 2 w 3"/>
                    <a:gd name="T5" fmla="*/ 43 h 48"/>
                    <a:gd name="T6" fmla="*/ 2 w 3"/>
                    <a:gd name="T7" fmla="*/ 42 h 48"/>
                    <a:gd name="T8" fmla="*/ 1 w 3"/>
                    <a:gd name="T9" fmla="*/ 40 h 48"/>
                    <a:gd name="T10" fmla="*/ 1 w 3"/>
                    <a:gd name="T11" fmla="*/ 38 h 48"/>
                    <a:gd name="T12" fmla="*/ 0 w 3"/>
                    <a:gd name="T13" fmla="*/ 37 h 48"/>
                    <a:gd name="T14" fmla="*/ 0 w 3"/>
                    <a:gd name="T15" fmla="*/ 36 h 48"/>
                    <a:gd name="T16" fmla="*/ 0 w 3"/>
                    <a:gd name="T17" fmla="*/ 34 h 48"/>
                    <a:gd name="T18" fmla="*/ 0 w 3"/>
                    <a:gd name="T19" fmla="*/ 33 h 48"/>
                    <a:gd name="T20" fmla="*/ 0 w 3"/>
                    <a:gd name="T21" fmla="*/ 31 h 48"/>
                    <a:gd name="T22" fmla="*/ 0 w 3"/>
                    <a:gd name="T23" fmla="*/ 31 h 48"/>
                    <a:gd name="T24" fmla="*/ 0 w 3"/>
                    <a:gd name="T25" fmla="*/ 29 h 48"/>
                    <a:gd name="T26" fmla="*/ 0 w 3"/>
                    <a:gd name="T27" fmla="*/ 28 h 48"/>
                    <a:gd name="T28" fmla="*/ 0 w 3"/>
                    <a:gd name="T29" fmla="*/ 26 h 48"/>
                    <a:gd name="T30" fmla="*/ 0 w 3"/>
                    <a:gd name="T31" fmla="*/ 25 h 48"/>
                    <a:gd name="T32" fmla="*/ 0 w 3"/>
                    <a:gd name="T33" fmla="*/ 23 h 48"/>
                    <a:gd name="T34" fmla="*/ 0 w 3"/>
                    <a:gd name="T35" fmla="*/ 22 h 48"/>
                    <a:gd name="T36" fmla="*/ 0 w 3"/>
                    <a:gd name="T37" fmla="*/ 21 h 48"/>
                    <a:gd name="T38" fmla="*/ 0 w 3"/>
                    <a:gd name="T39" fmla="*/ 19 h 48"/>
                    <a:gd name="T40" fmla="*/ 0 w 3"/>
                    <a:gd name="T41" fmla="*/ 18 h 48"/>
                    <a:gd name="T42" fmla="*/ 0 w 3"/>
                    <a:gd name="T43" fmla="*/ 17 h 48"/>
                    <a:gd name="T44" fmla="*/ 0 w 3"/>
                    <a:gd name="T45" fmla="*/ 16 h 48"/>
                    <a:gd name="T46" fmla="*/ 0 w 3"/>
                    <a:gd name="T47" fmla="*/ 14 h 48"/>
                    <a:gd name="T48" fmla="*/ 0 w 3"/>
                    <a:gd name="T49" fmla="*/ 12 h 48"/>
                    <a:gd name="T50" fmla="*/ 0 w 3"/>
                    <a:gd name="T51" fmla="*/ 11 h 48"/>
                    <a:gd name="T52" fmla="*/ 0 w 3"/>
                    <a:gd name="T53" fmla="*/ 9 h 48"/>
                    <a:gd name="T54" fmla="*/ 1 w 3"/>
                    <a:gd name="T55" fmla="*/ 8 h 48"/>
                    <a:gd name="T56" fmla="*/ 1 w 3"/>
                    <a:gd name="T57" fmla="*/ 6 h 48"/>
                    <a:gd name="T58" fmla="*/ 2 w 3"/>
                    <a:gd name="T59" fmla="*/ 4 h 48"/>
                    <a:gd name="T60" fmla="*/ 2 w 3"/>
                    <a:gd name="T61" fmla="*/ 3 h 48"/>
                    <a:gd name="T62" fmla="*/ 2 w 3"/>
                    <a:gd name="T63" fmla="*/ 1 h 4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"/>
                    <a:gd name="T97" fmla="*/ 0 h 48"/>
                    <a:gd name="T98" fmla="*/ 3 w 3"/>
                    <a:gd name="T99" fmla="*/ 48 h 4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" h="48">
                      <a:moveTo>
                        <a:pt x="2" y="47"/>
                      </a:moveTo>
                      <a:lnTo>
                        <a:pt x="2" y="47"/>
                      </a:lnTo>
                      <a:lnTo>
                        <a:pt x="2" y="45"/>
                      </a:lnTo>
                      <a:lnTo>
                        <a:pt x="2" y="44"/>
                      </a:lnTo>
                      <a:lnTo>
                        <a:pt x="2" y="43"/>
                      </a:lnTo>
                      <a:lnTo>
                        <a:pt x="2" y="42"/>
                      </a:lnTo>
                      <a:lnTo>
                        <a:pt x="1" y="41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1" y="38"/>
                      </a:lnTo>
                      <a:lnTo>
                        <a:pt x="0" y="37"/>
                      </a:lnTo>
                      <a:lnTo>
                        <a:pt x="0" y="36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6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208" name="Freeform 218">
                  <a:extLst>
                    <a:ext uri="{FF2B5EF4-FFF2-40B4-BE49-F238E27FC236}">
                      <a16:creationId xmlns:a16="http://schemas.microsoft.com/office/drawing/2014/main" id="{4AC1A1FD-7E6C-4680-92B3-76CCE81C8F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2" y="2156"/>
                  <a:ext cx="23" cy="72"/>
                </a:xfrm>
                <a:custGeom>
                  <a:avLst/>
                  <a:gdLst>
                    <a:gd name="T0" fmla="*/ 1 w 23"/>
                    <a:gd name="T1" fmla="*/ 70 h 72"/>
                    <a:gd name="T2" fmla="*/ 3 w 23"/>
                    <a:gd name="T3" fmla="*/ 67 h 72"/>
                    <a:gd name="T4" fmla="*/ 4 w 23"/>
                    <a:gd name="T5" fmla="*/ 66 h 72"/>
                    <a:gd name="T6" fmla="*/ 5 w 23"/>
                    <a:gd name="T7" fmla="*/ 64 h 72"/>
                    <a:gd name="T8" fmla="*/ 7 w 23"/>
                    <a:gd name="T9" fmla="*/ 62 h 72"/>
                    <a:gd name="T10" fmla="*/ 8 w 23"/>
                    <a:gd name="T11" fmla="*/ 60 h 72"/>
                    <a:gd name="T12" fmla="*/ 10 w 23"/>
                    <a:gd name="T13" fmla="*/ 58 h 72"/>
                    <a:gd name="T14" fmla="*/ 11 w 23"/>
                    <a:gd name="T15" fmla="*/ 56 h 72"/>
                    <a:gd name="T16" fmla="*/ 12 w 23"/>
                    <a:gd name="T17" fmla="*/ 54 h 72"/>
                    <a:gd name="T18" fmla="*/ 13 w 23"/>
                    <a:gd name="T19" fmla="*/ 52 h 72"/>
                    <a:gd name="T20" fmla="*/ 14 w 23"/>
                    <a:gd name="T21" fmla="*/ 51 h 72"/>
                    <a:gd name="T22" fmla="*/ 15 w 23"/>
                    <a:gd name="T23" fmla="*/ 49 h 72"/>
                    <a:gd name="T24" fmla="*/ 16 w 23"/>
                    <a:gd name="T25" fmla="*/ 47 h 72"/>
                    <a:gd name="T26" fmla="*/ 17 w 23"/>
                    <a:gd name="T27" fmla="*/ 45 h 72"/>
                    <a:gd name="T28" fmla="*/ 18 w 23"/>
                    <a:gd name="T29" fmla="*/ 43 h 72"/>
                    <a:gd name="T30" fmla="*/ 18 w 23"/>
                    <a:gd name="T31" fmla="*/ 42 h 72"/>
                    <a:gd name="T32" fmla="*/ 19 w 23"/>
                    <a:gd name="T33" fmla="*/ 39 h 72"/>
                    <a:gd name="T34" fmla="*/ 19 w 23"/>
                    <a:gd name="T35" fmla="*/ 38 h 72"/>
                    <a:gd name="T36" fmla="*/ 20 w 23"/>
                    <a:gd name="T37" fmla="*/ 36 h 72"/>
                    <a:gd name="T38" fmla="*/ 21 w 23"/>
                    <a:gd name="T39" fmla="*/ 34 h 72"/>
                    <a:gd name="T40" fmla="*/ 21 w 23"/>
                    <a:gd name="T41" fmla="*/ 32 h 72"/>
                    <a:gd name="T42" fmla="*/ 21 w 23"/>
                    <a:gd name="T43" fmla="*/ 29 h 72"/>
                    <a:gd name="T44" fmla="*/ 21 w 23"/>
                    <a:gd name="T45" fmla="*/ 27 h 72"/>
                    <a:gd name="T46" fmla="*/ 22 w 23"/>
                    <a:gd name="T47" fmla="*/ 25 h 72"/>
                    <a:gd name="T48" fmla="*/ 22 w 23"/>
                    <a:gd name="T49" fmla="*/ 23 h 72"/>
                    <a:gd name="T50" fmla="*/ 22 w 23"/>
                    <a:gd name="T51" fmla="*/ 19 h 72"/>
                    <a:gd name="T52" fmla="*/ 21 w 23"/>
                    <a:gd name="T53" fmla="*/ 17 h 72"/>
                    <a:gd name="T54" fmla="*/ 21 w 23"/>
                    <a:gd name="T55" fmla="*/ 14 h 72"/>
                    <a:gd name="T56" fmla="*/ 21 w 23"/>
                    <a:gd name="T57" fmla="*/ 11 h 72"/>
                    <a:gd name="T58" fmla="*/ 21 w 23"/>
                    <a:gd name="T59" fmla="*/ 8 h 72"/>
                    <a:gd name="T60" fmla="*/ 20 w 23"/>
                    <a:gd name="T61" fmla="*/ 5 h 72"/>
                    <a:gd name="T62" fmla="*/ 19 w 23"/>
                    <a:gd name="T63" fmla="*/ 1 h 7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"/>
                    <a:gd name="T97" fmla="*/ 0 h 72"/>
                    <a:gd name="T98" fmla="*/ 23 w 23"/>
                    <a:gd name="T99" fmla="*/ 72 h 7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" h="72">
                      <a:moveTo>
                        <a:pt x="0" y="71"/>
                      </a:moveTo>
                      <a:lnTo>
                        <a:pt x="1" y="70"/>
                      </a:lnTo>
                      <a:lnTo>
                        <a:pt x="2" y="69"/>
                      </a:lnTo>
                      <a:lnTo>
                        <a:pt x="3" y="67"/>
                      </a:lnTo>
                      <a:lnTo>
                        <a:pt x="4" y="66"/>
                      </a:lnTo>
                      <a:lnTo>
                        <a:pt x="5" y="64"/>
                      </a:lnTo>
                      <a:lnTo>
                        <a:pt x="7" y="63"/>
                      </a:lnTo>
                      <a:lnTo>
                        <a:pt x="7" y="62"/>
                      </a:lnTo>
                      <a:lnTo>
                        <a:pt x="8" y="60"/>
                      </a:lnTo>
                      <a:lnTo>
                        <a:pt x="9" y="58"/>
                      </a:lnTo>
                      <a:lnTo>
                        <a:pt x="10" y="58"/>
                      </a:lnTo>
                      <a:lnTo>
                        <a:pt x="10" y="56"/>
                      </a:lnTo>
                      <a:lnTo>
                        <a:pt x="11" y="56"/>
                      </a:lnTo>
                      <a:lnTo>
                        <a:pt x="11" y="55"/>
                      </a:lnTo>
                      <a:lnTo>
                        <a:pt x="12" y="54"/>
                      </a:lnTo>
                      <a:lnTo>
                        <a:pt x="13" y="53"/>
                      </a:lnTo>
                      <a:lnTo>
                        <a:pt x="13" y="52"/>
                      </a:lnTo>
                      <a:lnTo>
                        <a:pt x="14" y="51"/>
                      </a:lnTo>
                      <a:lnTo>
                        <a:pt x="14" y="50"/>
                      </a:lnTo>
                      <a:lnTo>
                        <a:pt x="15" y="49"/>
                      </a:lnTo>
                      <a:lnTo>
                        <a:pt x="15" y="48"/>
                      </a:lnTo>
                      <a:lnTo>
                        <a:pt x="16" y="47"/>
                      </a:lnTo>
                      <a:lnTo>
                        <a:pt x="16" y="46"/>
                      </a:lnTo>
                      <a:lnTo>
                        <a:pt x="17" y="45"/>
                      </a:lnTo>
                      <a:lnTo>
                        <a:pt x="17" y="44"/>
                      </a:lnTo>
                      <a:lnTo>
                        <a:pt x="18" y="43"/>
                      </a:lnTo>
                      <a:lnTo>
                        <a:pt x="18" y="42"/>
                      </a:lnTo>
                      <a:lnTo>
                        <a:pt x="19" y="40"/>
                      </a:lnTo>
                      <a:lnTo>
                        <a:pt x="19" y="39"/>
                      </a:lnTo>
                      <a:lnTo>
                        <a:pt x="19" y="38"/>
                      </a:lnTo>
                      <a:lnTo>
                        <a:pt x="19" y="36"/>
                      </a:lnTo>
                      <a:lnTo>
                        <a:pt x="20" y="36"/>
                      </a:lnTo>
                      <a:lnTo>
                        <a:pt x="21" y="35"/>
                      </a:lnTo>
                      <a:lnTo>
                        <a:pt x="21" y="34"/>
                      </a:lnTo>
                      <a:lnTo>
                        <a:pt x="21" y="32"/>
                      </a:lnTo>
                      <a:lnTo>
                        <a:pt x="21" y="31"/>
                      </a:lnTo>
                      <a:lnTo>
                        <a:pt x="21" y="29"/>
                      </a:lnTo>
                      <a:lnTo>
                        <a:pt x="21" y="28"/>
                      </a:lnTo>
                      <a:lnTo>
                        <a:pt x="21" y="27"/>
                      </a:lnTo>
                      <a:lnTo>
                        <a:pt x="21" y="26"/>
                      </a:lnTo>
                      <a:lnTo>
                        <a:pt x="22" y="25"/>
                      </a:lnTo>
                      <a:lnTo>
                        <a:pt x="22" y="23"/>
                      </a:lnTo>
                      <a:lnTo>
                        <a:pt x="22" y="21"/>
                      </a:lnTo>
                      <a:lnTo>
                        <a:pt x="22" y="19"/>
                      </a:lnTo>
                      <a:lnTo>
                        <a:pt x="22" y="18"/>
                      </a:lnTo>
                      <a:lnTo>
                        <a:pt x="21" y="17"/>
                      </a:lnTo>
                      <a:lnTo>
                        <a:pt x="21" y="16"/>
                      </a:lnTo>
                      <a:lnTo>
                        <a:pt x="21" y="14"/>
                      </a:lnTo>
                      <a:lnTo>
                        <a:pt x="21" y="13"/>
                      </a:lnTo>
                      <a:lnTo>
                        <a:pt x="21" y="11"/>
                      </a:lnTo>
                      <a:lnTo>
                        <a:pt x="21" y="10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0" y="5"/>
                      </a:lnTo>
                      <a:lnTo>
                        <a:pt x="20" y="3"/>
                      </a:lnTo>
                      <a:lnTo>
                        <a:pt x="19" y="1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209" name="Oval 219">
                  <a:extLst>
                    <a:ext uri="{FF2B5EF4-FFF2-40B4-BE49-F238E27FC236}">
                      <a16:creationId xmlns:a16="http://schemas.microsoft.com/office/drawing/2014/main" id="{9F3A28C8-FA20-4DC7-B8E6-7514570236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1" y="2088"/>
                  <a:ext cx="17" cy="20"/>
                </a:xfrm>
                <a:prstGeom prst="ellipse">
                  <a:avLst/>
                </a:prstGeom>
                <a:solidFill>
                  <a:srgbClr val="000000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US" altLang="da-DK" sz="1800"/>
                </a:p>
              </p:txBody>
            </p:sp>
            <p:sp>
              <p:nvSpPr>
                <p:cNvPr id="210" name="Freeform 220">
                  <a:extLst>
                    <a:ext uri="{FF2B5EF4-FFF2-40B4-BE49-F238E27FC236}">
                      <a16:creationId xmlns:a16="http://schemas.microsoft.com/office/drawing/2014/main" id="{297D4BF7-3155-4E94-A951-D9F2BE24E1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9" y="2153"/>
                  <a:ext cx="34" cy="63"/>
                </a:xfrm>
                <a:custGeom>
                  <a:avLst/>
                  <a:gdLst>
                    <a:gd name="T0" fmla="*/ 9 w 34"/>
                    <a:gd name="T1" fmla="*/ 22 h 63"/>
                    <a:gd name="T2" fmla="*/ 9 w 34"/>
                    <a:gd name="T3" fmla="*/ 28 h 63"/>
                    <a:gd name="T4" fmla="*/ 10 w 34"/>
                    <a:gd name="T5" fmla="*/ 34 h 63"/>
                    <a:gd name="T6" fmla="*/ 12 w 34"/>
                    <a:gd name="T7" fmla="*/ 39 h 63"/>
                    <a:gd name="T8" fmla="*/ 17 w 34"/>
                    <a:gd name="T9" fmla="*/ 44 h 63"/>
                    <a:gd name="T10" fmla="*/ 22 w 34"/>
                    <a:gd name="T11" fmla="*/ 48 h 63"/>
                    <a:gd name="T12" fmla="*/ 27 w 34"/>
                    <a:gd name="T13" fmla="*/ 50 h 63"/>
                    <a:gd name="T14" fmla="*/ 33 w 34"/>
                    <a:gd name="T15" fmla="*/ 52 h 63"/>
                    <a:gd name="T16" fmla="*/ 20 w 34"/>
                    <a:gd name="T17" fmla="*/ 61 h 63"/>
                    <a:gd name="T18" fmla="*/ 14 w 34"/>
                    <a:gd name="T19" fmla="*/ 58 h 63"/>
                    <a:gd name="T20" fmla="*/ 8 w 34"/>
                    <a:gd name="T21" fmla="*/ 53 h 63"/>
                    <a:gd name="T22" fmla="*/ 4 w 34"/>
                    <a:gd name="T23" fmla="*/ 46 h 63"/>
                    <a:gd name="T24" fmla="*/ 2 w 34"/>
                    <a:gd name="T25" fmla="*/ 41 h 63"/>
                    <a:gd name="T26" fmla="*/ 0 w 34"/>
                    <a:gd name="T27" fmla="*/ 35 h 63"/>
                    <a:gd name="T28" fmla="*/ 0 w 34"/>
                    <a:gd name="T29" fmla="*/ 29 h 63"/>
                    <a:gd name="T30" fmla="*/ 0 w 34"/>
                    <a:gd name="T31" fmla="*/ 24 h 63"/>
                    <a:gd name="T32" fmla="*/ 0 w 34"/>
                    <a:gd name="T33" fmla="*/ 18 h 63"/>
                    <a:gd name="T34" fmla="*/ 1 w 34"/>
                    <a:gd name="T35" fmla="*/ 16 h 63"/>
                    <a:gd name="T36" fmla="*/ 1 w 34"/>
                    <a:gd name="T37" fmla="*/ 15 h 63"/>
                    <a:gd name="T38" fmla="*/ 2 w 34"/>
                    <a:gd name="T39" fmla="*/ 14 h 63"/>
                    <a:gd name="T40" fmla="*/ 2 w 34"/>
                    <a:gd name="T41" fmla="*/ 13 h 63"/>
                    <a:gd name="T42" fmla="*/ 2 w 34"/>
                    <a:gd name="T43" fmla="*/ 13 h 63"/>
                    <a:gd name="T44" fmla="*/ 3 w 34"/>
                    <a:gd name="T45" fmla="*/ 12 h 63"/>
                    <a:gd name="T46" fmla="*/ 3 w 34"/>
                    <a:gd name="T47" fmla="*/ 11 h 63"/>
                    <a:gd name="T48" fmla="*/ 3 w 34"/>
                    <a:gd name="T49" fmla="*/ 11 h 63"/>
                    <a:gd name="T50" fmla="*/ 4 w 34"/>
                    <a:gd name="T51" fmla="*/ 9 h 63"/>
                    <a:gd name="T52" fmla="*/ 4 w 34"/>
                    <a:gd name="T53" fmla="*/ 9 h 63"/>
                    <a:gd name="T54" fmla="*/ 4 w 34"/>
                    <a:gd name="T55" fmla="*/ 8 h 63"/>
                    <a:gd name="T56" fmla="*/ 4 w 34"/>
                    <a:gd name="T57" fmla="*/ 8 h 63"/>
                    <a:gd name="T58" fmla="*/ 5 w 34"/>
                    <a:gd name="T59" fmla="*/ 7 h 63"/>
                    <a:gd name="T60" fmla="*/ 6 w 34"/>
                    <a:gd name="T61" fmla="*/ 7 h 63"/>
                    <a:gd name="T62" fmla="*/ 6 w 34"/>
                    <a:gd name="T63" fmla="*/ 6 h 63"/>
                    <a:gd name="T64" fmla="*/ 6 w 34"/>
                    <a:gd name="T65" fmla="*/ 6 h 63"/>
                    <a:gd name="T66" fmla="*/ 6 w 34"/>
                    <a:gd name="T67" fmla="*/ 5 h 63"/>
                    <a:gd name="T68" fmla="*/ 6 w 34"/>
                    <a:gd name="T69" fmla="*/ 5 h 63"/>
                    <a:gd name="T70" fmla="*/ 7 w 34"/>
                    <a:gd name="T71" fmla="*/ 5 h 63"/>
                    <a:gd name="T72" fmla="*/ 7 w 34"/>
                    <a:gd name="T73" fmla="*/ 4 h 63"/>
                    <a:gd name="T74" fmla="*/ 7 w 34"/>
                    <a:gd name="T75" fmla="*/ 4 h 63"/>
                    <a:gd name="T76" fmla="*/ 7 w 34"/>
                    <a:gd name="T77" fmla="*/ 4 h 63"/>
                    <a:gd name="T78" fmla="*/ 8 w 34"/>
                    <a:gd name="T79" fmla="*/ 3 h 63"/>
                    <a:gd name="T80" fmla="*/ 8 w 34"/>
                    <a:gd name="T81" fmla="*/ 3 h 63"/>
                    <a:gd name="T82" fmla="*/ 9 w 34"/>
                    <a:gd name="T83" fmla="*/ 3 h 63"/>
                    <a:gd name="T84" fmla="*/ 9 w 34"/>
                    <a:gd name="T85" fmla="*/ 2 h 63"/>
                    <a:gd name="T86" fmla="*/ 9 w 34"/>
                    <a:gd name="T87" fmla="*/ 2 h 63"/>
                    <a:gd name="T88" fmla="*/ 9 w 34"/>
                    <a:gd name="T89" fmla="*/ 2 h 63"/>
                    <a:gd name="T90" fmla="*/ 10 w 34"/>
                    <a:gd name="T91" fmla="*/ 2 h 63"/>
                    <a:gd name="T92" fmla="*/ 11 w 34"/>
                    <a:gd name="T93" fmla="*/ 1 h 63"/>
                    <a:gd name="T94" fmla="*/ 11 w 34"/>
                    <a:gd name="T95" fmla="*/ 1 h 63"/>
                    <a:gd name="T96" fmla="*/ 11 w 34"/>
                    <a:gd name="T97" fmla="*/ 0 h 63"/>
                    <a:gd name="T98" fmla="*/ 12 w 34"/>
                    <a:gd name="T99" fmla="*/ 0 h 63"/>
                    <a:gd name="T100" fmla="*/ 10 w 34"/>
                    <a:gd name="T101" fmla="*/ 20 h 6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4"/>
                    <a:gd name="T154" fmla="*/ 0 h 63"/>
                    <a:gd name="T155" fmla="*/ 34 w 34"/>
                    <a:gd name="T156" fmla="*/ 63 h 6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4" h="63">
                      <a:moveTo>
                        <a:pt x="10" y="20"/>
                      </a:moveTo>
                      <a:lnTo>
                        <a:pt x="9" y="22"/>
                      </a:lnTo>
                      <a:lnTo>
                        <a:pt x="9" y="26"/>
                      </a:lnTo>
                      <a:lnTo>
                        <a:pt x="9" y="28"/>
                      </a:lnTo>
                      <a:lnTo>
                        <a:pt x="9" y="30"/>
                      </a:lnTo>
                      <a:lnTo>
                        <a:pt x="10" y="34"/>
                      </a:lnTo>
                      <a:lnTo>
                        <a:pt x="11" y="36"/>
                      </a:lnTo>
                      <a:lnTo>
                        <a:pt x="12" y="39"/>
                      </a:lnTo>
                      <a:lnTo>
                        <a:pt x="15" y="41"/>
                      </a:lnTo>
                      <a:lnTo>
                        <a:pt x="17" y="44"/>
                      </a:lnTo>
                      <a:lnTo>
                        <a:pt x="19" y="46"/>
                      </a:lnTo>
                      <a:lnTo>
                        <a:pt x="22" y="48"/>
                      </a:lnTo>
                      <a:lnTo>
                        <a:pt x="24" y="50"/>
                      </a:lnTo>
                      <a:lnTo>
                        <a:pt x="27" y="50"/>
                      </a:lnTo>
                      <a:lnTo>
                        <a:pt x="30" y="51"/>
                      </a:lnTo>
                      <a:lnTo>
                        <a:pt x="33" y="52"/>
                      </a:lnTo>
                      <a:lnTo>
                        <a:pt x="23" y="62"/>
                      </a:lnTo>
                      <a:lnTo>
                        <a:pt x="20" y="61"/>
                      </a:lnTo>
                      <a:lnTo>
                        <a:pt x="17" y="59"/>
                      </a:lnTo>
                      <a:lnTo>
                        <a:pt x="14" y="58"/>
                      </a:lnTo>
                      <a:lnTo>
                        <a:pt x="11" y="55"/>
                      </a:lnTo>
                      <a:lnTo>
                        <a:pt x="8" y="53"/>
                      </a:lnTo>
                      <a:lnTo>
                        <a:pt x="6" y="50"/>
                      </a:lnTo>
                      <a:lnTo>
                        <a:pt x="4" y="46"/>
                      </a:lnTo>
                      <a:lnTo>
                        <a:pt x="3" y="43"/>
                      </a:lnTo>
                      <a:lnTo>
                        <a:pt x="2" y="41"/>
                      </a:lnTo>
                      <a:lnTo>
                        <a:pt x="1" y="38"/>
                      </a:lnTo>
                      <a:lnTo>
                        <a:pt x="0" y="35"/>
                      </a:lnTo>
                      <a:lnTo>
                        <a:pt x="0" y="32"/>
                      </a:lnTo>
                      <a:lnTo>
                        <a:pt x="0" y="29"/>
                      </a:lnTo>
                      <a:lnTo>
                        <a:pt x="0" y="26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2" y="14"/>
                      </a:lnTo>
                      <a:lnTo>
                        <a:pt x="2" y="13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4" y="10"/>
                      </a:lnTo>
                      <a:lnTo>
                        <a:pt x="4" y="9"/>
                      </a:lnTo>
                      <a:lnTo>
                        <a:pt x="4" y="8"/>
                      </a:lnTo>
                      <a:lnTo>
                        <a:pt x="5" y="7"/>
                      </a:lnTo>
                      <a:lnTo>
                        <a:pt x="6" y="7"/>
                      </a:lnTo>
                      <a:lnTo>
                        <a:pt x="6" y="6"/>
                      </a:lnTo>
                      <a:lnTo>
                        <a:pt x="6" y="5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10" y="2"/>
                      </a:ln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0" y="20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211" name="Freeform 221">
                  <a:extLst>
                    <a:ext uri="{FF2B5EF4-FFF2-40B4-BE49-F238E27FC236}">
                      <a16:creationId xmlns:a16="http://schemas.microsoft.com/office/drawing/2014/main" id="{12235CEF-D040-4DB9-847F-3BAAC9EEF2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2" y="2324"/>
                  <a:ext cx="87" cy="193"/>
                </a:xfrm>
                <a:custGeom>
                  <a:avLst/>
                  <a:gdLst>
                    <a:gd name="T0" fmla="*/ 83 w 87"/>
                    <a:gd name="T1" fmla="*/ 3 h 193"/>
                    <a:gd name="T2" fmla="*/ 80 w 87"/>
                    <a:gd name="T3" fmla="*/ 9 h 193"/>
                    <a:gd name="T4" fmla="*/ 76 w 87"/>
                    <a:gd name="T5" fmla="*/ 15 h 193"/>
                    <a:gd name="T6" fmla="*/ 74 w 87"/>
                    <a:gd name="T7" fmla="*/ 21 h 193"/>
                    <a:gd name="T8" fmla="*/ 72 w 87"/>
                    <a:gd name="T9" fmla="*/ 27 h 193"/>
                    <a:gd name="T10" fmla="*/ 71 w 87"/>
                    <a:gd name="T11" fmla="*/ 33 h 193"/>
                    <a:gd name="T12" fmla="*/ 70 w 87"/>
                    <a:gd name="T13" fmla="*/ 38 h 193"/>
                    <a:gd name="T14" fmla="*/ 68 w 87"/>
                    <a:gd name="T15" fmla="*/ 44 h 193"/>
                    <a:gd name="T16" fmla="*/ 67 w 87"/>
                    <a:gd name="T17" fmla="*/ 51 h 193"/>
                    <a:gd name="T18" fmla="*/ 66 w 87"/>
                    <a:gd name="T19" fmla="*/ 57 h 193"/>
                    <a:gd name="T20" fmla="*/ 65 w 87"/>
                    <a:gd name="T21" fmla="*/ 64 h 193"/>
                    <a:gd name="T22" fmla="*/ 64 w 87"/>
                    <a:gd name="T23" fmla="*/ 70 h 193"/>
                    <a:gd name="T24" fmla="*/ 65 w 87"/>
                    <a:gd name="T25" fmla="*/ 75 h 193"/>
                    <a:gd name="T26" fmla="*/ 65 w 87"/>
                    <a:gd name="T27" fmla="*/ 82 h 193"/>
                    <a:gd name="T28" fmla="*/ 66 w 87"/>
                    <a:gd name="T29" fmla="*/ 87 h 193"/>
                    <a:gd name="T30" fmla="*/ 66 w 87"/>
                    <a:gd name="T31" fmla="*/ 93 h 193"/>
                    <a:gd name="T32" fmla="*/ 66 w 87"/>
                    <a:gd name="T33" fmla="*/ 98 h 193"/>
                    <a:gd name="T34" fmla="*/ 66 w 87"/>
                    <a:gd name="T35" fmla="*/ 103 h 193"/>
                    <a:gd name="T36" fmla="*/ 65 w 87"/>
                    <a:gd name="T37" fmla="*/ 110 h 193"/>
                    <a:gd name="T38" fmla="*/ 64 w 87"/>
                    <a:gd name="T39" fmla="*/ 118 h 193"/>
                    <a:gd name="T40" fmla="*/ 64 w 87"/>
                    <a:gd name="T41" fmla="*/ 125 h 193"/>
                    <a:gd name="T42" fmla="*/ 63 w 87"/>
                    <a:gd name="T43" fmla="*/ 131 h 193"/>
                    <a:gd name="T44" fmla="*/ 61 w 87"/>
                    <a:gd name="T45" fmla="*/ 138 h 193"/>
                    <a:gd name="T46" fmla="*/ 61 w 87"/>
                    <a:gd name="T47" fmla="*/ 143 h 193"/>
                    <a:gd name="T48" fmla="*/ 61 w 87"/>
                    <a:gd name="T49" fmla="*/ 150 h 193"/>
                    <a:gd name="T50" fmla="*/ 61 w 87"/>
                    <a:gd name="T51" fmla="*/ 155 h 193"/>
                    <a:gd name="T52" fmla="*/ 61 w 87"/>
                    <a:gd name="T53" fmla="*/ 161 h 193"/>
                    <a:gd name="T54" fmla="*/ 63 w 87"/>
                    <a:gd name="T55" fmla="*/ 167 h 193"/>
                    <a:gd name="T56" fmla="*/ 65 w 87"/>
                    <a:gd name="T57" fmla="*/ 173 h 193"/>
                    <a:gd name="T58" fmla="*/ 66 w 87"/>
                    <a:gd name="T59" fmla="*/ 178 h 193"/>
                    <a:gd name="T60" fmla="*/ 69 w 87"/>
                    <a:gd name="T61" fmla="*/ 184 h 193"/>
                    <a:gd name="T62" fmla="*/ 72 w 87"/>
                    <a:gd name="T63" fmla="*/ 190 h 193"/>
                    <a:gd name="T64" fmla="*/ 52 w 87"/>
                    <a:gd name="T65" fmla="*/ 185 h 193"/>
                    <a:gd name="T66" fmla="*/ 46 w 87"/>
                    <a:gd name="T67" fmla="*/ 187 h 193"/>
                    <a:gd name="T68" fmla="*/ 45 w 87"/>
                    <a:gd name="T69" fmla="*/ 181 h 193"/>
                    <a:gd name="T70" fmla="*/ 45 w 87"/>
                    <a:gd name="T71" fmla="*/ 175 h 193"/>
                    <a:gd name="T72" fmla="*/ 44 w 87"/>
                    <a:gd name="T73" fmla="*/ 170 h 193"/>
                    <a:gd name="T74" fmla="*/ 44 w 87"/>
                    <a:gd name="T75" fmla="*/ 165 h 193"/>
                    <a:gd name="T76" fmla="*/ 43 w 87"/>
                    <a:gd name="T77" fmla="*/ 159 h 193"/>
                    <a:gd name="T78" fmla="*/ 41 w 87"/>
                    <a:gd name="T79" fmla="*/ 154 h 193"/>
                    <a:gd name="T80" fmla="*/ 37 w 87"/>
                    <a:gd name="T81" fmla="*/ 148 h 193"/>
                    <a:gd name="T82" fmla="*/ 32 w 87"/>
                    <a:gd name="T83" fmla="*/ 141 h 193"/>
                    <a:gd name="T84" fmla="*/ 28 w 87"/>
                    <a:gd name="T85" fmla="*/ 134 h 193"/>
                    <a:gd name="T86" fmla="*/ 25 w 87"/>
                    <a:gd name="T87" fmla="*/ 128 h 193"/>
                    <a:gd name="T88" fmla="*/ 22 w 87"/>
                    <a:gd name="T89" fmla="*/ 122 h 193"/>
                    <a:gd name="T90" fmla="*/ 18 w 87"/>
                    <a:gd name="T91" fmla="*/ 115 h 193"/>
                    <a:gd name="T92" fmla="*/ 15 w 87"/>
                    <a:gd name="T93" fmla="*/ 108 h 193"/>
                    <a:gd name="T94" fmla="*/ 12 w 87"/>
                    <a:gd name="T95" fmla="*/ 101 h 193"/>
                    <a:gd name="T96" fmla="*/ 9 w 87"/>
                    <a:gd name="T97" fmla="*/ 92 h 193"/>
                    <a:gd name="T98" fmla="*/ 6 w 87"/>
                    <a:gd name="T99" fmla="*/ 84 h 193"/>
                    <a:gd name="T100" fmla="*/ 2 w 87"/>
                    <a:gd name="T101" fmla="*/ 75 h 193"/>
                    <a:gd name="T102" fmla="*/ 0 w 87"/>
                    <a:gd name="T103" fmla="*/ 65 h 193"/>
                    <a:gd name="T104" fmla="*/ 86 w 87"/>
                    <a:gd name="T105" fmla="*/ 0 h 19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87"/>
                    <a:gd name="T160" fmla="*/ 0 h 193"/>
                    <a:gd name="T161" fmla="*/ 87 w 87"/>
                    <a:gd name="T162" fmla="*/ 193 h 19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87" h="193">
                      <a:moveTo>
                        <a:pt x="86" y="0"/>
                      </a:moveTo>
                      <a:lnTo>
                        <a:pt x="83" y="3"/>
                      </a:lnTo>
                      <a:lnTo>
                        <a:pt x="81" y="6"/>
                      </a:lnTo>
                      <a:lnTo>
                        <a:pt x="80" y="9"/>
                      </a:lnTo>
                      <a:lnTo>
                        <a:pt x="78" y="12"/>
                      </a:lnTo>
                      <a:lnTo>
                        <a:pt x="76" y="15"/>
                      </a:lnTo>
                      <a:lnTo>
                        <a:pt x="76" y="18"/>
                      </a:lnTo>
                      <a:lnTo>
                        <a:pt x="74" y="21"/>
                      </a:lnTo>
                      <a:lnTo>
                        <a:pt x="73" y="23"/>
                      </a:lnTo>
                      <a:lnTo>
                        <a:pt x="72" y="27"/>
                      </a:lnTo>
                      <a:lnTo>
                        <a:pt x="72" y="30"/>
                      </a:lnTo>
                      <a:lnTo>
                        <a:pt x="71" y="33"/>
                      </a:lnTo>
                      <a:lnTo>
                        <a:pt x="70" y="36"/>
                      </a:lnTo>
                      <a:lnTo>
                        <a:pt x="70" y="38"/>
                      </a:lnTo>
                      <a:lnTo>
                        <a:pt x="69" y="41"/>
                      </a:lnTo>
                      <a:lnTo>
                        <a:pt x="68" y="44"/>
                      </a:lnTo>
                      <a:lnTo>
                        <a:pt x="68" y="47"/>
                      </a:lnTo>
                      <a:lnTo>
                        <a:pt x="67" y="51"/>
                      </a:lnTo>
                      <a:lnTo>
                        <a:pt x="66" y="54"/>
                      </a:lnTo>
                      <a:lnTo>
                        <a:pt x="66" y="57"/>
                      </a:lnTo>
                      <a:lnTo>
                        <a:pt x="66" y="60"/>
                      </a:lnTo>
                      <a:lnTo>
                        <a:pt x="65" y="64"/>
                      </a:lnTo>
                      <a:lnTo>
                        <a:pt x="65" y="67"/>
                      </a:lnTo>
                      <a:lnTo>
                        <a:pt x="64" y="70"/>
                      </a:lnTo>
                      <a:lnTo>
                        <a:pt x="64" y="73"/>
                      </a:lnTo>
                      <a:lnTo>
                        <a:pt x="65" y="75"/>
                      </a:lnTo>
                      <a:lnTo>
                        <a:pt x="65" y="79"/>
                      </a:lnTo>
                      <a:lnTo>
                        <a:pt x="65" y="82"/>
                      </a:lnTo>
                      <a:lnTo>
                        <a:pt x="65" y="85"/>
                      </a:lnTo>
                      <a:lnTo>
                        <a:pt x="66" y="87"/>
                      </a:lnTo>
                      <a:lnTo>
                        <a:pt x="66" y="90"/>
                      </a:lnTo>
                      <a:lnTo>
                        <a:pt x="66" y="93"/>
                      </a:lnTo>
                      <a:lnTo>
                        <a:pt x="66" y="96"/>
                      </a:lnTo>
                      <a:lnTo>
                        <a:pt x="66" y="98"/>
                      </a:lnTo>
                      <a:lnTo>
                        <a:pt x="66" y="101"/>
                      </a:lnTo>
                      <a:lnTo>
                        <a:pt x="66" y="103"/>
                      </a:lnTo>
                      <a:lnTo>
                        <a:pt x="65" y="107"/>
                      </a:lnTo>
                      <a:lnTo>
                        <a:pt x="65" y="110"/>
                      </a:lnTo>
                      <a:lnTo>
                        <a:pt x="65" y="115"/>
                      </a:lnTo>
                      <a:lnTo>
                        <a:pt x="64" y="118"/>
                      </a:lnTo>
                      <a:lnTo>
                        <a:pt x="64" y="122"/>
                      </a:lnTo>
                      <a:lnTo>
                        <a:pt x="64" y="125"/>
                      </a:lnTo>
                      <a:lnTo>
                        <a:pt x="63" y="128"/>
                      </a:lnTo>
                      <a:lnTo>
                        <a:pt x="63" y="131"/>
                      </a:lnTo>
                      <a:lnTo>
                        <a:pt x="62" y="135"/>
                      </a:lnTo>
                      <a:lnTo>
                        <a:pt x="61" y="138"/>
                      </a:lnTo>
                      <a:lnTo>
                        <a:pt x="61" y="140"/>
                      </a:lnTo>
                      <a:lnTo>
                        <a:pt x="61" y="143"/>
                      </a:lnTo>
                      <a:lnTo>
                        <a:pt x="61" y="147"/>
                      </a:lnTo>
                      <a:lnTo>
                        <a:pt x="61" y="150"/>
                      </a:lnTo>
                      <a:lnTo>
                        <a:pt x="61" y="153"/>
                      </a:lnTo>
                      <a:lnTo>
                        <a:pt x="61" y="155"/>
                      </a:lnTo>
                      <a:lnTo>
                        <a:pt x="61" y="158"/>
                      </a:lnTo>
                      <a:lnTo>
                        <a:pt x="61" y="161"/>
                      </a:lnTo>
                      <a:lnTo>
                        <a:pt x="61" y="164"/>
                      </a:lnTo>
                      <a:lnTo>
                        <a:pt x="63" y="167"/>
                      </a:lnTo>
                      <a:lnTo>
                        <a:pt x="64" y="170"/>
                      </a:lnTo>
                      <a:lnTo>
                        <a:pt x="65" y="173"/>
                      </a:lnTo>
                      <a:lnTo>
                        <a:pt x="66" y="175"/>
                      </a:lnTo>
                      <a:lnTo>
                        <a:pt x="66" y="178"/>
                      </a:lnTo>
                      <a:lnTo>
                        <a:pt x="68" y="181"/>
                      </a:lnTo>
                      <a:lnTo>
                        <a:pt x="69" y="184"/>
                      </a:lnTo>
                      <a:lnTo>
                        <a:pt x="70" y="187"/>
                      </a:lnTo>
                      <a:lnTo>
                        <a:pt x="72" y="190"/>
                      </a:lnTo>
                      <a:lnTo>
                        <a:pt x="58" y="192"/>
                      </a:lnTo>
                      <a:lnTo>
                        <a:pt x="52" y="185"/>
                      </a:lnTo>
                      <a:lnTo>
                        <a:pt x="49" y="186"/>
                      </a:lnTo>
                      <a:lnTo>
                        <a:pt x="46" y="187"/>
                      </a:lnTo>
                      <a:lnTo>
                        <a:pt x="46" y="184"/>
                      </a:lnTo>
                      <a:lnTo>
                        <a:pt x="45" y="181"/>
                      </a:lnTo>
                      <a:lnTo>
                        <a:pt x="45" y="179"/>
                      </a:lnTo>
                      <a:lnTo>
                        <a:pt x="45" y="175"/>
                      </a:lnTo>
                      <a:lnTo>
                        <a:pt x="45" y="173"/>
                      </a:lnTo>
                      <a:lnTo>
                        <a:pt x="44" y="170"/>
                      </a:lnTo>
                      <a:lnTo>
                        <a:pt x="44" y="168"/>
                      </a:lnTo>
                      <a:lnTo>
                        <a:pt x="44" y="165"/>
                      </a:lnTo>
                      <a:lnTo>
                        <a:pt x="44" y="162"/>
                      </a:lnTo>
                      <a:lnTo>
                        <a:pt x="43" y="159"/>
                      </a:lnTo>
                      <a:lnTo>
                        <a:pt x="42" y="157"/>
                      </a:lnTo>
                      <a:lnTo>
                        <a:pt x="41" y="154"/>
                      </a:lnTo>
                      <a:lnTo>
                        <a:pt x="38" y="151"/>
                      </a:lnTo>
                      <a:lnTo>
                        <a:pt x="37" y="148"/>
                      </a:lnTo>
                      <a:lnTo>
                        <a:pt x="35" y="145"/>
                      </a:lnTo>
                      <a:lnTo>
                        <a:pt x="32" y="141"/>
                      </a:lnTo>
                      <a:lnTo>
                        <a:pt x="30" y="138"/>
                      </a:lnTo>
                      <a:lnTo>
                        <a:pt x="28" y="134"/>
                      </a:lnTo>
                      <a:lnTo>
                        <a:pt x="27" y="131"/>
                      </a:lnTo>
                      <a:lnTo>
                        <a:pt x="25" y="128"/>
                      </a:lnTo>
                      <a:lnTo>
                        <a:pt x="24" y="125"/>
                      </a:lnTo>
                      <a:lnTo>
                        <a:pt x="22" y="122"/>
                      </a:lnTo>
                      <a:lnTo>
                        <a:pt x="20" y="119"/>
                      </a:lnTo>
                      <a:lnTo>
                        <a:pt x="18" y="115"/>
                      </a:lnTo>
                      <a:lnTo>
                        <a:pt x="16" y="112"/>
                      </a:lnTo>
                      <a:lnTo>
                        <a:pt x="15" y="108"/>
                      </a:lnTo>
                      <a:lnTo>
                        <a:pt x="14" y="105"/>
                      </a:lnTo>
                      <a:lnTo>
                        <a:pt x="12" y="101"/>
                      </a:lnTo>
                      <a:lnTo>
                        <a:pt x="11" y="97"/>
                      </a:lnTo>
                      <a:lnTo>
                        <a:pt x="9" y="92"/>
                      </a:lnTo>
                      <a:lnTo>
                        <a:pt x="7" y="88"/>
                      </a:lnTo>
                      <a:lnTo>
                        <a:pt x="6" y="84"/>
                      </a:lnTo>
                      <a:lnTo>
                        <a:pt x="4" y="79"/>
                      </a:lnTo>
                      <a:lnTo>
                        <a:pt x="2" y="75"/>
                      </a:lnTo>
                      <a:lnTo>
                        <a:pt x="2" y="70"/>
                      </a:lnTo>
                      <a:lnTo>
                        <a:pt x="0" y="65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212" name="Freeform 222">
                  <a:extLst>
                    <a:ext uri="{FF2B5EF4-FFF2-40B4-BE49-F238E27FC236}">
                      <a16:creationId xmlns:a16="http://schemas.microsoft.com/office/drawing/2014/main" id="{A1DC51D5-ADBA-4F94-9220-48F31278F4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5" y="2336"/>
                  <a:ext cx="51" cy="188"/>
                </a:xfrm>
                <a:custGeom>
                  <a:avLst/>
                  <a:gdLst>
                    <a:gd name="T0" fmla="*/ 0 w 51"/>
                    <a:gd name="T1" fmla="*/ 3 h 188"/>
                    <a:gd name="T2" fmla="*/ 2 w 51"/>
                    <a:gd name="T3" fmla="*/ 10 h 188"/>
                    <a:gd name="T4" fmla="*/ 4 w 51"/>
                    <a:gd name="T5" fmla="*/ 16 h 188"/>
                    <a:gd name="T6" fmla="*/ 5 w 51"/>
                    <a:gd name="T7" fmla="*/ 23 h 188"/>
                    <a:gd name="T8" fmla="*/ 7 w 51"/>
                    <a:gd name="T9" fmla="*/ 30 h 188"/>
                    <a:gd name="T10" fmla="*/ 8 w 51"/>
                    <a:gd name="T11" fmla="*/ 37 h 188"/>
                    <a:gd name="T12" fmla="*/ 10 w 51"/>
                    <a:gd name="T13" fmla="*/ 44 h 188"/>
                    <a:gd name="T14" fmla="*/ 11 w 51"/>
                    <a:gd name="T15" fmla="*/ 50 h 188"/>
                    <a:gd name="T16" fmla="*/ 11 w 51"/>
                    <a:gd name="T17" fmla="*/ 56 h 188"/>
                    <a:gd name="T18" fmla="*/ 11 w 51"/>
                    <a:gd name="T19" fmla="*/ 61 h 188"/>
                    <a:gd name="T20" fmla="*/ 8 w 51"/>
                    <a:gd name="T21" fmla="*/ 67 h 188"/>
                    <a:gd name="T22" fmla="*/ 6 w 51"/>
                    <a:gd name="T23" fmla="*/ 73 h 188"/>
                    <a:gd name="T24" fmla="*/ 4 w 51"/>
                    <a:gd name="T25" fmla="*/ 79 h 188"/>
                    <a:gd name="T26" fmla="*/ 4 w 51"/>
                    <a:gd name="T27" fmla="*/ 85 h 188"/>
                    <a:gd name="T28" fmla="*/ 6 w 51"/>
                    <a:gd name="T29" fmla="*/ 90 h 188"/>
                    <a:gd name="T30" fmla="*/ 8 w 51"/>
                    <a:gd name="T31" fmla="*/ 96 h 188"/>
                    <a:gd name="T32" fmla="*/ 10 w 51"/>
                    <a:gd name="T33" fmla="*/ 103 h 188"/>
                    <a:gd name="T34" fmla="*/ 11 w 51"/>
                    <a:gd name="T35" fmla="*/ 108 h 188"/>
                    <a:gd name="T36" fmla="*/ 13 w 51"/>
                    <a:gd name="T37" fmla="*/ 113 h 188"/>
                    <a:gd name="T38" fmla="*/ 15 w 51"/>
                    <a:gd name="T39" fmla="*/ 119 h 188"/>
                    <a:gd name="T40" fmla="*/ 16 w 51"/>
                    <a:gd name="T41" fmla="*/ 125 h 188"/>
                    <a:gd name="T42" fmla="*/ 16 w 51"/>
                    <a:gd name="T43" fmla="*/ 131 h 188"/>
                    <a:gd name="T44" fmla="*/ 17 w 51"/>
                    <a:gd name="T45" fmla="*/ 137 h 188"/>
                    <a:gd name="T46" fmla="*/ 18 w 51"/>
                    <a:gd name="T47" fmla="*/ 143 h 188"/>
                    <a:gd name="T48" fmla="*/ 19 w 51"/>
                    <a:gd name="T49" fmla="*/ 149 h 188"/>
                    <a:gd name="T50" fmla="*/ 20 w 51"/>
                    <a:gd name="T51" fmla="*/ 155 h 188"/>
                    <a:gd name="T52" fmla="*/ 21 w 51"/>
                    <a:gd name="T53" fmla="*/ 161 h 188"/>
                    <a:gd name="T54" fmla="*/ 23 w 51"/>
                    <a:gd name="T55" fmla="*/ 166 h 188"/>
                    <a:gd name="T56" fmla="*/ 24 w 51"/>
                    <a:gd name="T57" fmla="*/ 172 h 188"/>
                    <a:gd name="T58" fmla="*/ 27 w 51"/>
                    <a:gd name="T59" fmla="*/ 176 h 188"/>
                    <a:gd name="T60" fmla="*/ 30 w 51"/>
                    <a:gd name="T61" fmla="*/ 179 h 188"/>
                    <a:gd name="T62" fmla="*/ 34 w 51"/>
                    <a:gd name="T63" fmla="*/ 184 h 188"/>
                    <a:gd name="T64" fmla="*/ 45 w 51"/>
                    <a:gd name="T65" fmla="*/ 177 h 188"/>
                    <a:gd name="T66" fmla="*/ 42 w 51"/>
                    <a:gd name="T67" fmla="*/ 171 h 188"/>
                    <a:gd name="T68" fmla="*/ 41 w 51"/>
                    <a:gd name="T69" fmla="*/ 164 h 188"/>
                    <a:gd name="T70" fmla="*/ 39 w 51"/>
                    <a:gd name="T71" fmla="*/ 159 h 188"/>
                    <a:gd name="T72" fmla="*/ 39 w 51"/>
                    <a:gd name="T73" fmla="*/ 153 h 188"/>
                    <a:gd name="T74" fmla="*/ 39 w 51"/>
                    <a:gd name="T75" fmla="*/ 147 h 188"/>
                    <a:gd name="T76" fmla="*/ 40 w 51"/>
                    <a:gd name="T77" fmla="*/ 142 h 188"/>
                    <a:gd name="T78" fmla="*/ 41 w 51"/>
                    <a:gd name="T79" fmla="*/ 136 h 188"/>
                    <a:gd name="T80" fmla="*/ 41 w 51"/>
                    <a:gd name="T81" fmla="*/ 130 h 188"/>
                    <a:gd name="T82" fmla="*/ 42 w 51"/>
                    <a:gd name="T83" fmla="*/ 124 h 188"/>
                    <a:gd name="T84" fmla="*/ 44 w 51"/>
                    <a:gd name="T85" fmla="*/ 118 h 188"/>
                    <a:gd name="T86" fmla="*/ 45 w 51"/>
                    <a:gd name="T87" fmla="*/ 111 h 188"/>
                    <a:gd name="T88" fmla="*/ 46 w 51"/>
                    <a:gd name="T89" fmla="*/ 106 h 188"/>
                    <a:gd name="T90" fmla="*/ 47 w 51"/>
                    <a:gd name="T91" fmla="*/ 101 h 188"/>
                    <a:gd name="T92" fmla="*/ 49 w 51"/>
                    <a:gd name="T93" fmla="*/ 95 h 188"/>
                    <a:gd name="T94" fmla="*/ 49 w 51"/>
                    <a:gd name="T95" fmla="*/ 93 h 188"/>
                    <a:gd name="T96" fmla="*/ 49 w 51"/>
                    <a:gd name="T97" fmla="*/ 91 h 188"/>
                    <a:gd name="T98" fmla="*/ 50 w 51"/>
                    <a:gd name="T99" fmla="*/ 89 h 188"/>
                    <a:gd name="T100" fmla="*/ 0 w 51"/>
                    <a:gd name="T101" fmla="*/ 0 h 188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1"/>
                    <a:gd name="T154" fmla="*/ 0 h 188"/>
                    <a:gd name="T155" fmla="*/ 51 w 51"/>
                    <a:gd name="T156" fmla="*/ 188 h 188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1" h="188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1" y="6"/>
                      </a:lnTo>
                      <a:lnTo>
                        <a:pt x="2" y="10"/>
                      </a:lnTo>
                      <a:lnTo>
                        <a:pt x="2" y="13"/>
                      </a:lnTo>
                      <a:lnTo>
                        <a:pt x="4" y="16"/>
                      </a:lnTo>
                      <a:lnTo>
                        <a:pt x="4" y="19"/>
                      </a:lnTo>
                      <a:lnTo>
                        <a:pt x="5" y="23"/>
                      </a:lnTo>
                      <a:lnTo>
                        <a:pt x="6" y="26"/>
                      </a:lnTo>
                      <a:lnTo>
                        <a:pt x="7" y="30"/>
                      </a:lnTo>
                      <a:lnTo>
                        <a:pt x="8" y="34"/>
                      </a:lnTo>
                      <a:lnTo>
                        <a:pt x="8" y="37"/>
                      </a:lnTo>
                      <a:lnTo>
                        <a:pt x="10" y="41"/>
                      </a:lnTo>
                      <a:lnTo>
                        <a:pt x="10" y="44"/>
                      </a:lnTo>
                      <a:lnTo>
                        <a:pt x="10" y="47"/>
                      </a:lnTo>
                      <a:lnTo>
                        <a:pt x="11" y="50"/>
                      </a:lnTo>
                      <a:lnTo>
                        <a:pt x="11" y="53"/>
                      </a:lnTo>
                      <a:lnTo>
                        <a:pt x="11" y="56"/>
                      </a:lnTo>
                      <a:lnTo>
                        <a:pt x="11" y="59"/>
                      </a:lnTo>
                      <a:lnTo>
                        <a:pt x="11" y="61"/>
                      </a:lnTo>
                      <a:lnTo>
                        <a:pt x="10" y="65"/>
                      </a:lnTo>
                      <a:lnTo>
                        <a:pt x="8" y="67"/>
                      </a:lnTo>
                      <a:lnTo>
                        <a:pt x="7" y="71"/>
                      </a:lnTo>
                      <a:lnTo>
                        <a:pt x="6" y="73"/>
                      </a:lnTo>
                      <a:lnTo>
                        <a:pt x="5" y="76"/>
                      </a:lnTo>
                      <a:lnTo>
                        <a:pt x="4" y="79"/>
                      </a:lnTo>
                      <a:lnTo>
                        <a:pt x="4" y="82"/>
                      </a:lnTo>
                      <a:lnTo>
                        <a:pt x="4" y="85"/>
                      </a:lnTo>
                      <a:lnTo>
                        <a:pt x="5" y="88"/>
                      </a:lnTo>
                      <a:lnTo>
                        <a:pt x="6" y="90"/>
                      </a:lnTo>
                      <a:lnTo>
                        <a:pt x="7" y="93"/>
                      </a:lnTo>
                      <a:lnTo>
                        <a:pt x="8" y="96"/>
                      </a:lnTo>
                      <a:lnTo>
                        <a:pt x="9" y="99"/>
                      </a:lnTo>
                      <a:lnTo>
                        <a:pt x="10" y="103"/>
                      </a:lnTo>
                      <a:lnTo>
                        <a:pt x="11" y="106"/>
                      </a:lnTo>
                      <a:lnTo>
                        <a:pt x="11" y="108"/>
                      </a:lnTo>
                      <a:lnTo>
                        <a:pt x="13" y="111"/>
                      </a:lnTo>
                      <a:lnTo>
                        <a:pt x="13" y="113"/>
                      </a:lnTo>
                      <a:lnTo>
                        <a:pt x="15" y="117"/>
                      </a:lnTo>
                      <a:lnTo>
                        <a:pt x="15" y="119"/>
                      </a:lnTo>
                      <a:lnTo>
                        <a:pt x="16" y="122"/>
                      </a:lnTo>
                      <a:lnTo>
                        <a:pt x="16" y="125"/>
                      </a:lnTo>
                      <a:lnTo>
                        <a:pt x="16" y="128"/>
                      </a:lnTo>
                      <a:lnTo>
                        <a:pt x="16" y="131"/>
                      </a:lnTo>
                      <a:lnTo>
                        <a:pt x="17" y="134"/>
                      </a:lnTo>
                      <a:lnTo>
                        <a:pt x="17" y="137"/>
                      </a:lnTo>
                      <a:lnTo>
                        <a:pt x="18" y="140"/>
                      </a:lnTo>
                      <a:lnTo>
                        <a:pt x="18" y="143"/>
                      </a:lnTo>
                      <a:lnTo>
                        <a:pt x="19" y="146"/>
                      </a:lnTo>
                      <a:lnTo>
                        <a:pt x="19" y="149"/>
                      </a:lnTo>
                      <a:lnTo>
                        <a:pt x="19" y="152"/>
                      </a:lnTo>
                      <a:lnTo>
                        <a:pt x="20" y="155"/>
                      </a:lnTo>
                      <a:lnTo>
                        <a:pt x="21" y="158"/>
                      </a:lnTo>
                      <a:lnTo>
                        <a:pt x="21" y="161"/>
                      </a:lnTo>
                      <a:lnTo>
                        <a:pt x="23" y="163"/>
                      </a:lnTo>
                      <a:lnTo>
                        <a:pt x="23" y="166"/>
                      </a:lnTo>
                      <a:lnTo>
                        <a:pt x="24" y="169"/>
                      </a:lnTo>
                      <a:lnTo>
                        <a:pt x="24" y="172"/>
                      </a:lnTo>
                      <a:lnTo>
                        <a:pt x="24" y="175"/>
                      </a:lnTo>
                      <a:lnTo>
                        <a:pt x="27" y="176"/>
                      </a:lnTo>
                      <a:lnTo>
                        <a:pt x="30" y="177"/>
                      </a:lnTo>
                      <a:lnTo>
                        <a:pt x="30" y="179"/>
                      </a:lnTo>
                      <a:lnTo>
                        <a:pt x="31" y="182"/>
                      </a:lnTo>
                      <a:lnTo>
                        <a:pt x="34" y="184"/>
                      </a:lnTo>
                      <a:lnTo>
                        <a:pt x="50" y="187"/>
                      </a:lnTo>
                      <a:lnTo>
                        <a:pt x="45" y="177"/>
                      </a:lnTo>
                      <a:lnTo>
                        <a:pt x="42" y="174"/>
                      </a:lnTo>
                      <a:lnTo>
                        <a:pt x="42" y="171"/>
                      </a:lnTo>
                      <a:lnTo>
                        <a:pt x="41" y="168"/>
                      </a:lnTo>
                      <a:lnTo>
                        <a:pt x="41" y="164"/>
                      </a:lnTo>
                      <a:lnTo>
                        <a:pt x="40" y="162"/>
                      </a:lnTo>
                      <a:lnTo>
                        <a:pt x="39" y="159"/>
                      </a:lnTo>
                      <a:lnTo>
                        <a:pt x="39" y="156"/>
                      </a:lnTo>
                      <a:lnTo>
                        <a:pt x="39" y="153"/>
                      </a:lnTo>
                      <a:lnTo>
                        <a:pt x="39" y="151"/>
                      </a:lnTo>
                      <a:lnTo>
                        <a:pt x="39" y="147"/>
                      </a:lnTo>
                      <a:lnTo>
                        <a:pt x="40" y="145"/>
                      </a:lnTo>
                      <a:lnTo>
                        <a:pt x="40" y="142"/>
                      </a:lnTo>
                      <a:lnTo>
                        <a:pt x="40" y="140"/>
                      </a:lnTo>
                      <a:lnTo>
                        <a:pt x="41" y="136"/>
                      </a:lnTo>
                      <a:lnTo>
                        <a:pt x="41" y="133"/>
                      </a:lnTo>
                      <a:lnTo>
                        <a:pt x="41" y="130"/>
                      </a:lnTo>
                      <a:lnTo>
                        <a:pt x="42" y="127"/>
                      </a:lnTo>
                      <a:lnTo>
                        <a:pt x="42" y="124"/>
                      </a:lnTo>
                      <a:lnTo>
                        <a:pt x="42" y="121"/>
                      </a:lnTo>
                      <a:lnTo>
                        <a:pt x="44" y="118"/>
                      </a:lnTo>
                      <a:lnTo>
                        <a:pt x="45" y="113"/>
                      </a:lnTo>
                      <a:lnTo>
                        <a:pt x="45" y="111"/>
                      </a:lnTo>
                      <a:lnTo>
                        <a:pt x="46" y="109"/>
                      </a:lnTo>
                      <a:lnTo>
                        <a:pt x="46" y="106"/>
                      </a:lnTo>
                      <a:lnTo>
                        <a:pt x="47" y="103"/>
                      </a:lnTo>
                      <a:lnTo>
                        <a:pt x="47" y="101"/>
                      </a:lnTo>
                      <a:lnTo>
                        <a:pt x="48" y="98"/>
                      </a:lnTo>
                      <a:lnTo>
                        <a:pt x="49" y="95"/>
                      </a:lnTo>
                      <a:lnTo>
                        <a:pt x="49" y="93"/>
                      </a:lnTo>
                      <a:lnTo>
                        <a:pt x="49" y="91"/>
                      </a:lnTo>
                      <a:lnTo>
                        <a:pt x="49" y="90"/>
                      </a:lnTo>
                      <a:lnTo>
                        <a:pt x="50" y="8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213" name="Freeform 223">
                  <a:extLst>
                    <a:ext uri="{FF2B5EF4-FFF2-40B4-BE49-F238E27FC236}">
                      <a16:creationId xmlns:a16="http://schemas.microsoft.com/office/drawing/2014/main" id="{7B86384B-2E4E-4663-BA6D-48FBD08A76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6" y="2129"/>
                  <a:ext cx="669" cy="400"/>
                </a:xfrm>
                <a:custGeom>
                  <a:avLst/>
                  <a:gdLst>
                    <a:gd name="T0" fmla="*/ 656 w 669"/>
                    <a:gd name="T1" fmla="*/ 169 h 400"/>
                    <a:gd name="T2" fmla="*/ 668 w 669"/>
                    <a:gd name="T3" fmla="*/ 136 h 400"/>
                    <a:gd name="T4" fmla="*/ 658 w 669"/>
                    <a:gd name="T5" fmla="*/ 109 h 400"/>
                    <a:gd name="T6" fmla="*/ 622 w 669"/>
                    <a:gd name="T7" fmla="*/ 115 h 400"/>
                    <a:gd name="T8" fmla="*/ 593 w 669"/>
                    <a:gd name="T9" fmla="*/ 107 h 400"/>
                    <a:gd name="T10" fmla="*/ 562 w 669"/>
                    <a:gd name="T11" fmla="*/ 85 h 400"/>
                    <a:gd name="T12" fmla="*/ 560 w 669"/>
                    <a:gd name="T13" fmla="*/ 54 h 400"/>
                    <a:gd name="T14" fmla="*/ 568 w 669"/>
                    <a:gd name="T15" fmla="*/ 23 h 400"/>
                    <a:gd name="T16" fmla="*/ 557 w 669"/>
                    <a:gd name="T17" fmla="*/ 6 h 400"/>
                    <a:gd name="T18" fmla="*/ 519 w 669"/>
                    <a:gd name="T19" fmla="*/ 19 h 400"/>
                    <a:gd name="T20" fmla="*/ 486 w 669"/>
                    <a:gd name="T21" fmla="*/ 31 h 400"/>
                    <a:gd name="T22" fmla="*/ 459 w 669"/>
                    <a:gd name="T23" fmla="*/ 58 h 400"/>
                    <a:gd name="T24" fmla="*/ 428 w 669"/>
                    <a:gd name="T25" fmla="*/ 56 h 400"/>
                    <a:gd name="T26" fmla="*/ 392 w 669"/>
                    <a:gd name="T27" fmla="*/ 50 h 400"/>
                    <a:gd name="T28" fmla="*/ 355 w 669"/>
                    <a:gd name="T29" fmla="*/ 45 h 400"/>
                    <a:gd name="T30" fmla="*/ 320 w 669"/>
                    <a:gd name="T31" fmla="*/ 41 h 400"/>
                    <a:gd name="T32" fmla="*/ 286 w 669"/>
                    <a:gd name="T33" fmla="*/ 38 h 400"/>
                    <a:gd name="T34" fmla="*/ 257 w 669"/>
                    <a:gd name="T35" fmla="*/ 37 h 400"/>
                    <a:gd name="T36" fmla="*/ 229 w 669"/>
                    <a:gd name="T37" fmla="*/ 36 h 400"/>
                    <a:gd name="T38" fmla="*/ 185 w 669"/>
                    <a:gd name="T39" fmla="*/ 33 h 400"/>
                    <a:gd name="T40" fmla="*/ 136 w 669"/>
                    <a:gd name="T41" fmla="*/ 34 h 400"/>
                    <a:gd name="T42" fmla="*/ 92 w 669"/>
                    <a:gd name="T43" fmla="*/ 44 h 400"/>
                    <a:gd name="T44" fmla="*/ 65 w 669"/>
                    <a:gd name="T45" fmla="*/ 54 h 400"/>
                    <a:gd name="T46" fmla="*/ 35 w 669"/>
                    <a:gd name="T47" fmla="*/ 74 h 400"/>
                    <a:gd name="T48" fmla="*/ 13 w 669"/>
                    <a:gd name="T49" fmla="*/ 103 h 400"/>
                    <a:gd name="T50" fmla="*/ 2 w 669"/>
                    <a:gd name="T51" fmla="*/ 135 h 400"/>
                    <a:gd name="T52" fmla="*/ 0 w 669"/>
                    <a:gd name="T53" fmla="*/ 163 h 400"/>
                    <a:gd name="T54" fmla="*/ 2 w 669"/>
                    <a:gd name="T55" fmla="*/ 193 h 400"/>
                    <a:gd name="T56" fmla="*/ 15 w 669"/>
                    <a:gd name="T57" fmla="*/ 223 h 400"/>
                    <a:gd name="T58" fmla="*/ 32 w 669"/>
                    <a:gd name="T59" fmla="*/ 254 h 400"/>
                    <a:gd name="T60" fmla="*/ 37 w 669"/>
                    <a:gd name="T61" fmla="*/ 282 h 400"/>
                    <a:gd name="T62" fmla="*/ 52 w 669"/>
                    <a:gd name="T63" fmla="*/ 310 h 400"/>
                    <a:gd name="T64" fmla="*/ 66 w 669"/>
                    <a:gd name="T65" fmla="*/ 338 h 400"/>
                    <a:gd name="T66" fmla="*/ 74 w 669"/>
                    <a:gd name="T67" fmla="*/ 369 h 400"/>
                    <a:gd name="T68" fmla="*/ 93 w 669"/>
                    <a:gd name="T69" fmla="*/ 392 h 400"/>
                    <a:gd name="T70" fmla="*/ 98 w 669"/>
                    <a:gd name="T71" fmla="*/ 364 h 400"/>
                    <a:gd name="T72" fmla="*/ 90 w 669"/>
                    <a:gd name="T73" fmla="*/ 331 h 400"/>
                    <a:gd name="T74" fmla="*/ 89 w 669"/>
                    <a:gd name="T75" fmla="*/ 297 h 400"/>
                    <a:gd name="T76" fmla="*/ 109 w 669"/>
                    <a:gd name="T77" fmla="*/ 270 h 400"/>
                    <a:gd name="T78" fmla="*/ 139 w 669"/>
                    <a:gd name="T79" fmla="*/ 250 h 400"/>
                    <a:gd name="T80" fmla="*/ 169 w 669"/>
                    <a:gd name="T81" fmla="*/ 247 h 400"/>
                    <a:gd name="T82" fmla="*/ 202 w 669"/>
                    <a:gd name="T83" fmla="*/ 251 h 400"/>
                    <a:gd name="T84" fmla="*/ 240 w 669"/>
                    <a:gd name="T85" fmla="*/ 254 h 400"/>
                    <a:gd name="T86" fmla="*/ 279 w 669"/>
                    <a:gd name="T87" fmla="*/ 255 h 400"/>
                    <a:gd name="T88" fmla="*/ 311 w 669"/>
                    <a:gd name="T89" fmla="*/ 255 h 400"/>
                    <a:gd name="T90" fmla="*/ 349 w 669"/>
                    <a:gd name="T91" fmla="*/ 252 h 400"/>
                    <a:gd name="T92" fmla="*/ 380 w 669"/>
                    <a:gd name="T93" fmla="*/ 252 h 400"/>
                    <a:gd name="T94" fmla="*/ 391 w 669"/>
                    <a:gd name="T95" fmla="*/ 290 h 400"/>
                    <a:gd name="T96" fmla="*/ 404 w 669"/>
                    <a:gd name="T97" fmla="*/ 320 h 400"/>
                    <a:gd name="T98" fmla="*/ 412 w 669"/>
                    <a:gd name="T99" fmla="*/ 350 h 400"/>
                    <a:gd name="T100" fmla="*/ 413 w 669"/>
                    <a:gd name="T101" fmla="*/ 384 h 400"/>
                    <a:gd name="T102" fmla="*/ 439 w 669"/>
                    <a:gd name="T103" fmla="*/ 375 h 400"/>
                    <a:gd name="T104" fmla="*/ 439 w 669"/>
                    <a:gd name="T105" fmla="*/ 338 h 400"/>
                    <a:gd name="T106" fmla="*/ 452 w 669"/>
                    <a:gd name="T107" fmla="*/ 306 h 400"/>
                    <a:gd name="T108" fmla="*/ 455 w 669"/>
                    <a:gd name="T109" fmla="*/ 275 h 400"/>
                    <a:gd name="T110" fmla="*/ 466 w 669"/>
                    <a:gd name="T111" fmla="*/ 244 h 400"/>
                    <a:gd name="T112" fmla="*/ 499 w 669"/>
                    <a:gd name="T113" fmla="*/ 225 h 400"/>
                    <a:gd name="T114" fmla="*/ 528 w 669"/>
                    <a:gd name="T115" fmla="*/ 211 h 400"/>
                    <a:gd name="T116" fmla="*/ 562 w 669"/>
                    <a:gd name="T117" fmla="*/ 202 h 400"/>
                    <a:gd name="T118" fmla="*/ 595 w 669"/>
                    <a:gd name="T119" fmla="*/ 196 h 400"/>
                    <a:gd name="T120" fmla="*/ 624 w 669"/>
                    <a:gd name="T121" fmla="*/ 182 h 40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669"/>
                    <a:gd name="T184" fmla="*/ 0 h 400"/>
                    <a:gd name="T185" fmla="*/ 669 w 669"/>
                    <a:gd name="T186" fmla="*/ 400 h 40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669" h="400">
                      <a:moveTo>
                        <a:pt x="629" y="181"/>
                      </a:moveTo>
                      <a:lnTo>
                        <a:pt x="631" y="181"/>
                      </a:lnTo>
                      <a:lnTo>
                        <a:pt x="634" y="180"/>
                      </a:lnTo>
                      <a:lnTo>
                        <a:pt x="638" y="179"/>
                      </a:lnTo>
                      <a:lnTo>
                        <a:pt x="641" y="178"/>
                      </a:lnTo>
                      <a:lnTo>
                        <a:pt x="644" y="177"/>
                      </a:lnTo>
                      <a:lnTo>
                        <a:pt x="647" y="176"/>
                      </a:lnTo>
                      <a:lnTo>
                        <a:pt x="650" y="174"/>
                      </a:lnTo>
                      <a:lnTo>
                        <a:pt x="653" y="172"/>
                      </a:lnTo>
                      <a:lnTo>
                        <a:pt x="656" y="169"/>
                      </a:lnTo>
                      <a:lnTo>
                        <a:pt x="659" y="166"/>
                      </a:lnTo>
                      <a:lnTo>
                        <a:pt x="661" y="163"/>
                      </a:lnTo>
                      <a:lnTo>
                        <a:pt x="663" y="159"/>
                      </a:lnTo>
                      <a:lnTo>
                        <a:pt x="664" y="156"/>
                      </a:lnTo>
                      <a:lnTo>
                        <a:pt x="665" y="153"/>
                      </a:lnTo>
                      <a:lnTo>
                        <a:pt x="666" y="150"/>
                      </a:lnTo>
                      <a:lnTo>
                        <a:pt x="667" y="147"/>
                      </a:lnTo>
                      <a:lnTo>
                        <a:pt x="668" y="144"/>
                      </a:lnTo>
                      <a:lnTo>
                        <a:pt x="668" y="140"/>
                      </a:lnTo>
                      <a:lnTo>
                        <a:pt x="668" y="136"/>
                      </a:lnTo>
                      <a:lnTo>
                        <a:pt x="668" y="132"/>
                      </a:lnTo>
                      <a:lnTo>
                        <a:pt x="668" y="128"/>
                      </a:lnTo>
                      <a:lnTo>
                        <a:pt x="668" y="124"/>
                      </a:lnTo>
                      <a:lnTo>
                        <a:pt x="668" y="119"/>
                      </a:lnTo>
                      <a:lnTo>
                        <a:pt x="668" y="114"/>
                      </a:lnTo>
                      <a:lnTo>
                        <a:pt x="668" y="111"/>
                      </a:lnTo>
                      <a:lnTo>
                        <a:pt x="666" y="109"/>
                      </a:lnTo>
                      <a:lnTo>
                        <a:pt x="664" y="107"/>
                      </a:lnTo>
                      <a:lnTo>
                        <a:pt x="661" y="107"/>
                      </a:lnTo>
                      <a:lnTo>
                        <a:pt x="658" y="109"/>
                      </a:lnTo>
                      <a:lnTo>
                        <a:pt x="656" y="111"/>
                      </a:lnTo>
                      <a:lnTo>
                        <a:pt x="656" y="114"/>
                      </a:lnTo>
                      <a:lnTo>
                        <a:pt x="650" y="114"/>
                      </a:lnTo>
                      <a:lnTo>
                        <a:pt x="646" y="115"/>
                      </a:lnTo>
                      <a:lnTo>
                        <a:pt x="642" y="115"/>
                      </a:lnTo>
                      <a:lnTo>
                        <a:pt x="637" y="115"/>
                      </a:lnTo>
                      <a:lnTo>
                        <a:pt x="633" y="116"/>
                      </a:lnTo>
                      <a:lnTo>
                        <a:pt x="630" y="116"/>
                      </a:lnTo>
                      <a:lnTo>
                        <a:pt x="626" y="116"/>
                      </a:lnTo>
                      <a:lnTo>
                        <a:pt x="622" y="115"/>
                      </a:lnTo>
                      <a:lnTo>
                        <a:pt x="619" y="115"/>
                      </a:lnTo>
                      <a:lnTo>
                        <a:pt x="616" y="115"/>
                      </a:lnTo>
                      <a:lnTo>
                        <a:pt x="614" y="114"/>
                      </a:lnTo>
                      <a:lnTo>
                        <a:pt x="609" y="114"/>
                      </a:lnTo>
                      <a:lnTo>
                        <a:pt x="608" y="113"/>
                      </a:lnTo>
                      <a:lnTo>
                        <a:pt x="605" y="112"/>
                      </a:lnTo>
                      <a:lnTo>
                        <a:pt x="602" y="111"/>
                      </a:lnTo>
                      <a:lnTo>
                        <a:pt x="599" y="111"/>
                      </a:lnTo>
                      <a:lnTo>
                        <a:pt x="597" y="109"/>
                      </a:lnTo>
                      <a:lnTo>
                        <a:pt x="593" y="107"/>
                      </a:lnTo>
                      <a:lnTo>
                        <a:pt x="590" y="106"/>
                      </a:lnTo>
                      <a:lnTo>
                        <a:pt x="588" y="104"/>
                      </a:lnTo>
                      <a:lnTo>
                        <a:pt x="585" y="102"/>
                      </a:lnTo>
                      <a:lnTo>
                        <a:pt x="582" y="100"/>
                      </a:lnTo>
                      <a:lnTo>
                        <a:pt x="579" y="98"/>
                      </a:lnTo>
                      <a:lnTo>
                        <a:pt x="576" y="96"/>
                      </a:lnTo>
                      <a:lnTo>
                        <a:pt x="573" y="93"/>
                      </a:lnTo>
                      <a:lnTo>
                        <a:pt x="569" y="91"/>
                      </a:lnTo>
                      <a:lnTo>
                        <a:pt x="565" y="87"/>
                      </a:lnTo>
                      <a:lnTo>
                        <a:pt x="562" y="85"/>
                      </a:lnTo>
                      <a:lnTo>
                        <a:pt x="558" y="82"/>
                      </a:lnTo>
                      <a:lnTo>
                        <a:pt x="553" y="78"/>
                      </a:lnTo>
                      <a:lnTo>
                        <a:pt x="549" y="75"/>
                      </a:lnTo>
                      <a:lnTo>
                        <a:pt x="547" y="72"/>
                      </a:lnTo>
                      <a:lnTo>
                        <a:pt x="550" y="69"/>
                      </a:lnTo>
                      <a:lnTo>
                        <a:pt x="552" y="65"/>
                      </a:lnTo>
                      <a:lnTo>
                        <a:pt x="555" y="63"/>
                      </a:lnTo>
                      <a:lnTo>
                        <a:pt x="556" y="59"/>
                      </a:lnTo>
                      <a:lnTo>
                        <a:pt x="558" y="56"/>
                      </a:lnTo>
                      <a:lnTo>
                        <a:pt x="560" y="54"/>
                      </a:lnTo>
                      <a:lnTo>
                        <a:pt x="561" y="51"/>
                      </a:lnTo>
                      <a:lnTo>
                        <a:pt x="562" y="48"/>
                      </a:lnTo>
                      <a:lnTo>
                        <a:pt x="563" y="44"/>
                      </a:lnTo>
                      <a:lnTo>
                        <a:pt x="564" y="41"/>
                      </a:lnTo>
                      <a:lnTo>
                        <a:pt x="565" y="37"/>
                      </a:lnTo>
                      <a:lnTo>
                        <a:pt x="565" y="33"/>
                      </a:lnTo>
                      <a:lnTo>
                        <a:pt x="567" y="31"/>
                      </a:lnTo>
                      <a:lnTo>
                        <a:pt x="568" y="28"/>
                      </a:lnTo>
                      <a:lnTo>
                        <a:pt x="568" y="26"/>
                      </a:lnTo>
                      <a:lnTo>
                        <a:pt x="568" y="23"/>
                      </a:lnTo>
                      <a:lnTo>
                        <a:pt x="569" y="21"/>
                      </a:lnTo>
                      <a:lnTo>
                        <a:pt x="569" y="17"/>
                      </a:lnTo>
                      <a:lnTo>
                        <a:pt x="569" y="13"/>
                      </a:lnTo>
                      <a:lnTo>
                        <a:pt x="569" y="10"/>
                      </a:lnTo>
                      <a:lnTo>
                        <a:pt x="569" y="7"/>
                      </a:lnTo>
                      <a:lnTo>
                        <a:pt x="569" y="4"/>
                      </a:lnTo>
                      <a:lnTo>
                        <a:pt x="569" y="0"/>
                      </a:lnTo>
                      <a:lnTo>
                        <a:pt x="565" y="2"/>
                      </a:lnTo>
                      <a:lnTo>
                        <a:pt x="561" y="4"/>
                      </a:lnTo>
                      <a:lnTo>
                        <a:pt x="557" y="6"/>
                      </a:lnTo>
                      <a:lnTo>
                        <a:pt x="553" y="9"/>
                      </a:lnTo>
                      <a:lnTo>
                        <a:pt x="549" y="10"/>
                      </a:lnTo>
                      <a:lnTo>
                        <a:pt x="545" y="11"/>
                      </a:lnTo>
                      <a:lnTo>
                        <a:pt x="542" y="13"/>
                      </a:lnTo>
                      <a:lnTo>
                        <a:pt x="537" y="14"/>
                      </a:lnTo>
                      <a:lnTo>
                        <a:pt x="534" y="15"/>
                      </a:lnTo>
                      <a:lnTo>
                        <a:pt x="530" y="16"/>
                      </a:lnTo>
                      <a:lnTo>
                        <a:pt x="526" y="17"/>
                      </a:lnTo>
                      <a:lnTo>
                        <a:pt x="522" y="19"/>
                      </a:lnTo>
                      <a:lnTo>
                        <a:pt x="519" y="19"/>
                      </a:lnTo>
                      <a:lnTo>
                        <a:pt x="515" y="21"/>
                      </a:lnTo>
                      <a:lnTo>
                        <a:pt x="512" y="21"/>
                      </a:lnTo>
                      <a:lnTo>
                        <a:pt x="508" y="22"/>
                      </a:lnTo>
                      <a:lnTo>
                        <a:pt x="505" y="23"/>
                      </a:lnTo>
                      <a:lnTo>
                        <a:pt x="502" y="24"/>
                      </a:lnTo>
                      <a:lnTo>
                        <a:pt x="498" y="26"/>
                      </a:lnTo>
                      <a:lnTo>
                        <a:pt x="495" y="27"/>
                      </a:lnTo>
                      <a:lnTo>
                        <a:pt x="492" y="28"/>
                      </a:lnTo>
                      <a:lnTo>
                        <a:pt x="489" y="29"/>
                      </a:lnTo>
                      <a:lnTo>
                        <a:pt x="486" y="31"/>
                      </a:lnTo>
                      <a:lnTo>
                        <a:pt x="483" y="33"/>
                      </a:lnTo>
                      <a:lnTo>
                        <a:pt x="481" y="35"/>
                      </a:lnTo>
                      <a:lnTo>
                        <a:pt x="477" y="38"/>
                      </a:lnTo>
                      <a:lnTo>
                        <a:pt x="475" y="40"/>
                      </a:lnTo>
                      <a:lnTo>
                        <a:pt x="473" y="43"/>
                      </a:lnTo>
                      <a:lnTo>
                        <a:pt x="470" y="46"/>
                      </a:lnTo>
                      <a:lnTo>
                        <a:pt x="468" y="50"/>
                      </a:lnTo>
                      <a:lnTo>
                        <a:pt x="465" y="53"/>
                      </a:lnTo>
                      <a:lnTo>
                        <a:pt x="462" y="57"/>
                      </a:lnTo>
                      <a:lnTo>
                        <a:pt x="459" y="58"/>
                      </a:lnTo>
                      <a:lnTo>
                        <a:pt x="455" y="58"/>
                      </a:lnTo>
                      <a:lnTo>
                        <a:pt x="452" y="58"/>
                      </a:lnTo>
                      <a:lnTo>
                        <a:pt x="449" y="58"/>
                      </a:lnTo>
                      <a:lnTo>
                        <a:pt x="446" y="58"/>
                      </a:lnTo>
                      <a:lnTo>
                        <a:pt x="442" y="58"/>
                      </a:lnTo>
                      <a:lnTo>
                        <a:pt x="440" y="58"/>
                      </a:lnTo>
                      <a:lnTo>
                        <a:pt x="437" y="58"/>
                      </a:lnTo>
                      <a:lnTo>
                        <a:pt x="434" y="58"/>
                      </a:lnTo>
                      <a:lnTo>
                        <a:pt x="431" y="57"/>
                      </a:lnTo>
                      <a:lnTo>
                        <a:pt x="428" y="56"/>
                      </a:lnTo>
                      <a:lnTo>
                        <a:pt x="425" y="56"/>
                      </a:lnTo>
                      <a:lnTo>
                        <a:pt x="422" y="55"/>
                      </a:lnTo>
                      <a:lnTo>
                        <a:pt x="418" y="55"/>
                      </a:lnTo>
                      <a:lnTo>
                        <a:pt x="416" y="54"/>
                      </a:lnTo>
                      <a:lnTo>
                        <a:pt x="412" y="54"/>
                      </a:lnTo>
                      <a:lnTo>
                        <a:pt x="408" y="53"/>
                      </a:lnTo>
                      <a:lnTo>
                        <a:pt x="404" y="52"/>
                      </a:lnTo>
                      <a:lnTo>
                        <a:pt x="399" y="52"/>
                      </a:lnTo>
                      <a:lnTo>
                        <a:pt x="396" y="51"/>
                      </a:lnTo>
                      <a:lnTo>
                        <a:pt x="392" y="50"/>
                      </a:lnTo>
                      <a:lnTo>
                        <a:pt x="388" y="50"/>
                      </a:lnTo>
                      <a:lnTo>
                        <a:pt x="384" y="50"/>
                      </a:lnTo>
                      <a:lnTo>
                        <a:pt x="381" y="48"/>
                      </a:lnTo>
                      <a:lnTo>
                        <a:pt x="377" y="48"/>
                      </a:lnTo>
                      <a:lnTo>
                        <a:pt x="373" y="47"/>
                      </a:lnTo>
                      <a:lnTo>
                        <a:pt x="370" y="47"/>
                      </a:lnTo>
                      <a:lnTo>
                        <a:pt x="365" y="46"/>
                      </a:lnTo>
                      <a:lnTo>
                        <a:pt x="362" y="46"/>
                      </a:lnTo>
                      <a:lnTo>
                        <a:pt x="358" y="45"/>
                      </a:lnTo>
                      <a:lnTo>
                        <a:pt x="355" y="45"/>
                      </a:lnTo>
                      <a:lnTo>
                        <a:pt x="351" y="44"/>
                      </a:lnTo>
                      <a:lnTo>
                        <a:pt x="347" y="44"/>
                      </a:lnTo>
                      <a:lnTo>
                        <a:pt x="344" y="44"/>
                      </a:lnTo>
                      <a:lnTo>
                        <a:pt x="341" y="43"/>
                      </a:lnTo>
                      <a:lnTo>
                        <a:pt x="336" y="43"/>
                      </a:lnTo>
                      <a:lnTo>
                        <a:pt x="333" y="43"/>
                      </a:lnTo>
                      <a:lnTo>
                        <a:pt x="329" y="43"/>
                      </a:lnTo>
                      <a:lnTo>
                        <a:pt x="326" y="42"/>
                      </a:lnTo>
                      <a:lnTo>
                        <a:pt x="323" y="41"/>
                      </a:lnTo>
                      <a:lnTo>
                        <a:pt x="320" y="41"/>
                      </a:lnTo>
                      <a:lnTo>
                        <a:pt x="315" y="41"/>
                      </a:lnTo>
                      <a:lnTo>
                        <a:pt x="312" y="41"/>
                      </a:lnTo>
                      <a:lnTo>
                        <a:pt x="309" y="40"/>
                      </a:lnTo>
                      <a:lnTo>
                        <a:pt x="306" y="40"/>
                      </a:lnTo>
                      <a:lnTo>
                        <a:pt x="302" y="40"/>
                      </a:lnTo>
                      <a:lnTo>
                        <a:pt x="299" y="40"/>
                      </a:lnTo>
                      <a:lnTo>
                        <a:pt x="296" y="39"/>
                      </a:lnTo>
                      <a:lnTo>
                        <a:pt x="293" y="39"/>
                      </a:lnTo>
                      <a:lnTo>
                        <a:pt x="290" y="39"/>
                      </a:lnTo>
                      <a:lnTo>
                        <a:pt x="286" y="38"/>
                      </a:lnTo>
                      <a:lnTo>
                        <a:pt x="283" y="38"/>
                      </a:lnTo>
                      <a:lnTo>
                        <a:pt x="280" y="38"/>
                      </a:lnTo>
                      <a:lnTo>
                        <a:pt x="277" y="38"/>
                      </a:lnTo>
                      <a:lnTo>
                        <a:pt x="274" y="38"/>
                      </a:lnTo>
                      <a:lnTo>
                        <a:pt x="271" y="37"/>
                      </a:lnTo>
                      <a:lnTo>
                        <a:pt x="268" y="37"/>
                      </a:lnTo>
                      <a:lnTo>
                        <a:pt x="265" y="37"/>
                      </a:lnTo>
                      <a:lnTo>
                        <a:pt x="262" y="37"/>
                      </a:lnTo>
                      <a:lnTo>
                        <a:pt x="259" y="37"/>
                      </a:lnTo>
                      <a:lnTo>
                        <a:pt x="257" y="37"/>
                      </a:lnTo>
                      <a:lnTo>
                        <a:pt x="254" y="37"/>
                      </a:lnTo>
                      <a:lnTo>
                        <a:pt x="251" y="37"/>
                      </a:lnTo>
                      <a:lnTo>
                        <a:pt x="247" y="37"/>
                      </a:lnTo>
                      <a:lnTo>
                        <a:pt x="245" y="37"/>
                      </a:lnTo>
                      <a:lnTo>
                        <a:pt x="242" y="37"/>
                      </a:lnTo>
                      <a:lnTo>
                        <a:pt x="240" y="37"/>
                      </a:lnTo>
                      <a:lnTo>
                        <a:pt x="237" y="37"/>
                      </a:lnTo>
                      <a:lnTo>
                        <a:pt x="234" y="36"/>
                      </a:lnTo>
                      <a:lnTo>
                        <a:pt x="231" y="36"/>
                      </a:lnTo>
                      <a:lnTo>
                        <a:pt x="229" y="36"/>
                      </a:lnTo>
                      <a:lnTo>
                        <a:pt x="225" y="36"/>
                      </a:lnTo>
                      <a:lnTo>
                        <a:pt x="222" y="36"/>
                      </a:lnTo>
                      <a:lnTo>
                        <a:pt x="217" y="36"/>
                      </a:lnTo>
                      <a:lnTo>
                        <a:pt x="213" y="36"/>
                      </a:lnTo>
                      <a:lnTo>
                        <a:pt x="210" y="35"/>
                      </a:lnTo>
                      <a:lnTo>
                        <a:pt x="205" y="35"/>
                      </a:lnTo>
                      <a:lnTo>
                        <a:pt x="200" y="35"/>
                      </a:lnTo>
                      <a:lnTo>
                        <a:pt x="195" y="34"/>
                      </a:lnTo>
                      <a:lnTo>
                        <a:pt x="190" y="33"/>
                      </a:lnTo>
                      <a:lnTo>
                        <a:pt x="185" y="33"/>
                      </a:lnTo>
                      <a:lnTo>
                        <a:pt x="180" y="33"/>
                      </a:lnTo>
                      <a:lnTo>
                        <a:pt x="175" y="33"/>
                      </a:lnTo>
                      <a:lnTo>
                        <a:pt x="170" y="33"/>
                      </a:lnTo>
                      <a:lnTo>
                        <a:pt x="165" y="33"/>
                      </a:lnTo>
                      <a:lnTo>
                        <a:pt x="161" y="33"/>
                      </a:lnTo>
                      <a:lnTo>
                        <a:pt x="155" y="33"/>
                      </a:lnTo>
                      <a:lnTo>
                        <a:pt x="151" y="33"/>
                      </a:lnTo>
                      <a:lnTo>
                        <a:pt x="146" y="33"/>
                      </a:lnTo>
                      <a:lnTo>
                        <a:pt x="140" y="33"/>
                      </a:lnTo>
                      <a:lnTo>
                        <a:pt x="136" y="34"/>
                      </a:lnTo>
                      <a:lnTo>
                        <a:pt x="131" y="35"/>
                      </a:lnTo>
                      <a:lnTo>
                        <a:pt x="125" y="35"/>
                      </a:lnTo>
                      <a:lnTo>
                        <a:pt x="121" y="37"/>
                      </a:lnTo>
                      <a:lnTo>
                        <a:pt x="116" y="37"/>
                      </a:lnTo>
                      <a:lnTo>
                        <a:pt x="110" y="38"/>
                      </a:lnTo>
                      <a:lnTo>
                        <a:pt x="105" y="40"/>
                      </a:lnTo>
                      <a:lnTo>
                        <a:pt x="100" y="41"/>
                      </a:lnTo>
                      <a:lnTo>
                        <a:pt x="98" y="42"/>
                      </a:lnTo>
                      <a:lnTo>
                        <a:pt x="95" y="43"/>
                      </a:lnTo>
                      <a:lnTo>
                        <a:pt x="92" y="44"/>
                      </a:lnTo>
                      <a:lnTo>
                        <a:pt x="90" y="44"/>
                      </a:lnTo>
                      <a:lnTo>
                        <a:pt x="87" y="45"/>
                      </a:lnTo>
                      <a:lnTo>
                        <a:pt x="85" y="46"/>
                      </a:lnTo>
                      <a:lnTo>
                        <a:pt x="82" y="47"/>
                      </a:lnTo>
                      <a:lnTo>
                        <a:pt x="79" y="48"/>
                      </a:lnTo>
                      <a:lnTo>
                        <a:pt x="76" y="50"/>
                      </a:lnTo>
                      <a:lnTo>
                        <a:pt x="74" y="51"/>
                      </a:lnTo>
                      <a:lnTo>
                        <a:pt x="71" y="52"/>
                      </a:lnTo>
                      <a:lnTo>
                        <a:pt x="68" y="53"/>
                      </a:lnTo>
                      <a:lnTo>
                        <a:pt x="65" y="54"/>
                      </a:lnTo>
                      <a:lnTo>
                        <a:pt x="62" y="56"/>
                      </a:lnTo>
                      <a:lnTo>
                        <a:pt x="59" y="58"/>
                      </a:lnTo>
                      <a:lnTo>
                        <a:pt x="56" y="59"/>
                      </a:lnTo>
                      <a:lnTo>
                        <a:pt x="54" y="60"/>
                      </a:lnTo>
                      <a:lnTo>
                        <a:pt x="51" y="62"/>
                      </a:lnTo>
                      <a:lnTo>
                        <a:pt x="48" y="63"/>
                      </a:lnTo>
                      <a:lnTo>
                        <a:pt x="45" y="65"/>
                      </a:lnTo>
                      <a:lnTo>
                        <a:pt x="42" y="68"/>
                      </a:lnTo>
                      <a:lnTo>
                        <a:pt x="38" y="70"/>
                      </a:lnTo>
                      <a:lnTo>
                        <a:pt x="35" y="74"/>
                      </a:lnTo>
                      <a:lnTo>
                        <a:pt x="32" y="77"/>
                      </a:lnTo>
                      <a:lnTo>
                        <a:pt x="29" y="79"/>
                      </a:lnTo>
                      <a:lnTo>
                        <a:pt x="26" y="83"/>
                      </a:lnTo>
                      <a:lnTo>
                        <a:pt x="24" y="86"/>
                      </a:lnTo>
                      <a:lnTo>
                        <a:pt x="22" y="89"/>
                      </a:lnTo>
                      <a:lnTo>
                        <a:pt x="20" y="91"/>
                      </a:lnTo>
                      <a:lnTo>
                        <a:pt x="17" y="94"/>
                      </a:lnTo>
                      <a:lnTo>
                        <a:pt x="16" y="97"/>
                      </a:lnTo>
                      <a:lnTo>
                        <a:pt x="14" y="100"/>
                      </a:lnTo>
                      <a:lnTo>
                        <a:pt x="13" y="103"/>
                      </a:lnTo>
                      <a:lnTo>
                        <a:pt x="11" y="106"/>
                      </a:lnTo>
                      <a:lnTo>
                        <a:pt x="9" y="109"/>
                      </a:lnTo>
                      <a:lnTo>
                        <a:pt x="8" y="111"/>
                      </a:lnTo>
                      <a:lnTo>
                        <a:pt x="7" y="113"/>
                      </a:lnTo>
                      <a:lnTo>
                        <a:pt x="6" y="117"/>
                      </a:lnTo>
                      <a:lnTo>
                        <a:pt x="5" y="121"/>
                      </a:lnTo>
                      <a:lnTo>
                        <a:pt x="4" y="125"/>
                      </a:lnTo>
                      <a:lnTo>
                        <a:pt x="3" y="128"/>
                      </a:lnTo>
                      <a:lnTo>
                        <a:pt x="2" y="132"/>
                      </a:lnTo>
                      <a:lnTo>
                        <a:pt x="2" y="135"/>
                      </a:lnTo>
                      <a:lnTo>
                        <a:pt x="1" y="139"/>
                      </a:lnTo>
                      <a:lnTo>
                        <a:pt x="1" y="141"/>
                      </a:lnTo>
                      <a:lnTo>
                        <a:pt x="1" y="144"/>
                      </a:lnTo>
                      <a:lnTo>
                        <a:pt x="0" y="147"/>
                      </a:lnTo>
                      <a:lnTo>
                        <a:pt x="0" y="150"/>
                      </a:lnTo>
                      <a:lnTo>
                        <a:pt x="0" y="152"/>
                      </a:lnTo>
                      <a:lnTo>
                        <a:pt x="0" y="156"/>
                      </a:lnTo>
                      <a:lnTo>
                        <a:pt x="0" y="158"/>
                      </a:lnTo>
                      <a:lnTo>
                        <a:pt x="0" y="161"/>
                      </a:lnTo>
                      <a:lnTo>
                        <a:pt x="0" y="163"/>
                      </a:lnTo>
                      <a:lnTo>
                        <a:pt x="0" y="166"/>
                      </a:lnTo>
                      <a:lnTo>
                        <a:pt x="0" y="169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1" y="178"/>
                      </a:lnTo>
                      <a:lnTo>
                        <a:pt x="1" y="182"/>
                      </a:lnTo>
                      <a:lnTo>
                        <a:pt x="1" y="185"/>
                      </a:lnTo>
                      <a:lnTo>
                        <a:pt x="2" y="187"/>
                      </a:lnTo>
                      <a:lnTo>
                        <a:pt x="2" y="190"/>
                      </a:lnTo>
                      <a:lnTo>
                        <a:pt x="2" y="193"/>
                      </a:lnTo>
                      <a:lnTo>
                        <a:pt x="2" y="197"/>
                      </a:lnTo>
                      <a:lnTo>
                        <a:pt x="4" y="200"/>
                      </a:lnTo>
                      <a:lnTo>
                        <a:pt x="4" y="203"/>
                      </a:lnTo>
                      <a:lnTo>
                        <a:pt x="5" y="206"/>
                      </a:lnTo>
                      <a:lnTo>
                        <a:pt x="6" y="209"/>
                      </a:lnTo>
                      <a:lnTo>
                        <a:pt x="7" y="212"/>
                      </a:lnTo>
                      <a:lnTo>
                        <a:pt x="9" y="215"/>
                      </a:lnTo>
                      <a:lnTo>
                        <a:pt x="11" y="218"/>
                      </a:lnTo>
                      <a:lnTo>
                        <a:pt x="13" y="220"/>
                      </a:lnTo>
                      <a:lnTo>
                        <a:pt x="15" y="223"/>
                      </a:lnTo>
                      <a:lnTo>
                        <a:pt x="17" y="226"/>
                      </a:lnTo>
                      <a:lnTo>
                        <a:pt x="19" y="230"/>
                      </a:lnTo>
                      <a:lnTo>
                        <a:pt x="21" y="233"/>
                      </a:lnTo>
                      <a:lnTo>
                        <a:pt x="22" y="235"/>
                      </a:lnTo>
                      <a:lnTo>
                        <a:pt x="24" y="239"/>
                      </a:lnTo>
                      <a:lnTo>
                        <a:pt x="25" y="242"/>
                      </a:lnTo>
                      <a:lnTo>
                        <a:pt x="28" y="245"/>
                      </a:lnTo>
                      <a:lnTo>
                        <a:pt x="29" y="248"/>
                      </a:lnTo>
                      <a:lnTo>
                        <a:pt x="30" y="251"/>
                      </a:lnTo>
                      <a:lnTo>
                        <a:pt x="32" y="254"/>
                      </a:lnTo>
                      <a:lnTo>
                        <a:pt x="33" y="257"/>
                      </a:lnTo>
                      <a:lnTo>
                        <a:pt x="35" y="260"/>
                      </a:lnTo>
                      <a:lnTo>
                        <a:pt x="36" y="262"/>
                      </a:lnTo>
                      <a:lnTo>
                        <a:pt x="36" y="265"/>
                      </a:lnTo>
                      <a:lnTo>
                        <a:pt x="37" y="268"/>
                      </a:lnTo>
                      <a:lnTo>
                        <a:pt x="38" y="270"/>
                      </a:lnTo>
                      <a:lnTo>
                        <a:pt x="37" y="273"/>
                      </a:lnTo>
                      <a:lnTo>
                        <a:pt x="37" y="276"/>
                      </a:lnTo>
                      <a:lnTo>
                        <a:pt x="37" y="280"/>
                      </a:lnTo>
                      <a:lnTo>
                        <a:pt x="37" y="282"/>
                      </a:lnTo>
                      <a:lnTo>
                        <a:pt x="37" y="285"/>
                      </a:lnTo>
                      <a:lnTo>
                        <a:pt x="38" y="287"/>
                      </a:lnTo>
                      <a:lnTo>
                        <a:pt x="39" y="291"/>
                      </a:lnTo>
                      <a:lnTo>
                        <a:pt x="40" y="293"/>
                      </a:lnTo>
                      <a:lnTo>
                        <a:pt x="43" y="296"/>
                      </a:lnTo>
                      <a:lnTo>
                        <a:pt x="45" y="299"/>
                      </a:lnTo>
                      <a:lnTo>
                        <a:pt x="47" y="301"/>
                      </a:lnTo>
                      <a:lnTo>
                        <a:pt x="50" y="304"/>
                      </a:lnTo>
                      <a:lnTo>
                        <a:pt x="51" y="308"/>
                      </a:lnTo>
                      <a:lnTo>
                        <a:pt x="52" y="310"/>
                      </a:lnTo>
                      <a:lnTo>
                        <a:pt x="54" y="313"/>
                      </a:lnTo>
                      <a:lnTo>
                        <a:pt x="55" y="316"/>
                      </a:lnTo>
                      <a:lnTo>
                        <a:pt x="57" y="319"/>
                      </a:lnTo>
                      <a:lnTo>
                        <a:pt x="58" y="320"/>
                      </a:lnTo>
                      <a:lnTo>
                        <a:pt x="60" y="324"/>
                      </a:lnTo>
                      <a:lnTo>
                        <a:pt x="61" y="327"/>
                      </a:lnTo>
                      <a:lnTo>
                        <a:pt x="63" y="330"/>
                      </a:lnTo>
                      <a:lnTo>
                        <a:pt x="64" y="332"/>
                      </a:lnTo>
                      <a:lnTo>
                        <a:pt x="66" y="335"/>
                      </a:lnTo>
                      <a:lnTo>
                        <a:pt x="66" y="338"/>
                      </a:lnTo>
                      <a:lnTo>
                        <a:pt x="67" y="341"/>
                      </a:lnTo>
                      <a:lnTo>
                        <a:pt x="68" y="344"/>
                      </a:lnTo>
                      <a:lnTo>
                        <a:pt x="69" y="347"/>
                      </a:lnTo>
                      <a:lnTo>
                        <a:pt x="70" y="350"/>
                      </a:lnTo>
                      <a:lnTo>
                        <a:pt x="70" y="354"/>
                      </a:lnTo>
                      <a:lnTo>
                        <a:pt x="71" y="356"/>
                      </a:lnTo>
                      <a:lnTo>
                        <a:pt x="72" y="360"/>
                      </a:lnTo>
                      <a:lnTo>
                        <a:pt x="73" y="363"/>
                      </a:lnTo>
                      <a:lnTo>
                        <a:pt x="74" y="366"/>
                      </a:lnTo>
                      <a:lnTo>
                        <a:pt x="74" y="369"/>
                      </a:lnTo>
                      <a:lnTo>
                        <a:pt x="75" y="372"/>
                      </a:lnTo>
                      <a:lnTo>
                        <a:pt x="77" y="376"/>
                      </a:lnTo>
                      <a:lnTo>
                        <a:pt x="78" y="379"/>
                      </a:lnTo>
                      <a:lnTo>
                        <a:pt x="80" y="383"/>
                      </a:lnTo>
                      <a:lnTo>
                        <a:pt x="80" y="385"/>
                      </a:lnTo>
                      <a:lnTo>
                        <a:pt x="83" y="387"/>
                      </a:lnTo>
                      <a:lnTo>
                        <a:pt x="86" y="387"/>
                      </a:lnTo>
                      <a:lnTo>
                        <a:pt x="89" y="387"/>
                      </a:lnTo>
                      <a:lnTo>
                        <a:pt x="91" y="389"/>
                      </a:lnTo>
                      <a:lnTo>
                        <a:pt x="93" y="392"/>
                      </a:lnTo>
                      <a:lnTo>
                        <a:pt x="94" y="395"/>
                      </a:lnTo>
                      <a:lnTo>
                        <a:pt x="114" y="399"/>
                      </a:lnTo>
                      <a:lnTo>
                        <a:pt x="105" y="386"/>
                      </a:lnTo>
                      <a:lnTo>
                        <a:pt x="105" y="384"/>
                      </a:lnTo>
                      <a:lnTo>
                        <a:pt x="104" y="381"/>
                      </a:lnTo>
                      <a:lnTo>
                        <a:pt x="103" y="378"/>
                      </a:lnTo>
                      <a:lnTo>
                        <a:pt x="102" y="376"/>
                      </a:lnTo>
                      <a:lnTo>
                        <a:pt x="100" y="371"/>
                      </a:lnTo>
                      <a:lnTo>
                        <a:pt x="99" y="368"/>
                      </a:lnTo>
                      <a:lnTo>
                        <a:pt x="98" y="364"/>
                      </a:lnTo>
                      <a:lnTo>
                        <a:pt x="96" y="360"/>
                      </a:lnTo>
                      <a:lnTo>
                        <a:pt x="95" y="357"/>
                      </a:lnTo>
                      <a:lnTo>
                        <a:pt x="95" y="354"/>
                      </a:lnTo>
                      <a:lnTo>
                        <a:pt x="94" y="350"/>
                      </a:lnTo>
                      <a:lnTo>
                        <a:pt x="93" y="347"/>
                      </a:lnTo>
                      <a:lnTo>
                        <a:pt x="92" y="344"/>
                      </a:lnTo>
                      <a:lnTo>
                        <a:pt x="91" y="340"/>
                      </a:lnTo>
                      <a:lnTo>
                        <a:pt x="91" y="337"/>
                      </a:lnTo>
                      <a:lnTo>
                        <a:pt x="90" y="334"/>
                      </a:lnTo>
                      <a:lnTo>
                        <a:pt x="90" y="331"/>
                      </a:lnTo>
                      <a:lnTo>
                        <a:pt x="90" y="327"/>
                      </a:lnTo>
                      <a:lnTo>
                        <a:pt x="89" y="324"/>
                      </a:lnTo>
                      <a:lnTo>
                        <a:pt x="89" y="320"/>
                      </a:lnTo>
                      <a:lnTo>
                        <a:pt x="89" y="317"/>
                      </a:lnTo>
                      <a:lnTo>
                        <a:pt x="89" y="313"/>
                      </a:lnTo>
                      <a:lnTo>
                        <a:pt x="89" y="310"/>
                      </a:lnTo>
                      <a:lnTo>
                        <a:pt x="89" y="306"/>
                      </a:lnTo>
                      <a:lnTo>
                        <a:pt x="89" y="303"/>
                      </a:lnTo>
                      <a:lnTo>
                        <a:pt x="89" y="300"/>
                      </a:lnTo>
                      <a:lnTo>
                        <a:pt x="89" y="297"/>
                      </a:lnTo>
                      <a:lnTo>
                        <a:pt x="89" y="294"/>
                      </a:lnTo>
                      <a:lnTo>
                        <a:pt x="89" y="291"/>
                      </a:lnTo>
                      <a:lnTo>
                        <a:pt x="90" y="288"/>
                      </a:lnTo>
                      <a:lnTo>
                        <a:pt x="91" y="285"/>
                      </a:lnTo>
                      <a:lnTo>
                        <a:pt x="94" y="283"/>
                      </a:lnTo>
                      <a:lnTo>
                        <a:pt x="97" y="280"/>
                      </a:lnTo>
                      <a:lnTo>
                        <a:pt x="100" y="278"/>
                      </a:lnTo>
                      <a:lnTo>
                        <a:pt x="103" y="276"/>
                      </a:lnTo>
                      <a:lnTo>
                        <a:pt x="106" y="273"/>
                      </a:lnTo>
                      <a:lnTo>
                        <a:pt x="109" y="270"/>
                      </a:lnTo>
                      <a:lnTo>
                        <a:pt x="112" y="268"/>
                      </a:lnTo>
                      <a:lnTo>
                        <a:pt x="115" y="267"/>
                      </a:lnTo>
                      <a:lnTo>
                        <a:pt x="119" y="265"/>
                      </a:lnTo>
                      <a:lnTo>
                        <a:pt x="121" y="263"/>
                      </a:lnTo>
                      <a:lnTo>
                        <a:pt x="124" y="260"/>
                      </a:lnTo>
                      <a:lnTo>
                        <a:pt x="127" y="259"/>
                      </a:lnTo>
                      <a:lnTo>
                        <a:pt x="130" y="256"/>
                      </a:lnTo>
                      <a:lnTo>
                        <a:pt x="134" y="254"/>
                      </a:lnTo>
                      <a:lnTo>
                        <a:pt x="137" y="251"/>
                      </a:lnTo>
                      <a:lnTo>
                        <a:pt x="139" y="250"/>
                      </a:lnTo>
                      <a:lnTo>
                        <a:pt x="142" y="247"/>
                      </a:lnTo>
                      <a:lnTo>
                        <a:pt x="145" y="245"/>
                      </a:lnTo>
                      <a:lnTo>
                        <a:pt x="148" y="243"/>
                      </a:lnTo>
                      <a:lnTo>
                        <a:pt x="151" y="241"/>
                      </a:lnTo>
                      <a:lnTo>
                        <a:pt x="154" y="243"/>
                      </a:lnTo>
                      <a:lnTo>
                        <a:pt x="156" y="243"/>
                      </a:lnTo>
                      <a:lnTo>
                        <a:pt x="159" y="244"/>
                      </a:lnTo>
                      <a:lnTo>
                        <a:pt x="162" y="245"/>
                      </a:lnTo>
                      <a:lnTo>
                        <a:pt x="165" y="246"/>
                      </a:lnTo>
                      <a:lnTo>
                        <a:pt x="169" y="247"/>
                      </a:lnTo>
                      <a:lnTo>
                        <a:pt x="171" y="247"/>
                      </a:lnTo>
                      <a:lnTo>
                        <a:pt x="175" y="247"/>
                      </a:lnTo>
                      <a:lnTo>
                        <a:pt x="178" y="248"/>
                      </a:lnTo>
                      <a:lnTo>
                        <a:pt x="181" y="248"/>
                      </a:lnTo>
                      <a:lnTo>
                        <a:pt x="185" y="248"/>
                      </a:lnTo>
                      <a:lnTo>
                        <a:pt x="188" y="249"/>
                      </a:lnTo>
                      <a:lnTo>
                        <a:pt x="190" y="250"/>
                      </a:lnTo>
                      <a:lnTo>
                        <a:pt x="194" y="250"/>
                      </a:lnTo>
                      <a:lnTo>
                        <a:pt x="198" y="250"/>
                      </a:lnTo>
                      <a:lnTo>
                        <a:pt x="202" y="251"/>
                      </a:lnTo>
                      <a:lnTo>
                        <a:pt x="206" y="251"/>
                      </a:lnTo>
                      <a:lnTo>
                        <a:pt x="210" y="251"/>
                      </a:lnTo>
                      <a:lnTo>
                        <a:pt x="214" y="252"/>
                      </a:lnTo>
                      <a:lnTo>
                        <a:pt x="220" y="252"/>
                      </a:lnTo>
                      <a:lnTo>
                        <a:pt x="224" y="252"/>
                      </a:lnTo>
                      <a:lnTo>
                        <a:pt x="229" y="252"/>
                      </a:lnTo>
                      <a:lnTo>
                        <a:pt x="232" y="253"/>
                      </a:lnTo>
                      <a:lnTo>
                        <a:pt x="235" y="253"/>
                      </a:lnTo>
                      <a:lnTo>
                        <a:pt x="238" y="253"/>
                      </a:lnTo>
                      <a:lnTo>
                        <a:pt x="240" y="254"/>
                      </a:lnTo>
                      <a:lnTo>
                        <a:pt x="243" y="254"/>
                      </a:lnTo>
                      <a:lnTo>
                        <a:pt x="246" y="254"/>
                      </a:lnTo>
                      <a:lnTo>
                        <a:pt x="251" y="254"/>
                      </a:lnTo>
                      <a:lnTo>
                        <a:pt x="255" y="254"/>
                      </a:lnTo>
                      <a:lnTo>
                        <a:pt x="260" y="255"/>
                      </a:lnTo>
                      <a:lnTo>
                        <a:pt x="264" y="255"/>
                      </a:lnTo>
                      <a:lnTo>
                        <a:pt x="268" y="255"/>
                      </a:lnTo>
                      <a:lnTo>
                        <a:pt x="272" y="255"/>
                      </a:lnTo>
                      <a:lnTo>
                        <a:pt x="275" y="255"/>
                      </a:lnTo>
                      <a:lnTo>
                        <a:pt x="279" y="255"/>
                      </a:lnTo>
                      <a:lnTo>
                        <a:pt x="282" y="256"/>
                      </a:lnTo>
                      <a:lnTo>
                        <a:pt x="285" y="256"/>
                      </a:lnTo>
                      <a:lnTo>
                        <a:pt x="289" y="256"/>
                      </a:lnTo>
                      <a:lnTo>
                        <a:pt x="292" y="256"/>
                      </a:lnTo>
                      <a:lnTo>
                        <a:pt x="294" y="256"/>
                      </a:lnTo>
                      <a:lnTo>
                        <a:pt x="297" y="256"/>
                      </a:lnTo>
                      <a:lnTo>
                        <a:pt x="301" y="256"/>
                      </a:lnTo>
                      <a:lnTo>
                        <a:pt x="304" y="255"/>
                      </a:lnTo>
                      <a:lnTo>
                        <a:pt x="307" y="255"/>
                      </a:lnTo>
                      <a:lnTo>
                        <a:pt x="311" y="255"/>
                      </a:lnTo>
                      <a:lnTo>
                        <a:pt x="314" y="255"/>
                      </a:lnTo>
                      <a:lnTo>
                        <a:pt x="318" y="255"/>
                      </a:lnTo>
                      <a:lnTo>
                        <a:pt x="322" y="255"/>
                      </a:lnTo>
                      <a:lnTo>
                        <a:pt x="327" y="254"/>
                      </a:lnTo>
                      <a:lnTo>
                        <a:pt x="330" y="254"/>
                      </a:lnTo>
                      <a:lnTo>
                        <a:pt x="336" y="254"/>
                      </a:lnTo>
                      <a:lnTo>
                        <a:pt x="341" y="253"/>
                      </a:lnTo>
                      <a:lnTo>
                        <a:pt x="343" y="252"/>
                      </a:lnTo>
                      <a:lnTo>
                        <a:pt x="345" y="252"/>
                      </a:lnTo>
                      <a:lnTo>
                        <a:pt x="349" y="252"/>
                      </a:lnTo>
                      <a:lnTo>
                        <a:pt x="352" y="252"/>
                      </a:lnTo>
                      <a:lnTo>
                        <a:pt x="355" y="252"/>
                      </a:lnTo>
                      <a:lnTo>
                        <a:pt x="358" y="251"/>
                      </a:lnTo>
                      <a:lnTo>
                        <a:pt x="362" y="251"/>
                      </a:lnTo>
                      <a:lnTo>
                        <a:pt x="365" y="251"/>
                      </a:lnTo>
                      <a:lnTo>
                        <a:pt x="368" y="250"/>
                      </a:lnTo>
                      <a:lnTo>
                        <a:pt x="372" y="250"/>
                      </a:lnTo>
                      <a:lnTo>
                        <a:pt x="375" y="250"/>
                      </a:lnTo>
                      <a:lnTo>
                        <a:pt x="379" y="249"/>
                      </a:lnTo>
                      <a:lnTo>
                        <a:pt x="380" y="252"/>
                      </a:lnTo>
                      <a:lnTo>
                        <a:pt x="381" y="254"/>
                      </a:lnTo>
                      <a:lnTo>
                        <a:pt x="382" y="260"/>
                      </a:lnTo>
                      <a:lnTo>
                        <a:pt x="383" y="264"/>
                      </a:lnTo>
                      <a:lnTo>
                        <a:pt x="384" y="268"/>
                      </a:lnTo>
                      <a:lnTo>
                        <a:pt x="386" y="273"/>
                      </a:lnTo>
                      <a:lnTo>
                        <a:pt x="387" y="276"/>
                      </a:lnTo>
                      <a:lnTo>
                        <a:pt x="388" y="281"/>
                      </a:lnTo>
                      <a:lnTo>
                        <a:pt x="389" y="283"/>
                      </a:lnTo>
                      <a:lnTo>
                        <a:pt x="389" y="287"/>
                      </a:lnTo>
                      <a:lnTo>
                        <a:pt x="391" y="290"/>
                      </a:lnTo>
                      <a:lnTo>
                        <a:pt x="392" y="293"/>
                      </a:lnTo>
                      <a:lnTo>
                        <a:pt x="393" y="296"/>
                      </a:lnTo>
                      <a:lnTo>
                        <a:pt x="394" y="300"/>
                      </a:lnTo>
                      <a:lnTo>
                        <a:pt x="396" y="302"/>
                      </a:lnTo>
                      <a:lnTo>
                        <a:pt x="396" y="305"/>
                      </a:lnTo>
                      <a:lnTo>
                        <a:pt x="397" y="309"/>
                      </a:lnTo>
                      <a:lnTo>
                        <a:pt x="399" y="312"/>
                      </a:lnTo>
                      <a:lnTo>
                        <a:pt x="400" y="315"/>
                      </a:lnTo>
                      <a:lnTo>
                        <a:pt x="402" y="317"/>
                      </a:lnTo>
                      <a:lnTo>
                        <a:pt x="404" y="320"/>
                      </a:lnTo>
                      <a:lnTo>
                        <a:pt x="404" y="323"/>
                      </a:lnTo>
                      <a:lnTo>
                        <a:pt x="407" y="326"/>
                      </a:lnTo>
                      <a:lnTo>
                        <a:pt x="408" y="330"/>
                      </a:lnTo>
                      <a:lnTo>
                        <a:pt x="409" y="332"/>
                      </a:lnTo>
                      <a:lnTo>
                        <a:pt x="410" y="335"/>
                      </a:lnTo>
                      <a:lnTo>
                        <a:pt x="411" y="338"/>
                      </a:lnTo>
                      <a:lnTo>
                        <a:pt x="411" y="341"/>
                      </a:lnTo>
                      <a:lnTo>
                        <a:pt x="412" y="344"/>
                      </a:lnTo>
                      <a:lnTo>
                        <a:pt x="412" y="347"/>
                      </a:lnTo>
                      <a:lnTo>
                        <a:pt x="412" y="350"/>
                      </a:lnTo>
                      <a:lnTo>
                        <a:pt x="413" y="354"/>
                      </a:lnTo>
                      <a:lnTo>
                        <a:pt x="413" y="357"/>
                      </a:lnTo>
                      <a:lnTo>
                        <a:pt x="414" y="360"/>
                      </a:lnTo>
                      <a:lnTo>
                        <a:pt x="414" y="363"/>
                      </a:lnTo>
                      <a:lnTo>
                        <a:pt x="414" y="367"/>
                      </a:lnTo>
                      <a:lnTo>
                        <a:pt x="414" y="370"/>
                      </a:lnTo>
                      <a:lnTo>
                        <a:pt x="414" y="373"/>
                      </a:lnTo>
                      <a:lnTo>
                        <a:pt x="414" y="377"/>
                      </a:lnTo>
                      <a:lnTo>
                        <a:pt x="414" y="380"/>
                      </a:lnTo>
                      <a:lnTo>
                        <a:pt x="413" y="384"/>
                      </a:lnTo>
                      <a:lnTo>
                        <a:pt x="413" y="386"/>
                      </a:lnTo>
                      <a:lnTo>
                        <a:pt x="412" y="389"/>
                      </a:lnTo>
                      <a:lnTo>
                        <a:pt x="415" y="388"/>
                      </a:lnTo>
                      <a:lnTo>
                        <a:pt x="418" y="387"/>
                      </a:lnTo>
                      <a:lnTo>
                        <a:pt x="421" y="386"/>
                      </a:lnTo>
                      <a:lnTo>
                        <a:pt x="423" y="389"/>
                      </a:lnTo>
                      <a:lnTo>
                        <a:pt x="425" y="392"/>
                      </a:lnTo>
                      <a:lnTo>
                        <a:pt x="426" y="395"/>
                      </a:lnTo>
                      <a:lnTo>
                        <a:pt x="449" y="397"/>
                      </a:lnTo>
                      <a:lnTo>
                        <a:pt x="439" y="375"/>
                      </a:lnTo>
                      <a:lnTo>
                        <a:pt x="438" y="370"/>
                      </a:lnTo>
                      <a:lnTo>
                        <a:pt x="436" y="367"/>
                      </a:lnTo>
                      <a:lnTo>
                        <a:pt x="436" y="365"/>
                      </a:lnTo>
                      <a:lnTo>
                        <a:pt x="436" y="360"/>
                      </a:lnTo>
                      <a:lnTo>
                        <a:pt x="436" y="357"/>
                      </a:lnTo>
                      <a:lnTo>
                        <a:pt x="436" y="352"/>
                      </a:lnTo>
                      <a:lnTo>
                        <a:pt x="436" y="349"/>
                      </a:lnTo>
                      <a:lnTo>
                        <a:pt x="437" y="345"/>
                      </a:lnTo>
                      <a:lnTo>
                        <a:pt x="438" y="341"/>
                      </a:lnTo>
                      <a:lnTo>
                        <a:pt x="439" y="338"/>
                      </a:lnTo>
                      <a:lnTo>
                        <a:pt x="440" y="334"/>
                      </a:lnTo>
                      <a:lnTo>
                        <a:pt x="442" y="331"/>
                      </a:lnTo>
                      <a:lnTo>
                        <a:pt x="443" y="328"/>
                      </a:lnTo>
                      <a:lnTo>
                        <a:pt x="444" y="324"/>
                      </a:lnTo>
                      <a:lnTo>
                        <a:pt x="446" y="320"/>
                      </a:lnTo>
                      <a:lnTo>
                        <a:pt x="447" y="317"/>
                      </a:lnTo>
                      <a:lnTo>
                        <a:pt x="447" y="315"/>
                      </a:lnTo>
                      <a:lnTo>
                        <a:pt x="449" y="312"/>
                      </a:lnTo>
                      <a:lnTo>
                        <a:pt x="451" y="309"/>
                      </a:lnTo>
                      <a:lnTo>
                        <a:pt x="452" y="306"/>
                      </a:lnTo>
                      <a:lnTo>
                        <a:pt x="453" y="302"/>
                      </a:lnTo>
                      <a:lnTo>
                        <a:pt x="454" y="300"/>
                      </a:lnTo>
                      <a:lnTo>
                        <a:pt x="454" y="297"/>
                      </a:lnTo>
                      <a:lnTo>
                        <a:pt x="454" y="294"/>
                      </a:lnTo>
                      <a:lnTo>
                        <a:pt x="454" y="290"/>
                      </a:lnTo>
                      <a:lnTo>
                        <a:pt x="455" y="286"/>
                      </a:lnTo>
                      <a:lnTo>
                        <a:pt x="455" y="283"/>
                      </a:lnTo>
                      <a:lnTo>
                        <a:pt x="455" y="281"/>
                      </a:lnTo>
                      <a:lnTo>
                        <a:pt x="455" y="278"/>
                      </a:lnTo>
                      <a:lnTo>
                        <a:pt x="455" y="275"/>
                      </a:lnTo>
                      <a:lnTo>
                        <a:pt x="455" y="272"/>
                      </a:lnTo>
                      <a:lnTo>
                        <a:pt x="457" y="268"/>
                      </a:lnTo>
                      <a:lnTo>
                        <a:pt x="457" y="265"/>
                      </a:lnTo>
                      <a:lnTo>
                        <a:pt x="458" y="262"/>
                      </a:lnTo>
                      <a:lnTo>
                        <a:pt x="458" y="259"/>
                      </a:lnTo>
                      <a:lnTo>
                        <a:pt x="460" y="255"/>
                      </a:lnTo>
                      <a:lnTo>
                        <a:pt x="461" y="252"/>
                      </a:lnTo>
                      <a:lnTo>
                        <a:pt x="462" y="250"/>
                      </a:lnTo>
                      <a:lnTo>
                        <a:pt x="464" y="247"/>
                      </a:lnTo>
                      <a:lnTo>
                        <a:pt x="466" y="244"/>
                      </a:lnTo>
                      <a:lnTo>
                        <a:pt x="468" y="241"/>
                      </a:lnTo>
                      <a:lnTo>
                        <a:pt x="471" y="238"/>
                      </a:lnTo>
                      <a:lnTo>
                        <a:pt x="474" y="235"/>
                      </a:lnTo>
                      <a:lnTo>
                        <a:pt x="477" y="233"/>
                      </a:lnTo>
                      <a:lnTo>
                        <a:pt x="480" y="232"/>
                      </a:lnTo>
                      <a:lnTo>
                        <a:pt x="484" y="230"/>
                      </a:lnTo>
                      <a:lnTo>
                        <a:pt x="487" y="228"/>
                      </a:lnTo>
                      <a:lnTo>
                        <a:pt x="492" y="227"/>
                      </a:lnTo>
                      <a:lnTo>
                        <a:pt x="496" y="226"/>
                      </a:lnTo>
                      <a:lnTo>
                        <a:pt x="499" y="225"/>
                      </a:lnTo>
                      <a:lnTo>
                        <a:pt x="502" y="224"/>
                      </a:lnTo>
                      <a:lnTo>
                        <a:pt x="505" y="223"/>
                      </a:lnTo>
                      <a:lnTo>
                        <a:pt x="507" y="221"/>
                      </a:lnTo>
                      <a:lnTo>
                        <a:pt x="511" y="219"/>
                      </a:lnTo>
                      <a:lnTo>
                        <a:pt x="513" y="218"/>
                      </a:lnTo>
                      <a:lnTo>
                        <a:pt x="516" y="216"/>
                      </a:lnTo>
                      <a:lnTo>
                        <a:pt x="519" y="215"/>
                      </a:lnTo>
                      <a:lnTo>
                        <a:pt x="522" y="213"/>
                      </a:lnTo>
                      <a:lnTo>
                        <a:pt x="525" y="212"/>
                      </a:lnTo>
                      <a:lnTo>
                        <a:pt x="528" y="211"/>
                      </a:lnTo>
                      <a:lnTo>
                        <a:pt x="531" y="209"/>
                      </a:lnTo>
                      <a:lnTo>
                        <a:pt x="534" y="208"/>
                      </a:lnTo>
                      <a:lnTo>
                        <a:pt x="538" y="207"/>
                      </a:lnTo>
                      <a:lnTo>
                        <a:pt x="541" y="206"/>
                      </a:lnTo>
                      <a:lnTo>
                        <a:pt x="543" y="205"/>
                      </a:lnTo>
                      <a:lnTo>
                        <a:pt x="547" y="204"/>
                      </a:lnTo>
                      <a:lnTo>
                        <a:pt x="550" y="204"/>
                      </a:lnTo>
                      <a:lnTo>
                        <a:pt x="553" y="202"/>
                      </a:lnTo>
                      <a:lnTo>
                        <a:pt x="557" y="202"/>
                      </a:lnTo>
                      <a:lnTo>
                        <a:pt x="562" y="202"/>
                      </a:lnTo>
                      <a:lnTo>
                        <a:pt x="565" y="201"/>
                      </a:lnTo>
                      <a:lnTo>
                        <a:pt x="569" y="201"/>
                      </a:lnTo>
                      <a:lnTo>
                        <a:pt x="573" y="200"/>
                      </a:lnTo>
                      <a:lnTo>
                        <a:pt x="576" y="200"/>
                      </a:lnTo>
                      <a:lnTo>
                        <a:pt x="579" y="200"/>
                      </a:lnTo>
                      <a:lnTo>
                        <a:pt x="582" y="199"/>
                      </a:lnTo>
                      <a:lnTo>
                        <a:pt x="585" y="198"/>
                      </a:lnTo>
                      <a:lnTo>
                        <a:pt x="589" y="197"/>
                      </a:lnTo>
                      <a:lnTo>
                        <a:pt x="592" y="197"/>
                      </a:lnTo>
                      <a:lnTo>
                        <a:pt x="595" y="196"/>
                      </a:lnTo>
                      <a:lnTo>
                        <a:pt x="597" y="194"/>
                      </a:lnTo>
                      <a:lnTo>
                        <a:pt x="600" y="193"/>
                      </a:lnTo>
                      <a:lnTo>
                        <a:pt x="603" y="191"/>
                      </a:lnTo>
                      <a:lnTo>
                        <a:pt x="606" y="189"/>
                      </a:lnTo>
                      <a:lnTo>
                        <a:pt x="609" y="188"/>
                      </a:lnTo>
                      <a:lnTo>
                        <a:pt x="613" y="186"/>
                      </a:lnTo>
                      <a:lnTo>
                        <a:pt x="615" y="185"/>
                      </a:lnTo>
                      <a:lnTo>
                        <a:pt x="619" y="184"/>
                      </a:lnTo>
                      <a:lnTo>
                        <a:pt x="623" y="183"/>
                      </a:lnTo>
                      <a:lnTo>
                        <a:pt x="624" y="182"/>
                      </a:lnTo>
                      <a:lnTo>
                        <a:pt x="629" y="181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214" name="Line 224">
                  <a:extLst>
                    <a:ext uri="{FF2B5EF4-FFF2-40B4-BE49-F238E27FC236}">
                      <a16:creationId xmlns:a16="http://schemas.microsoft.com/office/drawing/2014/main" id="{0ADFDDAD-A7A2-4CC6-B991-2AFCC229D6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420" y="2246"/>
                  <a:ext cx="1" cy="10"/>
                </a:xfrm>
                <a:prstGeom prst="line">
                  <a:avLst/>
                </a:pr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215" name="Freeform 225">
                  <a:extLst>
                    <a:ext uri="{FF2B5EF4-FFF2-40B4-BE49-F238E27FC236}">
                      <a16:creationId xmlns:a16="http://schemas.microsoft.com/office/drawing/2014/main" id="{2A540A90-089A-445B-AF02-3F31FA0C5D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6" y="2133"/>
                  <a:ext cx="46" cy="62"/>
                </a:xfrm>
                <a:custGeom>
                  <a:avLst/>
                  <a:gdLst>
                    <a:gd name="T0" fmla="*/ 11 w 46"/>
                    <a:gd name="T1" fmla="*/ 28 h 62"/>
                    <a:gd name="T2" fmla="*/ 16 w 46"/>
                    <a:gd name="T3" fmla="*/ 25 h 62"/>
                    <a:gd name="T4" fmla="*/ 22 w 46"/>
                    <a:gd name="T5" fmla="*/ 25 h 62"/>
                    <a:gd name="T6" fmla="*/ 27 w 46"/>
                    <a:gd name="T7" fmla="*/ 26 h 62"/>
                    <a:gd name="T8" fmla="*/ 31 w 46"/>
                    <a:gd name="T9" fmla="*/ 31 h 62"/>
                    <a:gd name="T10" fmla="*/ 34 w 46"/>
                    <a:gd name="T11" fmla="*/ 37 h 62"/>
                    <a:gd name="T12" fmla="*/ 32 w 46"/>
                    <a:gd name="T13" fmla="*/ 42 h 62"/>
                    <a:gd name="T14" fmla="*/ 28 w 46"/>
                    <a:gd name="T15" fmla="*/ 47 h 62"/>
                    <a:gd name="T16" fmla="*/ 23 w 46"/>
                    <a:gd name="T17" fmla="*/ 50 h 62"/>
                    <a:gd name="T18" fmla="*/ 17 w 46"/>
                    <a:gd name="T19" fmla="*/ 49 h 62"/>
                    <a:gd name="T20" fmla="*/ 12 w 46"/>
                    <a:gd name="T21" fmla="*/ 46 h 62"/>
                    <a:gd name="T22" fmla="*/ 10 w 46"/>
                    <a:gd name="T23" fmla="*/ 40 h 62"/>
                    <a:gd name="T24" fmla="*/ 8 w 46"/>
                    <a:gd name="T25" fmla="*/ 34 h 62"/>
                    <a:gd name="T26" fmla="*/ 8 w 46"/>
                    <a:gd name="T27" fmla="*/ 29 h 62"/>
                    <a:gd name="T28" fmla="*/ 9 w 46"/>
                    <a:gd name="T29" fmla="*/ 23 h 62"/>
                    <a:gd name="T30" fmla="*/ 10 w 46"/>
                    <a:gd name="T31" fmla="*/ 18 h 62"/>
                    <a:gd name="T32" fmla="*/ 11 w 46"/>
                    <a:gd name="T33" fmla="*/ 12 h 62"/>
                    <a:gd name="T34" fmla="*/ 12 w 46"/>
                    <a:gd name="T35" fmla="*/ 5 h 62"/>
                    <a:gd name="T36" fmla="*/ 12 w 46"/>
                    <a:gd name="T37" fmla="*/ 0 h 62"/>
                    <a:gd name="T38" fmla="*/ 7 w 46"/>
                    <a:gd name="T39" fmla="*/ 6 h 62"/>
                    <a:gd name="T40" fmla="*/ 4 w 46"/>
                    <a:gd name="T41" fmla="*/ 13 h 62"/>
                    <a:gd name="T42" fmla="*/ 2 w 46"/>
                    <a:gd name="T43" fmla="*/ 18 h 62"/>
                    <a:gd name="T44" fmla="*/ 0 w 46"/>
                    <a:gd name="T45" fmla="*/ 24 h 62"/>
                    <a:gd name="T46" fmla="*/ 0 w 46"/>
                    <a:gd name="T47" fmla="*/ 30 h 62"/>
                    <a:gd name="T48" fmla="*/ 0 w 46"/>
                    <a:gd name="T49" fmla="*/ 37 h 62"/>
                    <a:gd name="T50" fmla="*/ 1 w 46"/>
                    <a:gd name="T51" fmla="*/ 42 h 62"/>
                    <a:gd name="T52" fmla="*/ 2 w 46"/>
                    <a:gd name="T53" fmla="*/ 49 h 62"/>
                    <a:gd name="T54" fmla="*/ 5 w 46"/>
                    <a:gd name="T55" fmla="*/ 55 h 62"/>
                    <a:gd name="T56" fmla="*/ 12 w 46"/>
                    <a:gd name="T57" fmla="*/ 58 h 62"/>
                    <a:gd name="T58" fmla="*/ 17 w 46"/>
                    <a:gd name="T59" fmla="*/ 61 h 62"/>
                    <a:gd name="T60" fmla="*/ 24 w 46"/>
                    <a:gd name="T61" fmla="*/ 61 h 62"/>
                    <a:gd name="T62" fmla="*/ 30 w 46"/>
                    <a:gd name="T63" fmla="*/ 59 h 62"/>
                    <a:gd name="T64" fmla="*/ 35 w 46"/>
                    <a:gd name="T65" fmla="*/ 56 h 62"/>
                    <a:gd name="T66" fmla="*/ 41 w 46"/>
                    <a:gd name="T67" fmla="*/ 50 h 62"/>
                    <a:gd name="T68" fmla="*/ 44 w 46"/>
                    <a:gd name="T69" fmla="*/ 44 h 62"/>
                    <a:gd name="T70" fmla="*/ 45 w 46"/>
                    <a:gd name="T71" fmla="*/ 39 h 62"/>
                    <a:gd name="T72" fmla="*/ 44 w 46"/>
                    <a:gd name="T73" fmla="*/ 33 h 62"/>
                    <a:gd name="T74" fmla="*/ 43 w 46"/>
                    <a:gd name="T75" fmla="*/ 28 h 62"/>
                    <a:gd name="T76" fmla="*/ 40 w 46"/>
                    <a:gd name="T77" fmla="*/ 23 h 62"/>
                    <a:gd name="T78" fmla="*/ 34 w 46"/>
                    <a:gd name="T79" fmla="*/ 18 h 62"/>
                    <a:gd name="T80" fmla="*/ 29 w 46"/>
                    <a:gd name="T81" fmla="*/ 15 h 62"/>
                    <a:gd name="T82" fmla="*/ 23 w 46"/>
                    <a:gd name="T83" fmla="*/ 15 h 62"/>
                    <a:gd name="T84" fmla="*/ 17 w 46"/>
                    <a:gd name="T85" fmla="*/ 15 h 62"/>
                    <a:gd name="T86" fmla="*/ 13 w 46"/>
                    <a:gd name="T87" fmla="*/ 17 h 62"/>
                    <a:gd name="T88" fmla="*/ 9 w 46"/>
                    <a:gd name="T89" fmla="*/ 20 h 62"/>
                    <a:gd name="T90" fmla="*/ 8 w 46"/>
                    <a:gd name="T91" fmla="*/ 25 h 62"/>
                    <a:gd name="T92" fmla="*/ 8 w 46"/>
                    <a:gd name="T93" fmla="*/ 29 h 62"/>
                    <a:gd name="T94" fmla="*/ 8 w 46"/>
                    <a:gd name="T95" fmla="*/ 30 h 62"/>
                    <a:gd name="T96" fmla="*/ 8 w 46"/>
                    <a:gd name="T97" fmla="*/ 30 h 62"/>
                    <a:gd name="T98" fmla="*/ 8 w 46"/>
                    <a:gd name="T99" fmla="*/ 31 h 6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46"/>
                    <a:gd name="T151" fmla="*/ 0 h 62"/>
                    <a:gd name="T152" fmla="*/ 46 w 46"/>
                    <a:gd name="T153" fmla="*/ 62 h 6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46" h="62">
                      <a:moveTo>
                        <a:pt x="8" y="31"/>
                      </a:moveTo>
                      <a:lnTo>
                        <a:pt x="11" y="28"/>
                      </a:lnTo>
                      <a:lnTo>
                        <a:pt x="13" y="26"/>
                      </a:lnTo>
                      <a:lnTo>
                        <a:pt x="16" y="25"/>
                      </a:lnTo>
                      <a:lnTo>
                        <a:pt x="19" y="25"/>
                      </a:lnTo>
                      <a:lnTo>
                        <a:pt x="22" y="25"/>
                      </a:lnTo>
                      <a:lnTo>
                        <a:pt x="24" y="25"/>
                      </a:lnTo>
                      <a:lnTo>
                        <a:pt x="27" y="26"/>
                      </a:lnTo>
                      <a:lnTo>
                        <a:pt x="30" y="28"/>
                      </a:lnTo>
                      <a:lnTo>
                        <a:pt x="31" y="31"/>
                      </a:lnTo>
                      <a:lnTo>
                        <a:pt x="33" y="33"/>
                      </a:lnTo>
                      <a:lnTo>
                        <a:pt x="34" y="37"/>
                      </a:lnTo>
                      <a:lnTo>
                        <a:pt x="34" y="39"/>
                      </a:lnTo>
                      <a:lnTo>
                        <a:pt x="32" y="42"/>
                      </a:lnTo>
                      <a:lnTo>
                        <a:pt x="31" y="44"/>
                      </a:lnTo>
                      <a:lnTo>
                        <a:pt x="28" y="47"/>
                      </a:lnTo>
                      <a:lnTo>
                        <a:pt x="26" y="49"/>
                      </a:lnTo>
                      <a:lnTo>
                        <a:pt x="23" y="50"/>
                      </a:lnTo>
                      <a:lnTo>
                        <a:pt x="20" y="50"/>
                      </a:lnTo>
                      <a:lnTo>
                        <a:pt x="17" y="49"/>
                      </a:lnTo>
                      <a:lnTo>
                        <a:pt x="15" y="48"/>
                      </a:lnTo>
                      <a:lnTo>
                        <a:pt x="12" y="46"/>
                      </a:lnTo>
                      <a:lnTo>
                        <a:pt x="10" y="43"/>
                      </a:lnTo>
                      <a:lnTo>
                        <a:pt x="10" y="40"/>
                      </a:lnTo>
                      <a:lnTo>
                        <a:pt x="9" y="37"/>
                      </a:lnTo>
                      <a:lnTo>
                        <a:pt x="8" y="34"/>
                      </a:lnTo>
                      <a:lnTo>
                        <a:pt x="8" y="31"/>
                      </a:lnTo>
                      <a:lnTo>
                        <a:pt x="8" y="29"/>
                      </a:lnTo>
                      <a:lnTo>
                        <a:pt x="8" y="25"/>
                      </a:lnTo>
                      <a:lnTo>
                        <a:pt x="9" y="23"/>
                      </a:lnTo>
                      <a:lnTo>
                        <a:pt x="9" y="20"/>
                      </a:lnTo>
                      <a:lnTo>
                        <a:pt x="10" y="18"/>
                      </a:lnTo>
                      <a:lnTo>
                        <a:pt x="10" y="15"/>
                      </a:lnTo>
                      <a:lnTo>
                        <a:pt x="11" y="12"/>
                      </a:lnTo>
                      <a:lnTo>
                        <a:pt x="12" y="9"/>
                      </a:lnTo>
                      <a:lnTo>
                        <a:pt x="12" y="5"/>
                      </a:lnTo>
                      <a:lnTo>
                        <a:pt x="12" y="3"/>
                      </a:lnTo>
                      <a:lnTo>
                        <a:pt x="12" y="0"/>
                      </a:lnTo>
                      <a:lnTo>
                        <a:pt x="10" y="4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4" y="13"/>
                      </a:lnTo>
                      <a:lnTo>
                        <a:pt x="2" y="15"/>
                      </a:lnTo>
                      <a:lnTo>
                        <a:pt x="2" y="18"/>
                      </a:lnTo>
                      <a:lnTo>
                        <a:pt x="1" y="21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3"/>
                      </a:lnTo>
                      <a:lnTo>
                        <a:pt x="0" y="37"/>
                      </a:lnTo>
                      <a:lnTo>
                        <a:pt x="0" y="39"/>
                      </a:lnTo>
                      <a:lnTo>
                        <a:pt x="1" y="42"/>
                      </a:lnTo>
                      <a:lnTo>
                        <a:pt x="1" y="46"/>
                      </a:lnTo>
                      <a:lnTo>
                        <a:pt x="2" y="49"/>
                      </a:lnTo>
                      <a:lnTo>
                        <a:pt x="4" y="52"/>
                      </a:lnTo>
                      <a:lnTo>
                        <a:pt x="5" y="55"/>
                      </a:lnTo>
                      <a:lnTo>
                        <a:pt x="8" y="57"/>
                      </a:lnTo>
                      <a:lnTo>
                        <a:pt x="12" y="58"/>
                      </a:lnTo>
                      <a:lnTo>
                        <a:pt x="15" y="60"/>
                      </a:lnTo>
                      <a:lnTo>
                        <a:pt x="17" y="61"/>
                      </a:lnTo>
                      <a:lnTo>
                        <a:pt x="20" y="61"/>
                      </a:lnTo>
                      <a:lnTo>
                        <a:pt x="24" y="61"/>
                      </a:lnTo>
                      <a:lnTo>
                        <a:pt x="26" y="61"/>
                      </a:lnTo>
                      <a:lnTo>
                        <a:pt x="30" y="59"/>
                      </a:lnTo>
                      <a:lnTo>
                        <a:pt x="32" y="58"/>
                      </a:lnTo>
                      <a:lnTo>
                        <a:pt x="35" y="56"/>
                      </a:lnTo>
                      <a:lnTo>
                        <a:pt x="38" y="54"/>
                      </a:lnTo>
                      <a:lnTo>
                        <a:pt x="41" y="50"/>
                      </a:lnTo>
                      <a:lnTo>
                        <a:pt x="42" y="48"/>
                      </a:lnTo>
                      <a:lnTo>
                        <a:pt x="44" y="44"/>
                      </a:lnTo>
                      <a:lnTo>
                        <a:pt x="44" y="42"/>
                      </a:lnTo>
                      <a:lnTo>
                        <a:pt x="45" y="39"/>
                      </a:lnTo>
                      <a:lnTo>
                        <a:pt x="45" y="36"/>
                      </a:lnTo>
                      <a:lnTo>
                        <a:pt x="44" y="33"/>
                      </a:lnTo>
                      <a:lnTo>
                        <a:pt x="44" y="31"/>
                      </a:lnTo>
                      <a:lnTo>
                        <a:pt x="43" y="28"/>
                      </a:lnTo>
                      <a:lnTo>
                        <a:pt x="42" y="25"/>
                      </a:lnTo>
                      <a:lnTo>
                        <a:pt x="40" y="23"/>
                      </a:lnTo>
                      <a:lnTo>
                        <a:pt x="37" y="20"/>
                      </a:lnTo>
                      <a:lnTo>
                        <a:pt x="34" y="18"/>
                      </a:lnTo>
                      <a:lnTo>
                        <a:pt x="31" y="17"/>
                      </a:lnTo>
                      <a:lnTo>
                        <a:pt x="29" y="15"/>
                      </a:lnTo>
                      <a:lnTo>
                        <a:pt x="26" y="15"/>
                      </a:lnTo>
                      <a:lnTo>
                        <a:pt x="23" y="15"/>
                      </a:lnTo>
                      <a:lnTo>
                        <a:pt x="20" y="15"/>
                      </a:lnTo>
                      <a:lnTo>
                        <a:pt x="17" y="15"/>
                      </a:lnTo>
                      <a:lnTo>
                        <a:pt x="15" y="15"/>
                      </a:lnTo>
                      <a:lnTo>
                        <a:pt x="13" y="17"/>
                      </a:lnTo>
                      <a:lnTo>
                        <a:pt x="10" y="18"/>
                      </a:lnTo>
                      <a:lnTo>
                        <a:pt x="9" y="20"/>
                      </a:lnTo>
                      <a:lnTo>
                        <a:pt x="8" y="23"/>
                      </a:lnTo>
                      <a:lnTo>
                        <a:pt x="8" y="25"/>
                      </a:lnTo>
                      <a:lnTo>
                        <a:pt x="8" y="28"/>
                      </a:lnTo>
                      <a:lnTo>
                        <a:pt x="8" y="29"/>
                      </a:lnTo>
                      <a:lnTo>
                        <a:pt x="8" y="30"/>
                      </a:lnTo>
                      <a:lnTo>
                        <a:pt x="8" y="31"/>
                      </a:lnTo>
                    </a:path>
                  </a:pathLst>
                </a:custGeom>
                <a:solidFill>
                  <a:srgbClr val="FF8141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216" name="Freeform 226">
                  <a:extLst>
                    <a:ext uri="{FF2B5EF4-FFF2-40B4-BE49-F238E27FC236}">
                      <a16:creationId xmlns:a16="http://schemas.microsoft.com/office/drawing/2014/main" id="{B3283345-8D3A-4B67-8B64-DA596CF264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7" y="2172"/>
                  <a:ext cx="509" cy="226"/>
                </a:xfrm>
                <a:custGeom>
                  <a:avLst/>
                  <a:gdLst>
                    <a:gd name="T0" fmla="*/ 278 w 509"/>
                    <a:gd name="T1" fmla="*/ 5 h 226"/>
                    <a:gd name="T2" fmla="*/ 317 w 509"/>
                    <a:gd name="T3" fmla="*/ 8 h 226"/>
                    <a:gd name="T4" fmla="*/ 352 w 509"/>
                    <a:gd name="T5" fmla="*/ 13 h 226"/>
                    <a:gd name="T6" fmla="*/ 384 w 509"/>
                    <a:gd name="T7" fmla="*/ 18 h 226"/>
                    <a:gd name="T8" fmla="*/ 412 w 509"/>
                    <a:gd name="T9" fmla="*/ 25 h 226"/>
                    <a:gd name="T10" fmla="*/ 435 w 509"/>
                    <a:gd name="T11" fmla="*/ 33 h 226"/>
                    <a:gd name="T12" fmla="*/ 455 w 509"/>
                    <a:gd name="T13" fmla="*/ 40 h 226"/>
                    <a:gd name="T14" fmla="*/ 471 w 509"/>
                    <a:gd name="T15" fmla="*/ 50 h 226"/>
                    <a:gd name="T16" fmla="*/ 489 w 509"/>
                    <a:gd name="T17" fmla="*/ 66 h 226"/>
                    <a:gd name="T18" fmla="*/ 504 w 509"/>
                    <a:gd name="T19" fmla="*/ 89 h 226"/>
                    <a:gd name="T20" fmla="*/ 508 w 509"/>
                    <a:gd name="T21" fmla="*/ 109 h 226"/>
                    <a:gd name="T22" fmla="*/ 503 w 509"/>
                    <a:gd name="T23" fmla="*/ 131 h 226"/>
                    <a:gd name="T24" fmla="*/ 488 w 509"/>
                    <a:gd name="T25" fmla="*/ 153 h 226"/>
                    <a:gd name="T26" fmla="*/ 469 w 509"/>
                    <a:gd name="T27" fmla="*/ 166 h 226"/>
                    <a:gd name="T28" fmla="*/ 453 w 509"/>
                    <a:gd name="T29" fmla="*/ 174 h 226"/>
                    <a:gd name="T30" fmla="*/ 436 w 509"/>
                    <a:gd name="T31" fmla="*/ 181 h 226"/>
                    <a:gd name="T32" fmla="*/ 416 w 509"/>
                    <a:gd name="T33" fmla="*/ 187 h 226"/>
                    <a:gd name="T34" fmla="*/ 393 w 509"/>
                    <a:gd name="T35" fmla="*/ 192 h 226"/>
                    <a:gd name="T36" fmla="*/ 368 w 509"/>
                    <a:gd name="T37" fmla="*/ 198 h 226"/>
                    <a:gd name="T38" fmla="*/ 341 w 509"/>
                    <a:gd name="T39" fmla="*/ 201 h 226"/>
                    <a:gd name="T40" fmla="*/ 311 w 509"/>
                    <a:gd name="T41" fmla="*/ 204 h 226"/>
                    <a:gd name="T42" fmla="*/ 281 w 509"/>
                    <a:gd name="T43" fmla="*/ 205 h 226"/>
                    <a:gd name="T44" fmla="*/ 256 w 509"/>
                    <a:gd name="T45" fmla="*/ 204 h 226"/>
                    <a:gd name="T46" fmla="*/ 235 w 509"/>
                    <a:gd name="T47" fmla="*/ 203 h 226"/>
                    <a:gd name="T48" fmla="*/ 216 w 509"/>
                    <a:gd name="T49" fmla="*/ 201 h 226"/>
                    <a:gd name="T50" fmla="*/ 201 w 509"/>
                    <a:gd name="T51" fmla="*/ 200 h 226"/>
                    <a:gd name="T52" fmla="*/ 181 w 509"/>
                    <a:gd name="T53" fmla="*/ 196 h 226"/>
                    <a:gd name="T54" fmla="*/ 164 w 509"/>
                    <a:gd name="T55" fmla="*/ 193 h 226"/>
                    <a:gd name="T56" fmla="*/ 149 w 509"/>
                    <a:gd name="T57" fmla="*/ 192 h 226"/>
                    <a:gd name="T58" fmla="*/ 133 w 509"/>
                    <a:gd name="T59" fmla="*/ 195 h 226"/>
                    <a:gd name="T60" fmla="*/ 117 w 509"/>
                    <a:gd name="T61" fmla="*/ 203 h 226"/>
                    <a:gd name="T62" fmla="*/ 101 w 509"/>
                    <a:gd name="T63" fmla="*/ 215 h 226"/>
                    <a:gd name="T64" fmla="*/ 87 w 509"/>
                    <a:gd name="T65" fmla="*/ 224 h 226"/>
                    <a:gd name="T66" fmla="*/ 69 w 509"/>
                    <a:gd name="T67" fmla="*/ 224 h 226"/>
                    <a:gd name="T68" fmla="*/ 52 w 509"/>
                    <a:gd name="T69" fmla="*/ 214 h 226"/>
                    <a:gd name="T70" fmla="*/ 34 w 509"/>
                    <a:gd name="T71" fmla="*/ 203 h 226"/>
                    <a:gd name="T72" fmla="*/ 20 w 509"/>
                    <a:gd name="T73" fmla="*/ 187 h 226"/>
                    <a:gd name="T74" fmla="*/ 11 w 509"/>
                    <a:gd name="T75" fmla="*/ 170 h 226"/>
                    <a:gd name="T76" fmla="*/ 5 w 509"/>
                    <a:gd name="T77" fmla="*/ 148 h 226"/>
                    <a:gd name="T78" fmla="*/ 2 w 509"/>
                    <a:gd name="T79" fmla="*/ 131 h 226"/>
                    <a:gd name="T80" fmla="*/ 0 w 509"/>
                    <a:gd name="T81" fmla="*/ 116 h 226"/>
                    <a:gd name="T82" fmla="*/ 2 w 509"/>
                    <a:gd name="T83" fmla="*/ 100 h 226"/>
                    <a:gd name="T84" fmla="*/ 4 w 509"/>
                    <a:gd name="T85" fmla="*/ 84 h 226"/>
                    <a:gd name="T86" fmla="*/ 10 w 509"/>
                    <a:gd name="T87" fmla="*/ 69 h 226"/>
                    <a:gd name="T88" fmla="*/ 18 w 509"/>
                    <a:gd name="T89" fmla="*/ 54 h 226"/>
                    <a:gd name="T90" fmla="*/ 30 w 509"/>
                    <a:gd name="T91" fmla="*/ 40 h 226"/>
                    <a:gd name="T92" fmla="*/ 46 w 509"/>
                    <a:gd name="T93" fmla="*/ 27 h 226"/>
                    <a:gd name="T94" fmla="*/ 66 w 509"/>
                    <a:gd name="T95" fmla="*/ 17 h 226"/>
                    <a:gd name="T96" fmla="*/ 91 w 509"/>
                    <a:gd name="T97" fmla="*/ 9 h 226"/>
                    <a:gd name="T98" fmla="*/ 120 w 509"/>
                    <a:gd name="T99" fmla="*/ 3 h 226"/>
                    <a:gd name="T100" fmla="*/ 156 w 509"/>
                    <a:gd name="T101" fmla="*/ 0 h 226"/>
                    <a:gd name="T102" fmla="*/ 196 w 509"/>
                    <a:gd name="T103" fmla="*/ 0 h 226"/>
                    <a:gd name="T104" fmla="*/ 243 w 509"/>
                    <a:gd name="T105" fmla="*/ 3 h 22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09"/>
                    <a:gd name="T160" fmla="*/ 0 h 226"/>
                    <a:gd name="T161" fmla="*/ 509 w 509"/>
                    <a:gd name="T162" fmla="*/ 226 h 22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09" h="226">
                      <a:moveTo>
                        <a:pt x="243" y="3"/>
                      </a:moveTo>
                      <a:lnTo>
                        <a:pt x="252" y="3"/>
                      </a:lnTo>
                      <a:lnTo>
                        <a:pt x="261" y="4"/>
                      </a:lnTo>
                      <a:lnTo>
                        <a:pt x="270" y="4"/>
                      </a:lnTo>
                      <a:lnTo>
                        <a:pt x="278" y="5"/>
                      </a:lnTo>
                      <a:lnTo>
                        <a:pt x="286" y="5"/>
                      </a:lnTo>
                      <a:lnTo>
                        <a:pt x="294" y="7"/>
                      </a:lnTo>
                      <a:lnTo>
                        <a:pt x="302" y="7"/>
                      </a:lnTo>
                      <a:lnTo>
                        <a:pt x="310" y="7"/>
                      </a:lnTo>
                      <a:lnTo>
                        <a:pt x="317" y="8"/>
                      </a:lnTo>
                      <a:lnTo>
                        <a:pt x="325" y="9"/>
                      </a:lnTo>
                      <a:lnTo>
                        <a:pt x="332" y="10"/>
                      </a:lnTo>
                      <a:lnTo>
                        <a:pt x="339" y="11"/>
                      </a:lnTo>
                      <a:lnTo>
                        <a:pt x="346" y="12"/>
                      </a:lnTo>
                      <a:lnTo>
                        <a:pt x="352" y="13"/>
                      </a:lnTo>
                      <a:lnTo>
                        <a:pt x="359" y="14"/>
                      </a:lnTo>
                      <a:lnTo>
                        <a:pt x="366" y="15"/>
                      </a:lnTo>
                      <a:lnTo>
                        <a:pt x="372" y="16"/>
                      </a:lnTo>
                      <a:lnTo>
                        <a:pt x="378" y="17"/>
                      </a:lnTo>
                      <a:lnTo>
                        <a:pt x="384" y="18"/>
                      </a:lnTo>
                      <a:lnTo>
                        <a:pt x="390" y="20"/>
                      </a:lnTo>
                      <a:lnTo>
                        <a:pt x="396" y="21"/>
                      </a:lnTo>
                      <a:lnTo>
                        <a:pt x="401" y="22"/>
                      </a:lnTo>
                      <a:lnTo>
                        <a:pt x="407" y="24"/>
                      </a:lnTo>
                      <a:lnTo>
                        <a:pt x="412" y="25"/>
                      </a:lnTo>
                      <a:lnTo>
                        <a:pt x="416" y="26"/>
                      </a:lnTo>
                      <a:lnTo>
                        <a:pt x="421" y="27"/>
                      </a:lnTo>
                      <a:lnTo>
                        <a:pt x="426" y="29"/>
                      </a:lnTo>
                      <a:lnTo>
                        <a:pt x="431" y="31"/>
                      </a:lnTo>
                      <a:lnTo>
                        <a:pt x="435" y="33"/>
                      </a:lnTo>
                      <a:lnTo>
                        <a:pt x="439" y="34"/>
                      </a:lnTo>
                      <a:lnTo>
                        <a:pt x="444" y="36"/>
                      </a:lnTo>
                      <a:lnTo>
                        <a:pt x="447" y="38"/>
                      </a:lnTo>
                      <a:lnTo>
                        <a:pt x="451" y="39"/>
                      </a:lnTo>
                      <a:lnTo>
                        <a:pt x="455" y="40"/>
                      </a:lnTo>
                      <a:lnTo>
                        <a:pt x="458" y="43"/>
                      </a:lnTo>
                      <a:lnTo>
                        <a:pt x="462" y="45"/>
                      </a:lnTo>
                      <a:lnTo>
                        <a:pt x="466" y="47"/>
                      </a:lnTo>
                      <a:lnTo>
                        <a:pt x="469" y="48"/>
                      </a:lnTo>
                      <a:lnTo>
                        <a:pt x="471" y="50"/>
                      </a:lnTo>
                      <a:lnTo>
                        <a:pt x="475" y="53"/>
                      </a:lnTo>
                      <a:lnTo>
                        <a:pt x="478" y="54"/>
                      </a:lnTo>
                      <a:lnTo>
                        <a:pt x="481" y="56"/>
                      </a:lnTo>
                      <a:lnTo>
                        <a:pt x="485" y="61"/>
                      </a:lnTo>
                      <a:lnTo>
                        <a:pt x="489" y="66"/>
                      </a:lnTo>
                      <a:lnTo>
                        <a:pt x="494" y="70"/>
                      </a:lnTo>
                      <a:lnTo>
                        <a:pt x="497" y="74"/>
                      </a:lnTo>
                      <a:lnTo>
                        <a:pt x="500" y="79"/>
                      </a:lnTo>
                      <a:lnTo>
                        <a:pt x="502" y="84"/>
                      </a:lnTo>
                      <a:lnTo>
                        <a:pt x="504" y="89"/>
                      </a:lnTo>
                      <a:lnTo>
                        <a:pt x="506" y="93"/>
                      </a:lnTo>
                      <a:lnTo>
                        <a:pt x="507" y="98"/>
                      </a:lnTo>
                      <a:lnTo>
                        <a:pt x="508" y="104"/>
                      </a:lnTo>
                      <a:lnTo>
                        <a:pt x="508" y="106"/>
                      </a:lnTo>
                      <a:lnTo>
                        <a:pt x="508" y="109"/>
                      </a:lnTo>
                      <a:lnTo>
                        <a:pt x="508" y="111"/>
                      </a:lnTo>
                      <a:lnTo>
                        <a:pt x="507" y="117"/>
                      </a:lnTo>
                      <a:lnTo>
                        <a:pt x="507" y="122"/>
                      </a:lnTo>
                      <a:lnTo>
                        <a:pt x="505" y="127"/>
                      </a:lnTo>
                      <a:lnTo>
                        <a:pt x="503" y="131"/>
                      </a:lnTo>
                      <a:lnTo>
                        <a:pt x="501" y="136"/>
                      </a:lnTo>
                      <a:lnTo>
                        <a:pt x="499" y="140"/>
                      </a:lnTo>
                      <a:lnTo>
                        <a:pt x="495" y="144"/>
                      </a:lnTo>
                      <a:lnTo>
                        <a:pt x="492" y="148"/>
                      </a:lnTo>
                      <a:lnTo>
                        <a:pt x="488" y="153"/>
                      </a:lnTo>
                      <a:lnTo>
                        <a:pt x="484" y="156"/>
                      </a:lnTo>
                      <a:lnTo>
                        <a:pt x="479" y="159"/>
                      </a:lnTo>
                      <a:lnTo>
                        <a:pt x="475" y="163"/>
                      </a:lnTo>
                      <a:lnTo>
                        <a:pt x="471" y="165"/>
                      </a:lnTo>
                      <a:lnTo>
                        <a:pt x="469" y="166"/>
                      </a:lnTo>
                      <a:lnTo>
                        <a:pt x="466" y="169"/>
                      </a:lnTo>
                      <a:lnTo>
                        <a:pt x="463" y="170"/>
                      </a:lnTo>
                      <a:lnTo>
                        <a:pt x="460" y="172"/>
                      </a:lnTo>
                      <a:lnTo>
                        <a:pt x="457" y="173"/>
                      </a:lnTo>
                      <a:lnTo>
                        <a:pt x="453" y="174"/>
                      </a:lnTo>
                      <a:lnTo>
                        <a:pt x="450" y="175"/>
                      </a:lnTo>
                      <a:lnTo>
                        <a:pt x="447" y="177"/>
                      </a:lnTo>
                      <a:lnTo>
                        <a:pt x="444" y="179"/>
                      </a:lnTo>
                      <a:lnTo>
                        <a:pt x="439" y="180"/>
                      </a:lnTo>
                      <a:lnTo>
                        <a:pt x="436" y="181"/>
                      </a:lnTo>
                      <a:lnTo>
                        <a:pt x="432" y="183"/>
                      </a:lnTo>
                      <a:lnTo>
                        <a:pt x="428" y="183"/>
                      </a:lnTo>
                      <a:lnTo>
                        <a:pt x="424" y="185"/>
                      </a:lnTo>
                      <a:lnTo>
                        <a:pt x="420" y="187"/>
                      </a:lnTo>
                      <a:lnTo>
                        <a:pt x="416" y="187"/>
                      </a:lnTo>
                      <a:lnTo>
                        <a:pt x="411" y="189"/>
                      </a:lnTo>
                      <a:lnTo>
                        <a:pt x="407" y="189"/>
                      </a:lnTo>
                      <a:lnTo>
                        <a:pt x="402" y="190"/>
                      </a:lnTo>
                      <a:lnTo>
                        <a:pt x="397" y="192"/>
                      </a:lnTo>
                      <a:lnTo>
                        <a:pt x="393" y="192"/>
                      </a:lnTo>
                      <a:lnTo>
                        <a:pt x="388" y="193"/>
                      </a:lnTo>
                      <a:lnTo>
                        <a:pt x="383" y="194"/>
                      </a:lnTo>
                      <a:lnTo>
                        <a:pt x="378" y="195"/>
                      </a:lnTo>
                      <a:lnTo>
                        <a:pt x="373" y="196"/>
                      </a:lnTo>
                      <a:lnTo>
                        <a:pt x="368" y="198"/>
                      </a:lnTo>
                      <a:lnTo>
                        <a:pt x="362" y="198"/>
                      </a:lnTo>
                      <a:lnTo>
                        <a:pt x="357" y="199"/>
                      </a:lnTo>
                      <a:lnTo>
                        <a:pt x="351" y="200"/>
                      </a:lnTo>
                      <a:lnTo>
                        <a:pt x="346" y="200"/>
                      </a:lnTo>
                      <a:lnTo>
                        <a:pt x="341" y="201"/>
                      </a:lnTo>
                      <a:lnTo>
                        <a:pt x="334" y="202"/>
                      </a:lnTo>
                      <a:lnTo>
                        <a:pt x="330" y="203"/>
                      </a:lnTo>
                      <a:lnTo>
                        <a:pt x="323" y="203"/>
                      </a:lnTo>
                      <a:lnTo>
                        <a:pt x="317" y="204"/>
                      </a:lnTo>
                      <a:lnTo>
                        <a:pt x="311" y="204"/>
                      </a:lnTo>
                      <a:lnTo>
                        <a:pt x="304" y="205"/>
                      </a:lnTo>
                      <a:lnTo>
                        <a:pt x="298" y="205"/>
                      </a:lnTo>
                      <a:lnTo>
                        <a:pt x="293" y="205"/>
                      </a:lnTo>
                      <a:lnTo>
                        <a:pt x="286" y="205"/>
                      </a:lnTo>
                      <a:lnTo>
                        <a:pt x="281" y="205"/>
                      </a:lnTo>
                      <a:lnTo>
                        <a:pt x="275" y="205"/>
                      </a:lnTo>
                      <a:lnTo>
                        <a:pt x="271" y="205"/>
                      </a:lnTo>
                      <a:lnTo>
                        <a:pt x="266" y="204"/>
                      </a:lnTo>
                      <a:lnTo>
                        <a:pt x="261" y="204"/>
                      </a:lnTo>
                      <a:lnTo>
                        <a:pt x="256" y="204"/>
                      </a:lnTo>
                      <a:lnTo>
                        <a:pt x="251" y="204"/>
                      </a:lnTo>
                      <a:lnTo>
                        <a:pt x="247" y="204"/>
                      </a:lnTo>
                      <a:lnTo>
                        <a:pt x="243" y="204"/>
                      </a:lnTo>
                      <a:lnTo>
                        <a:pt x="238" y="203"/>
                      </a:lnTo>
                      <a:lnTo>
                        <a:pt x="235" y="203"/>
                      </a:lnTo>
                      <a:lnTo>
                        <a:pt x="231" y="203"/>
                      </a:lnTo>
                      <a:lnTo>
                        <a:pt x="227" y="202"/>
                      </a:lnTo>
                      <a:lnTo>
                        <a:pt x="224" y="202"/>
                      </a:lnTo>
                      <a:lnTo>
                        <a:pt x="220" y="202"/>
                      </a:lnTo>
                      <a:lnTo>
                        <a:pt x="216" y="201"/>
                      </a:lnTo>
                      <a:lnTo>
                        <a:pt x="213" y="201"/>
                      </a:lnTo>
                      <a:lnTo>
                        <a:pt x="211" y="200"/>
                      </a:lnTo>
                      <a:lnTo>
                        <a:pt x="207" y="200"/>
                      </a:lnTo>
                      <a:lnTo>
                        <a:pt x="204" y="200"/>
                      </a:lnTo>
                      <a:lnTo>
                        <a:pt x="201" y="200"/>
                      </a:lnTo>
                      <a:lnTo>
                        <a:pt x="199" y="199"/>
                      </a:lnTo>
                      <a:lnTo>
                        <a:pt x="194" y="198"/>
                      </a:lnTo>
                      <a:lnTo>
                        <a:pt x="189" y="198"/>
                      </a:lnTo>
                      <a:lnTo>
                        <a:pt x="185" y="198"/>
                      </a:lnTo>
                      <a:lnTo>
                        <a:pt x="181" y="196"/>
                      </a:lnTo>
                      <a:lnTo>
                        <a:pt x="177" y="196"/>
                      </a:lnTo>
                      <a:lnTo>
                        <a:pt x="174" y="195"/>
                      </a:lnTo>
                      <a:lnTo>
                        <a:pt x="170" y="194"/>
                      </a:lnTo>
                      <a:lnTo>
                        <a:pt x="167" y="194"/>
                      </a:lnTo>
                      <a:lnTo>
                        <a:pt x="164" y="193"/>
                      </a:lnTo>
                      <a:lnTo>
                        <a:pt x="162" y="193"/>
                      </a:lnTo>
                      <a:lnTo>
                        <a:pt x="159" y="193"/>
                      </a:lnTo>
                      <a:lnTo>
                        <a:pt x="156" y="192"/>
                      </a:lnTo>
                      <a:lnTo>
                        <a:pt x="153" y="192"/>
                      </a:lnTo>
                      <a:lnTo>
                        <a:pt x="149" y="192"/>
                      </a:lnTo>
                      <a:lnTo>
                        <a:pt x="145" y="192"/>
                      </a:lnTo>
                      <a:lnTo>
                        <a:pt x="142" y="193"/>
                      </a:lnTo>
                      <a:lnTo>
                        <a:pt x="139" y="194"/>
                      </a:lnTo>
                      <a:lnTo>
                        <a:pt x="135" y="194"/>
                      </a:lnTo>
                      <a:lnTo>
                        <a:pt x="133" y="195"/>
                      </a:lnTo>
                      <a:lnTo>
                        <a:pt x="129" y="196"/>
                      </a:lnTo>
                      <a:lnTo>
                        <a:pt x="127" y="198"/>
                      </a:lnTo>
                      <a:lnTo>
                        <a:pt x="125" y="199"/>
                      </a:lnTo>
                      <a:lnTo>
                        <a:pt x="121" y="201"/>
                      </a:lnTo>
                      <a:lnTo>
                        <a:pt x="117" y="203"/>
                      </a:lnTo>
                      <a:lnTo>
                        <a:pt x="113" y="205"/>
                      </a:lnTo>
                      <a:lnTo>
                        <a:pt x="110" y="208"/>
                      </a:lnTo>
                      <a:lnTo>
                        <a:pt x="108" y="210"/>
                      </a:lnTo>
                      <a:lnTo>
                        <a:pt x="105" y="212"/>
                      </a:lnTo>
                      <a:lnTo>
                        <a:pt x="101" y="215"/>
                      </a:lnTo>
                      <a:lnTo>
                        <a:pt x="98" y="217"/>
                      </a:lnTo>
                      <a:lnTo>
                        <a:pt x="95" y="220"/>
                      </a:lnTo>
                      <a:lnTo>
                        <a:pt x="93" y="222"/>
                      </a:lnTo>
                      <a:lnTo>
                        <a:pt x="90" y="223"/>
                      </a:lnTo>
                      <a:lnTo>
                        <a:pt x="87" y="224"/>
                      </a:lnTo>
                      <a:lnTo>
                        <a:pt x="83" y="225"/>
                      </a:lnTo>
                      <a:lnTo>
                        <a:pt x="80" y="225"/>
                      </a:lnTo>
                      <a:lnTo>
                        <a:pt x="77" y="225"/>
                      </a:lnTo>
                      <a:lnTo>
                        <a:pt x="73" y="225"/>
                      </a:lnTo>
                      <a:lnTo>
                        <a:pt x="69" y="224"/>
                      </a:lnTo>
                      <a:lnTo>
                        <a:pt x="66" y="222"/>
                      </a:lnTo>
                      <a:lnTo>
                        <a:pt x="63" y="220"/>
                      </a:lnTo>
                      <a:lnTo>
                        <a:pt x="59" y="219"/>
                      </a:lnTo>
                      <a:lnTo>
                        <a:pt x="56" y="217"/>
                      </a:lnTo>
                      <a:lnTo>
                        <a:pt x="52" y="214"/>
                      </a:lnTo>
                      <a:lnTo>
                        <a:pt x="48" y="212"/>
                      </a:lnTo>
                      <a:lnTo>
                        <a:pt x="44" y="210"/>
                      </a:lnTo>
                      <a:lnTo>
                        <a:pt x="40" y="208"/>
                      </a:lnTo>
                      <a:lnTo>
                        <a:pt x="37" y="205"/>
                      </a:lnTo>
                      <a:lnTo>
                        <a:pt x="34" y="203"/>
                      </a:lnTo>
                      <a:lnTo>
                        <a:pt x="30" y="200"/>
                      </a:lnTo>
                      <a:lnTo>
                        <a:pt x="27" y="196"/>
                      </a:lnTo>
                      <a:lnTo>
                        <a:pt x="24" y="192"/>
                      </a:lnTo>
                      <a:lnTo>
                        <a:pt x="22" y="189"/>
                      </a:lnTo>
                      <a:lnTo>
                        <a:pt x="20" y="187"/>
                      </a:lnTo>
                      <a:lnTo>
                        <a:pt x="18" y="183"/>
                      </a:lnTo>
                      <a:lnTo>
                        <a:pt x="16" y="180"/>
                      </a:lnTo>
                      <a:lnTo>
                        <a:pt x="14" y="177"/>
                      </a:lnTo>
                      <a:lnTo>
                        <a:pt x="13" y="173"/>
                      </a:lnTo>
                      <a:lnTo>
                        <a:pt x="11" y="170"/>
                      </a:lnTo>
                      <a:lnTo>
                        <a:pt x="9" y="166"/>
                      </a:lnTo>
                      <a:lnTo>
                        <a:pt x="8" y="161"/>
                      </a:lnTo>
                      <a:lnTo>
                        <a:pt x="7" y="157"/>
                      </a:lnTo>
                      <a:lnTo>
                        <a:pt x="6" y="153"/>
                      </a:lnTo>
                      <a:lnTo>
                        <a:pt x="5" y="148"/>
                      </a:lnTo>
                      <a:lnTo>
                        <a:pt x="4" y="142"/>
                      </a:lnTo>
                      <a:lnTo>
                        <a:pt x="3" y="140"/>
                      </a:lnTo>
                      <a:lnTo>
                        <a:pt x="3" y="137"/>
                      </a:lnTo>
                      <a:lnTo>
                        <a:pt x="2" y="134"/>
                      </a:lnTo>
                      <a:lnTo>
                        <a:pt x="2" y="131"/>
                      </a:lnTo>
                      <a:lnTo>
                        <a:pt x="2" y="129"/>
                      </a:lnTo>
                      <a:lnTo>
                        <a:pt x="2" y="126"/>
                      </a:lnTo>
                      <a:lnTo>
                        <a:pt x="1" y="122"/>
                      </a:lnTo>
                      <a:lnTo>
                        <a:pt x="1" y="119"/>
                      </a:lnTo>
                      <a:lnTo>
                        <a:pt x="0" y="116"/>
                      </a:lnTo>
                      <a:lnTo>
                        <a:pt x="0" y="113"/>
                      </a:lnTo>
                      <a:lnTo>
                        <a:pt x="0" y="109"/>
                      </a:lnTo>
                      <a:lnTo>
                        <a:pt x="1" y="106"/>
                      </a:lnTo>
                      <a:lnTo>
                        <a:pt x="1" y="104"/>
                      </a:lnTo>
                      <a:lnTo>
                        <a:pt x="2" y="100"/>
                      </a:lnTo>
                      <a:lnTo>
                        <a:pt x="2" y="97"/>
                      </a:lnTo>
                      <a:lnTo>
                        <a:pt x="2" y="94"/>
                      </a:lnTo>
                      <a:lnTo>
                        <a:pt x="3" y="90"/>
                      </a:lnTo>
                      <a:lnTo>
                        <a:pt x="4" y="87"/>
                      </a:lnTo>
                      <a:lnTo>
                        <a:pt x="4" y="84"/>
                      </a:lnTo>
                      <a:lnTo>
                        <a:pt x="5" y="81"/>
                      </a:lnTo>
                      <a:lnTo>
                        <a:pt x="6" y="77"/>
                      </a:lnTo>
                      <a:lnTo>
                        <a:pt x="8" y="74"/>
                      </a:lnTo>
                      <a:lnTo>
                        <a:pt x="9" y="72"/>
                      </a:lnTo>
                      <a:lnTo>
                        <a:pt x="10" y="69"/>
                      </a:lnTo>
                      <a:lnTo>
                        <a:pt x="11" y="66"/>
                      </a:lnTo>
                      <a:lnTo>
                        <a:pt x="13" y="63"/>
                      </a:lnTo>
                      <a:lnTo>
                        <a:pt x="14" y="60"/>
                      </a:lnTo>
                      <a:lnTo>
                        <a:pt x="16" y="56"/>
                      </a:lnTo>
                      <a:lnTo>
                        <a:pt x="18" y="54"/>
                      </a:lnTo>
                      <a:lnTo>
                        <a:pt x="21" y="51"/>
                      </a:lnTo>
                      <a:lnTo>
                        <a:pt x="22" y="48"/>
                      </a:lnTo>
                      <a:lnTo>
                        <a:pt x="25" y="45"/>
                      </a:lnTo>
                      <a:lnTo>
                        <a:pt x="28" y="42"/>
                      </a:lnTo>
                      <a:lnTo>
                        <a:pt x="30" y="40"/>
                      </a:lnTo>
                      <a:lnTo>
                        <a:pt x="33" y="38"/>
                      </a:lnTo>
                      <a:lnTo>
                        <a:pt x="36" y="35"/>
                      </a:lnTo>
                      <a:lnTo>
                        <a:pt x="39" y="33"/>
                      </a:lnTo>
                      <a:lnTo>
                        <a:pt x="43" y="30"/>
                      </a:lnTo>
                      <a:lnTo>
                        <a:pt x="46" y="27"/>
                      </a:lnTo>
                      <a:lnTo>
                        <a:pt x="50" y="26"/>
                      </a:lnTo>
                      <a:lnTo>
                        <a:pt x="54" y="23"/>
                      </a:lnTo>
                      <a:lnTo>
                        <a:pt x="58" y="22"/>
                      </a:lnTo>
                      <a:lnTo>
                        <a:pt x="62" y="19"/>
                      </a:lnTo>
                      <a:lnTo>
                        <a:pt x="66" y="17"/>
                      </a:lnTo>
                      <a:lnTo>
                        <a:pt x="71" y="16"/>
                      </a:lnTo>
                      <a:lnTo>
                        <a:pt x="76" y="14"/>
                      </a:lnTo>
                      <a:lnTo>
                        <a:pt x="80" y="12"/>
                      </a:lnTo>
                      <a:lnTo>
                        <a:pt x="85" y="11"/>
                      </a:lnTo>
                      <a:lnTo>
                        <a:pt x="91" y="9"/>
                      </a:lnTo>
                      <a:lnTo>
                        <a:pt x="96" y="7"/>
                      </a:lnTo>
                      <a:lnTo>
                        <a:pt x="101" y="7"/>
                      </a:lnTo>
                      <a:lnTo>
                        <a:pt x="108" y="5"/>
                      </a:lnTo>
                      <a:lnTo>
                        <a:pt x="113" y="4"/>
                      </a:lnTo>
                      <a:lnTo>
                        <a:pt x="120" y="3"/>
                      </a:lnTo>
                      <a:lnTo>
                        <a:pt x="127" y="2"/>
                      </a:lnTo>
                      <a:lnTo>
                        <a:pt x="133" y="1"/>
                      </a:lnTo>
                      <a:lnTo>
                        <a:pt x="141" y="1"/>
                      </a:lnTo>
                      <a:lnTo>
                        <a:pt x="148" y="0"/>
                      </a:lnTo>
                      <a:lnTo>
                        <a:pt x="156" y="0"/>
                      </a:lnTo>
                      <a:lnTo>
                        <a:pt x="163" y="0"/>
                      </a:lnTo>
                      <a:lnTo>
                        <a:pt x="171" y="0"/>
                      </a:lnTo>
                      <a:lnTo>
                        <a:pt x="179" y="0"/>
                      </a:lnTo>
                      <a:lnTo>
                        <a:pt x="187" y="0"/>
                      </a:lnTo>
                      <a:lnTo>
                        <a:pt x="196" y="0"/>
                      </a:lnTo>
                      <a:lnTo>
                        <a:pt x="205" y="0"/>
                      </a:lnTo>
                      <a:lnTo>
                        <a:pt x="214" y="1"/>
                      </a:lnTo>
                      <a:lnTo>
                        <a:pt x="224" y="1"/>
                      </a:lnTo>
                      <a:lnTo>
                        <a:pt x="233" y="2"/>
                      </a:lnTo>
                      <a:lnTo>
                        <a:pt x="243" y="3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217" name="Freeform 227">
                  <a:extLst>
                    <a:ext uri="{FF2B5EF4-FFF2-40B4-BE49-F238E27FC236}">
                      <a16:creationId xmlns:a16="http://schemas.microsoft.com/office/drawing/2014/main" id="{437323FC-DA39-447A-BDA7-0BC7A87C5C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2" y="2173"/>
                  <a:ext cx="498" cy="223"/>
                </a:xfrm>
                <a:custGeom>
                  <a:avLst/>
                  <a:gdLst>
                    <a:gd name="T0" fmla="*/ 272 w 498"/>
                    <a:gd name="T1" fmla="*/ 6 h 223"/>
                    <a:gd name="T2" fmla="*/ 311 w 498"/>
                    <a:gd name="T3" fmla="*/ 9 h 223"/>
                    <a:gd name="T4" fmla="*/ 346 w 498"/>
                    <a:gd name="T5" fmla="*/ 14 h 223"/>
                    <a:gd name="T6" fmla="*/ 376 w 498"/>
                    <a:gd name="T7" fmla="*/ 19 h 223"/>
                    <a:gd name="T8" fmla="*/ 403 w 498"/>
                    <a:gd name="T9" fmla="*/ 26 h 223"/>
                    <a:gd name="T10" fmla="*/ 427 w 498"/>
                    <a:gd name="T11" fmla="*/ 33 h 223"/>
                    <a:gd name="T12" fmla="*/ 446 w 498"/>
                    <a:gd name="T13" fmla="*/ 41 h 223"/>
                    <a:gd name="T14" fmla="*/ 462 w 498"/>
                    <a:gd name="T15" fmla="*/ 50 h 223"/>
                    <a:gd name="T16" fmla="*/ 481 w 498"/>
                    <a:gd name="T17" fmla="*/ 67 h 223"/>
                    <a:gd name="T18" fmla="*/ 494 w 498"/>
                    <a:gd name="T19" fmla="*/ 90 h 223"/>
                    <a:gd name="T20" fmla="*/ 496 w 498"/>
                    <a:gd name="T21" fmla="*/ 116 h 223"/>
                    <a:gd name="T22" fmla="*/ 488 w 498"/>
                    <a:gd name="T23" fmla="*/ 138 h 223"/>
                    <a:gd name="T24" fmla="*/ 469 w 498"/>
                    <a:gd name="T25" fmla="*/ 158 h 223"/>
                    <a:gd name="T26" fmla="*/ 453 w 498"/>
                    <a:gd name="T27" fmla="*/ 168 h 223"/>
                    <a:gd name="T28" fmla="*/ 437 w 498"/>
                    <a:gd name="T29" fmla="*/ 174 h 223"/>
                    <a:gd name="T30" fmla="*/ 418 w 498"/>
                    <a:gd name="T31" fmla="*/ 181 h 223"/>
                    <a:gd name="T32" fmla="*/ 397 w 498"/>
                    <a:gd name="T33" fmla="*/ 187 h 223"/>
                    <a:gd name="T34" fmla="*/ 373 w 498"/>
                    <a:gd name="T35" fmla="*/ 191 h 223"/>
                    <a:gd name="T36" fmla="*/ 349 w 498"/>
                    <a:gd name="T37" fmla="*/ 197 h 223"/>
                    <a:gd name="T38" fmla="*/ 321 w 498"/>
                    <a:gd name="T39" fmla="*/ 199 h 223"/>
                    <a:gd name="T40" fmla="*/ 291 w 498"/>
                    <a:gd name="T41" fmla="*/ 203 h 223"/>
                    <a:gd name="T42" fmla="*/ 264 w 498"/>
                    <a:gd name="T43" fmla="*/ 202 h 223"/>
                    <a:gd name="T44" fmla="*/ 241 w 498"/>
                    <a:gd name="T45" fmla="*/ 201 h 223"/>
                    <a:gd name="T46" fmla="*/ 221 w 498"/>
                    <a:gd name="T47" fmla="*/ 199 h 223"/>
                    <a:gd name="T48" fmla="*/ 204 w 498"/>
                    <a:gd name="T49" fmla="*/ 197 h 223"/>
                    <a:gd name="T50" fmla="*/ 189 w 498"/>
                    <a:gd name="T51" fmla="*/ 195 h 223"/>
                    <a:gd name="T52" fmla="*/ 169 w 498"/>
                    <a:gd name="T53" fmla="*/ 192 h 223"/>
                    <a:gd name="T54" fmla="*/ 153 w 498"/>
                    <a:gd name="T55" fmla="*/ 189 h 223"/>
                    <a:gd name="T56" fmla="*/ 136 w 498"/>
                    <a:gd name="T57" fmla="*/ 191 h 223"/>
                    <a:gd name="T58" fmla="*/ 122 w 498"/>
                    <a:gd name="T59" fmla="*/ 195 h 223"/>
                    <a:gd name="T60" fmla="*/ 105 w 498"/>
                    <a:gd name="T61" fmla="*/ 206 h 223"/>
                    <a:gd name="T62" fmla="*/ 90 w 498"/>
                    <a:gd name="T63" fmla="*/ 218 h 223"/>
                    <a:gd name="T64" fmla="*/ 75 w 498"/>
                    <a:gd name="T65" fmla="*/ 222 h 223"/>
                    <a:gd name="T66" fmla="*/ 59 w 498"/>
                    <a:gd name="T67" fmla="*/ 216 h 223"/>
                    <a:gd name="T68" fmla="*/ 41 w 498"/>
                    <a:gd name="T69" fmla="*/ 206 h 223"/>
                    <a:gd name="T70" fmla="*/ 24 w 498"/>
                    <a:gd name="T71" fmla="*/ 191 h 223"/>
                    <a:gd name="T72" fmla="*/ 14 w 498"/>
                    <a:gd name="T73" fmla="*/ 176 h 223"/>
                    <a:gd name="T74" fmla="*/ 6 w 498"/>
                    <a:gd name="T75" fmla="*/ 157 h 223"/>
                    <a:gd name="T76" fmla="*/ 2 w 498"/>
                    <a:gd name="T77" fmla="*/ 135 h 223"/>
                    <a:gd name="T78" fmla="*/ 0 w 498"/>
                    <a:gd name="T79" fmla="*/ 120 h 223"/>
                    <a:gd name="T80" fmla="*/ 0 w 498"/>
                    <a:gd name="T81" fmla="*/ 105 h 223"/>
                    <a:gd name="T82" fmla="*/ 1 w 498"/>
                    <a:gd name="T83" fmla="*/ 89 h 223"/>
                    <a:gd name="T84" fmla="*/ 6 w 498"/>
                    <a:gd name="T85" fmla="*/ 74 h 223"/>
                    <a:gd name="T86" fmla="*/ 13 w 498"/>
                    <a:gd name="T87" fmla="*/ 59 h 223"/>
                    <a:gd name="T88" fmla="*/ 23 w 498"/>
                    <a:gd name="T89" fmla="*/ 45 h 223"/>
                    <a:gd name="T90" fmla="*/ 37 w 498"/>
                    <a:gd name="T91" fmla="*/ 33 h 223"/>
                    <a:gd name="T92" fmla="*/ 55 w 498"/>
                    <a:gd name="T93" fmla="*/ 21 h 223"/>
                    <a:gd name="T94" fmla="*/ 77 w 498"/>
                    <a:gd name="T95" fmla="*/ 12 h 223"/>
                    <a:gd name="T96" fmla="*/ 104 w 498"/>
                    <a:gd name="T97" fmla="*/ 6 h 223"/>
                    <a:gd name="T98" fmla="*/ 137 w 498"/>
                    <a:gd name="T99" fmla="*/ 1 h 223"/>
                    <a:gd name="T100" fmla="*/ 174 w 498"/>
                    <a:gd name="T101" fmla="*/ 0 h 223"/>
                    <a:gd name="T102" fmla="*/ 217 w 498"/>
                    <a:gd name="T103" fmla="*/ 2 h 22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98"/>
                    <a:gd name="T157" fmla="*/ 0 h 223"/>
                    <a:gd name="T158" fmla="*/ 498 w 498"/>
                    <a:gd name="T159" fmla="*/ 223 h 223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98" h="223">
                      <a:moveTo>
                        <a:pt x="237" y="4"/>
                      </a:moveTo>
                      <a:lnTo>
                        <a:pt x="246" y="4"/>
                      </a:lnTo>
                      <a:lnTo>
                        <a:pt x="254" y="4"/>
                      </a:lnTo>
                      <a:lnTo>
                        <a:pt x="263" y="6"/>
                      </a:lnTo>
                      <a:lnTo>
                        <a:pt x="272" y="6"/>
                      </a:lnTo>
                      <a:lnTo>
                        <a:pt x="280" y="6"/>
                      </a:lnTo>
                      <a:lnTo>
                        <a:pt x="288" y="7"/>
                      </a:lnTo>
                      <a:lnTo>
                        <a:pt x="295" y="8"/>
                      </a:lnTo>
                      <a:lnTo>
                        <a:pt x="303" y="8"/>
                      </a:lnTo>
                      <a:lnTo>
                        <a:pt x="311" y="9"/>
                      </a:lnTo>
                      <a:lnTo>
                        <a:pt x="318" y="10"/>
                      </a:lnTo>
                      <a:lnTo>
                        <a:pt x="325" y="11"/>
                      </a:lnTo>
                      <a:lnTo>
                        <a:pt x="332" y="12"/>
                      </a:lnTo>
                      <a:lnTo>
                        <a:pt x="339" y="12"/>
                      </a:lnTo>
                      <a:lnTo>
                        <a:pt x="346" y="14"/>
                      </a:lnTo>
                      <a:lnTo>
                        <a:pt x="352" y="15"/>
                      </a:lnTo>
                      <a:lnTo>
                        <a:pt x="358" y="15"/>
                      </a:lnTo>
                      <a:lnTo>
                        <a:pt x="365" y="17"/>
                      </a:lnTo>
                      <a:lnTo>
                        <a:pt x="370" y="18"/>
                      </a:lnTo>
                      <a:lnTo>
                        <a:pt x="376" y="19"/>
                      </a:lnTo>
                      <a:lnTo>
                        <a:pt x="382" y="21"/>
                      </a:lnTo>
                      <a:lnTo>
                        <a:pt x="388" y="21"/>
                      </a:lnTo>
                      <a:lnTo>
                        <a:pt x="393" y="23"/>
                      </a:lnTo>
                      <a:lnTo>
                        <a:pt x="398" y="24"/>
                      </a:lnTo>
                      <a:lnTo>
                        <a:pt x="403" y="26"/>
                      </a:lnTo>
                      <a:lnTo>
                        <a:pt x="408" y="27"/>
                      </a:lnTo>
                      <a:lnTo>
                        <a:pt x="413" y="28"/>
                      </a:lnTo>
                      <a:lnTo>
                        <a:pt x="417" y="30"/>
                      </a:lnTo>
                      <a:lnTo>
                        <a:pt x="422" y="32"/>
                      </a:lnTo>
                      <a:lnTo>
                        <a:pt x="427" y="33"/>
                      </a:lnTo>
                      <a:lnTo>
                        <a:pt x="431" y="35"/>
                      </a:lnTo>
                      <a:lnTo>
                        <a:pt x="435" y="36"/>
                      </a:lnTo>
                      <a:lnTo>
                        <a:pt x="439" y="38"/>
                      </a:lnTo>
                      <a:lnTo>
                        <a:pt x="442" y="39"/>
                      </a:lnTo>
                      <a:lnTo>
                        <a:pt x="446" y="41"/>
                      </a:lnTo>
                      <a:lnTo>
                        <a:pt x="450" y="43"/>
                      </a:lnTo>
                      <a:lnTo>
                        <a:pt x="453" y="45"/>
                      </a:lnTo>
                      <a:lnTo>
                        <a:pt x="457" y="47"/>
                      </a:lnTo>
                      <a:lnTo>
                        <a:pt x="460" y="49"/>
                      </a:lnTo>
                      <a:lnTo>
                        <a:pt x="462" y="50"/>
                      </a:lnTo>
                      <a:lnTo>
                        <a:pt x="465" y="53"/>
                      </a:lnTo>
                      <a:lnTo>
                        <a:pt x="468" y="54"/>
                      </a:lnTo>
                      <a:lnTo>
                        <a:pt x="473" y="59"/>
                      </a:lnTo>
                      <a:lnTo>
                        <a:pt x="477" y="63"/>
                      </a:lnTo>
                      <a:lnTo>
                        <a:pt x="481" y="67"/>
                      </a:lnTo>
                      <a:lnTo>
                        <a:pt x="485" y="72"/>
                      </a:lnTo>
                      <a:lnTo>
                        <a:pt x="488" y="76"/>
                      </a:lnTo>
                      <a:lnTo>
                        <a:pt x="490" y="81"/>
                      </a:lnTo>
                      <a:lnTo>
                        <a:pt x="493" y="86"/>
                      </a:lnTo>
                      <a:lnTo>
                        <a:pt x="494" y="90"/>
                      </a:lnTo>
                      <a:lnTo>
                        <a:pt x="496" y="95"/>
                      </a:lnTo>
                      <a:lnTo>
                        <a:pt x="496" y="100"/>
                      </a:lnTo>
                      <a:lnTo>
                        <a:pt x="497" y="105"/>
                      </a:lnTo>
                      <a:lnTo>
                        <a:pt x="497" y="110"/>
                      </a:lnTo>
                      <a:lnTo>
                        <a:pt x="496" y="116"/>
                      </a:lnTo>
                      <a:lnTo>
                        <a:pt x="496" y="121"/>
                      </a:lnTo>
                      <a:lnTo>
                        <a:pt x="494" y="125"/>
                      </a:lnTo>
                      <a:lnTo>
                        <a:pt x="492" y="130"/>
                      </a:lnTo>
                      <a:lnTo>
                        <a:pt x="490" y="134"/>
                      </a:lnTo>
                      <a:lnTo>
                        <a:pt x="488" y="138"/>
                      </a:lnTo>
                      <a:lnTo>
                        <a:pt x="485" y="142"/>
                      </a:lnTo>
                      <a:lnTo>
                        <a:pt x="481" y="147"/>
                      </a:lnTo>
                      <a:lnTo>
                        <a:pt x="477" y="151"/>
                      </a:lnTo>
                      <a:lnTo>
                        <a:pt x="474" y="154"/>
                      </a:lnTo>
                      <a:lnTo>
                        <a:pt x="469" y="158"/>
                      </a:lnTo>
                      <a:lnTo>
                        <a:pt x="464" y="161"/>
                      </a:lnTo>
                      <a:lnTo>
                        <a:pt x="461" y="163"/>
                      </a:lnTo>
                      <a:lnTo>
                        <a:pt x="459" y="165"/>
                      </a:lnTo>
                      <a:lnTo>
                        <a:pt x="456" y="166"/>
                      </a:lnTo>
                      <a:lnTo>
                        <a:pt x="453" y="168"/>
                      </a:lnTo>
                      <a:lnTo>
                        <a:pt x="450" y="169"/>
                      </a:lnTo>
                      <a:lnTo>
                        <a:pt x="446" y="171"/>
                      </a:lnTo>
                      <a:lnTo>
                        <a:pt x="444" y="172"/>
                      </a:lnTo>
                      <a:lnTo>
                        <a:pt x="441" y="173"/>
                      </a:lnTo>
                      <a:lnTo>
                        <a:pt x="437" y="174"/>
                      </a:lnTo>
                      <a:lnTo>
                        <a:pt x="433" y="176"/>
                      </a:lnTo>
                      <a:lnTo>
                        <a:pt x="430" y="178"/>
                      </a:lnTo>
                      <a:lnTo>
                        <a:pt x="426" y="179"/>
                      </a:lnTo>
                      <a:lnTo>
                        <a:pt x="422" y="180"/>
                      </a:lnTo>
                      <a:lnTo>
                        <a:pt x="418" y="181"/>
                      </a:lnTo>
                      <a:lnTo>
                        <a:pt x="414" y="182"/>
                      </a:lnTo>
                      <a:lnTo>
                        <a:pt x="410" y="184"/>
                      </a:lnTo>
                      <a:lnTo>
                        <a:pt x="406" y="185"/>
                      </a:lnTo>
                      <a:lnTo>
                        <a:pt x="402" y="186"/>
                      </a:lnTo>
                      <a:lnTo>
                        <a:pt x="397" y="187"/>
                      </a:lnTo>
                      <a:lnTo>
                        <a:pt x="393" y="188"/>
                      </a:lnTo>
                      <a:lnTo>
                        <a:pt x="388" y="189"/>
                      </a:lnTo>
                      <a:lnTo>
                        <a:pt x="383" y="189"/>
                      </a:lnTo>
                      <a:lnTo>
                        <a:pt x="379" y="191"/>
                      </a:lnTo>
                      <a:lnTo>
                        <a:pt x="373" y="191"/>
                      </a:lnTo>
                      <a:lnTo>
                        <a:pt x="369" y="192"/>
                      </a:lnTo>
                      <a:lnTo>
                        <a:pt x="364" y="193"/>
                      </a:lnTo>
                      <a:lnTo>
                        <a:pt x="359" y="194"/>
                      </a:lnTo>
                      <a:lnTo>
                        <a:pt x="354" y="195"/>
                      </a:lnTo>
                      <a:lnTo>
                        <a:pt x="349" y="197"/>
                      </a:lnTo>
                      <a:lnTo>
                        <a:pt x="343" y="197"/>
                      </a:lnTo>
                      <a:lnTo>
                        <a:pt x="338" y="197"/>
                      </a:lnTo>
                      <a:lnTo>
                        <a:pt x="332" y="198"/>
                      </a:lnTo>
                      <a:lnTo>
                        <a:pt x="327" y="199"/>
                      </a:lnTo>
                      <a:lnTo>
                        <a:pt x="321" y="199"/>
                      </a:lnTo>
                      <a:lnTo>
                        <a:pt x="314" y="200"/>
                      </a:lnTo>
                      <a:lnTo>
                        <a:pt x="310" y="201"/>
                      </a:lnTo>
                      <a:lnTo>
                        <a:pt x="304" y="201"/>
                      </a:lnTo>
                      <a:lnTo>
                        <a:pt x="297" y="202"/>
                      </a:lnTo>
                      <a:lnTo>
                        <a:pt x="291" y="203"/>
                      </a:lnTo>
                      <a:lnTo>
                        <a:pt x="285" y="202"/>
                      </a:lnTo>
                      <a:lnTo>
                        <a:pt x="280" y="202"/>
                      </a:lnTo>
                      <a:lnTo>
                        <a:pt x="274" y="202"/>
                      </a:lnTo>
                      <a:lnTo>
                        <a:pt x="268" y="202"/>
                      </a:lnTo>
                      <a:lnTo>
                        <a:pt x="264" y="202"/>
                      </a:lnTo>
                      <a:lnTo>
                        <a:pt x="259" y="202"/>
                      </a:lnTo>
                      <a:lnTo>
                        <a:pt x="254" y="201"/>
                      </a:lnTo>
                      <a:lnTo>
                        <a:pt x="249" y="201"/>
                      </a:lnTo>
                      <a:lnTo>
                        <a:pt x="244" y="201"/>
                      </a:lnTo>
                      <a:lnTo>
                        <a:pt x="241" y="201"/>
                      </a:lnTo>
                      <a:lnTo>
                        <a:pt x="236" y="200"/>
                      </a:lnTo>
                      <a:lnTo>
                        <a:pt x="232" y="200"/>
                      </a:lnTo>
                      <a:lnTo>
                        <a:pt x="228" y="200"/>
                      </a:lnTo>
                      <a:lnTo>
                        <a:pt x="224" y="199"/>
                      </a:lnTo>
                      <a:lnTo>
                        <a:pt x="221" y="199"/>
                      </a:lnTo>
                      <a:lnTo>
                        <a:pt x="217" y="199"/>
                      </a:lnTo>
                      <a:lnTo>
                        <a:pt x="214" y="199"/>
                      </a:lnTo>
                      <a:lnTo>
                        <a:pt x="211" y="198"/>
                      </a:lnTo>
                      <a:lnTo>
                        <a:pt x="208" y="198"/>
                      </a:lnTo>
                      <a:lnTo>
                        <a:pt x="204" y="197"/>
                      </a:lnTo>
                      <a:lnTo>
                        <a:pt x="202" y="197"/>
                      </a:lnTo>
                      <a:lnTo>
                        <a:pt x="198" y="197"/>
                      </a:lnTo>
                      <a:lnTo>
                        <a:pt x="196" y="197"/>
                      </a:lnTo>
                      <a:lnTo>
                        <a:pt x="193" y="197"/>
                      </a:lnTo>
                      <a:lnTo>
                        <a:pt x="189" y="195"/>
                      </a:lnTo>
                      <a:lnTo>
                        <a:pt x="183" y="195"/>
                      </a:lnTo>
                      <a:lnTo>
                        <a:pt x="180" y="194"/>
                      </a:lnTo>
                      <a:lnTo>
                        <a:pt x="176" y="193"/>
                      </a:lnTo>
                      <a:lnTo>
                        <a:pt x="172" y="193"/>
                      </a:lnTo>
                      <a:lnTo>
                        <a:pt x="169" y="192"/>
                      </a:lnTo>
                      <a:lnTo>
                        <a:pt x="165" y="191"/>
                      </a:lnTo>
                      <a:lnTo>
                        <a:pt x="162" y="191"/>
                      </a:lnTo>
                      <a:lnTo>
                        <a:pt x="159" y="191"/>
                      </a:lnTo>
                      <a:lnTo>
                        <a:pt x="157" y="190"/>
                      </a:lnTo>
                      <a:lnTo>
                        <a:pt x="153" y="189"/>
                      </a:lnTo>
                      <a:lnTo>
                        <a:pt x="149" y="189"/>
                      </a:lnTo>
                      <a:lnTo>
                        <a:pt x="146" y="189"/>
                      </a:lnTo>
                      <a:lnTo>
                        <a:pt x="142" y="189"/>
                      </a:lnTo>
                      <a:lnTo>
                        <a:pt x="138" y="190"/>
                      </a:lnTo>
                      <a:lnTo>
                        <a:pt x="136" y="191"/>
                      </a:lnTo>
                      <a:lnTo>
                        <a:pt x="133" y="191"/>
                      </a:lnTo>
                      <a:lnTo>
                        <a:pt x="130" y="192"/>
                      </a:lnTo>
                      <a:lnTo>
                        <a:pt x="127" y="193"/>
                      </a:lnTo>
                      <a:lnTo>
                        <a:pt x="124" y="194"/>
                      </a:lnTo>
                      <a:lnTo>
                        <a:pt x="122" y="195"/>
                      </a:lnTo>
                      <a:lnTo>
                        <a:pt x="119" y="197"/>
                      </a:lnTo>
                      <a:lnTo>
                        <a:pt x="115" y="199"/>
                      </a:lnTo>
                      <a:lnTo>
                        <a:pt x="111" y="202"/>
                      </a:lnTo>
                      <a:lnTo>
                        <a:pt x="108" y="204"/>
                      </a:lnTo>
                      <a:lnTo>
                        <a:pt x="105" y="206"/>
                      </a:lnTo>
                      <a:lnTo>
                        <a:pt x="103" y="208"/>
                      </a:lnTo>
                      <a:lnTo>
                        <a:pt x="99" y="211"/>
                      </a:lnTo>
                      <a:lnTo>
                        <a:pt x="96" y="213"/>
                      </a:lnTo>
                      <a:lnTo>
                        <a:pt x="93" y="216"/>
                      </a:lnTo>
                      <a:lnTo>
                        <a:pt x="90" y="218"/>
                      </a:lnTo>
                      <a:lnTo>
                        <a:pt x="88" y="219"/>
                      </a:lnTo>
                      <a:lnTo>
                        <a:pt x="85" y="221"/>
                      </a:lnTo>
                      <a:lnTo>
                        <a:pt x="82" y="221"/>
                      </a:lnTo>
                      <a:lnTo>
                        <a:pt x="78" y="222"/>
                      </a:lnTo>
                      <a:lnTo>
                        <a:pt x="75" y="222"/>
                      </a:lnTo>
                      <a:lnTo>
                        <a:pt x="72" y="221"/>
                      </a:lnTo>
                      <a:lnTo>
                        <a:pt x="68" y="221"/>
                      </a:lnTo>
                      <a:lnTo>
                        <a:pt x="64" y="219"/>
                      </a:lnTo>
                      <a:lnTo>
                        <a:pt x="61" y="218"/>
                      </a:lnTo>
                      <a:lnTo>
                        <a:pt x="59" y="216"/>
                      </a:lnTo>
                      <a:lnTo>
                        <a:pt x="55" y="214"/>
                      </a:lnTo>
                      <a:lnTo>
                        <a:pt x="52" y="212"/>
                      </a:lnTo>
                      <a:lnTo>
                        <a:pt x="48" y="210"/>
                      </a:lnTo>
                      <a:lnTo>
                        <a:pt x="45" y="208"/>
                      </a:lnTo>
                      <a:lnTo>
                        <a:pt x="41" y="206"/>
                      </a:lnTo>
                      <a:lnTo>
                        <a:pt x="38" y="204"/>
                      </a:lnTo>
                      <a:lnTo>
                        <a:pt x="34" y="201"/>
                      </a:lnTo>
                      <a:lnTo>
                        <a:pt x="30" y="198"/>
                      </a:lnTo>
                      <a:lnTo>
                        <a:pt x="27" y="195"/>
                      </a:lnTo>
                      <a:lnTo>
                        <a:pt x="24" y="191"/>
                      </a:lnTo>
                      <a:lnTo>
                        <a:pt x="20" y="188"/>
                      </a:lnTo>
                      <a:lnTo>
                        <a:pt x="19" y="185"/>
                      </a:lnTo>
                      <a:lnTo>
                        <a:pt x="17" y="182"/>
                      </a:lnTo>
                      <a:lnTo>
                        <a:pt x="16" y="179"/>
                      </a:lnTo>
                      <a:lnTo>
                        <a:pt x="14" y="176"/>
                      </a:lnTo>
                      <a:lnTo>
                        <a:pt x="12" y="173"/>
                      </a:lnTo>
                      <a:lnTo>
                        <a:pt x="11" y="169"/>
                      </a:lnTo>
                      <a:lnTo>
                        <a:pt x="9" y="165"/>
                      </a:lnTo>
                      <a:lnTo>
                        <a:pt x="8" y="161"/>
                      </a:lnTo>
                      <a:lnTo>
                        <a:pt x="6" y="157"/>
                      </a:lnTo>
                      <a:lnTo>
                        <a:pt x="5" y="153"/>
                      </a:lnTo>
                      <a:lnTo>
                        <a:pt x="4" y="148"/>
                      </a:lnTo>
                      <a:lnTo>
                        <a:pt x="3" y="143"/>
                      </a:lnTo>
                      <a:lnTo>
                        <a:pt x="2" y="138"/>
                      </a:lnTo>
                      <a:lnTo>
                        <a:pt x="2" y="135"/>
                      </a:lnTo>
                      <a:lnTo>
                        <a:pt x="1" y="133"/>
                      </a:lnTo>
                      <a:lnTo>
                        <a:pt x="1" y="129"/>
                      </a:lnTo>
                      <a:lnTo>
                        <a:pt x="1" y="126"/>
                      </a:lnTo>
                      <a:lnTo>
                        <a:pt x="1" y="123"/>
                      </a:lnTo>
                      <a:lnTo>
                        <a:pt x="0" y="120"/>
                      </a:lnTo>
                      <a:lnTo>
                        <a:pt x="0" y="117"/>
                      </a:lnTo>
                      <a:lnTo>
                        <a:pt x="0" y="114"/>
                      </a:lnTo>
                      <a:lnTo>
                        <a:pt x="0" y="112"/>
                      </a:lnTo>
                      <a:lnTo>
                        <a:pt x="0" y="108"/>
                      </a:lnTo>
                      <a:lnTo>
                        <a:pt x="0" y="105"/>
                      </a:lnTo>
                      <a:lnTo>
                        <a:pt x="0" y="102"/>
                      </a:lnTo>
                      <a:lnTo>
                        <a:pt x="1" y="99"/>
                      </a:lnTo>
                      <a:lnTo>
                        <a:pt x="1" y="96"/>
                      </a:lnTo>
                      <a:lnTo>
                        <a:pt x="1" y="92"/>
                      </a:lnTo>
                      <a:lnTo>
                        <a:pt x="1" y="89"/>
                      </a:lnTo>
                      <a:lnTo>
                        <a:pt x="3" y="86"/>
                      </a:lnTo>
                      <a:lnTo>
                        <a:pt x="3" y="83"/>
                      </a:lnTo>
                      <a:lnTo>
                        <a:pt x="4" y="80"/>
                      </a:lnTo>
                      <a:lnTo>
                        <a:pt x="5" y="76"/>
                      </a:lnTo>
                      <a:lnTo>
                        <a:pt x="6" y="74"/>
                      </a:lnTo>
                      <a:lnTo>
                        <a:pt x="7" y="71"/>
                      </a:lnTo>
                      <a:lnTo>
                        <a:pt x="8" y="68"/>
                      </a:lnTo>
                      <a:lnTo>
                        <a:pt x="9" y="65"/>
                      </a:lnTo>
                      <a:lnTo>
                        <a:pt x="11" y="62"/>
                      </a:lnTo>
                      <a:lnTo>
                        <a:pt x="13" y="59"/>
                      </a:lnTo>
                      <a:lnTo>
                        <a:pt x="15" y="56"/>
                      </a:lnTo>
                      <a:lnTo>
                        <a:pt x="17" y="53"/>
                      </a:lnTo>
                      <a:lnTo>
                        <a:pt x="19" y="50"/>
                      </a:lnTo>
                      <a:lnTo>
                        <a:pt x="20" y="48"/>
                      </a:lnTo>
                      <a:lnTo>
                        <a:pt x="23" y="45"/>
                      </a:lnTo>
                      <a:lnTo>
                        <a:pt x="26" y="43"/>
                      </a:lnTo>
                      <a:lnTo>
                        <a:pt x="28" y="39"/>
                      </a:lnTo>
                      <a:lnTo>
                        <a:pt x="31" y="38"/>
                      </a:lnTo>
                      <a:lnTo>
                        <a:pt x="34" y="35"/>
                      </a:lnTo>
                      <a:lnTo>
                        <a:pt x="37" y="33"/>
                      </a:lnTo>
                      <a:lnTo>
                        <a:pt x="40" y="30"/>
                      </a:lnTo>
                      <a:lnTo>
                        <a:pt x="43" y="28"/>
                      </a:lnTo>
                      <a:lnTo>
                        <a:pt x="47" y="26"/>
                      </a:lnTo>
                      <a:lnTo>
                        <a:pt x="51" y="23"/>
                      </a:lnTo>
                      <a:lnTo>
                        <a:pt x="55" y="21"/>
                      </a:lnTo>
                      <a:lnTo>
                        <a:pt x="59" y="19"/>
                      </a:lnTo>
                      <a:lnTo>
                        <a:pt x="63" y="18"/>
                      </a:lnTo>
                      <a:lnTo>
                        <a:pt x="67" y="15"/>
                      </a:lnTo>
                      <a:lnTo>
                        <a:pt x="73" y="14"/>
                      </a:lnTo>
                      <a:lnTo>
                        <a:pt x="77" y="12"/>
                      </a:lnTo>
                      <a:lnTo>
                        <a:pt x="82" y="11"/>
                      </a:lnTo>
                      <a:lnTo>
                        <a:pt x="88" y="9"/>
                      </a:lnTo>
                      <a:lnTo>
                        <a:pt x="93" y="8"/>
                      </a:lnTo>
                      <a:lnTo>
                        <a:pt x="98" y="6"/>
                      </a:lnTo>
                      <a:lnTo>
                        <a:pt x="104" y="6"/>
                      </a:lnTo>
                      <a:lnTo>
                        <a:pt x="110" y="4"/>
                      </a:lnTo>
                      <a:lnTo>
                        <a:pt x="116" y="3"/>
                      </a:lnTo>
                      <a:lnTo>
                        <a:pt x="123" y="2"/>
                      </a:lnTo>
                      <a:lnTo>
                        <a:pt x="129" y="2"/>
                      </a:lnTo>
                      <a:lnTo>
                        <a:pt x="137" y="1"/>
                      </a:lnTo>
                      <a:lnTo>
                        <a:pt x="143" y="0"/>
                      </a:lnTo>
                      <a:lnTo>
                        <a:pt x="151" y="0"/>
                      </a:lnTo>
                      <a:lnTo>
                        <a:pt x="158" y="0"/>
                      </a:lnTo>
                      <a:lnTo>
                        <a:pt x="165" y="0"/>
                      </a:lnTo>
                      <a:lnTo>
                        <a:pt x="174" y="0"/>
                      </a:lnTo>
                      <a:lnTo>
                        <a:pt x="182" y="0"/>
                      </a:lnTo>
                      <a:lnTo>
                        <a:pt x="191" y="0"/>
                      </a:lnTo>
                      <a:lnTo>
                        <a:pt x="199" y="0"/>
                      </a:lnTo>
                      <a:lnTo>
                        <a:pt x="208" y="1"/>
                      </a:lnTo>
                      <a:lnTo>
                        <a:pt x="217" y="2"/>
                      </a:lnTo>
                      <a:lnTo>
                        <a:pt x="226" y="3"/>
                      </a:lnTo>
                      <a:lnTo>
                        <a:pt x="237" y="4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218" name="Freeform 228">
                  <a:extLst>
                    <a:ext uri="{FF2B5EF4-FFF2-40B4-BE49-F238E27FC236}">
                      <a16:creationId xmlns:a16="http://schemas.microsoft.com/office/drawing/2014/main" id="{DC861608-0826-40F4-8C19-C34C72CD41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6" y="2174"/>
                  <a:ext cx="487" cy="219"/>
                </a:xfrm>
                <a:custGeom>
                  <a:avLst/>
                  <a:gdLst>
                    <a:gd name="T0" fmla="*/ 266 w 487"/>
                    <a:gd name="T1" fmla="*/ 6 h 219"/>
                    <a:gd name="T2" fmla="*/ 305 w 487"/>
                    <a:gd name="T3" fmla="*/ 10 h 219"/>
                    <a:gd name="T4" fmla="*/ 339 w 487"/>
                    <a:gd name="T5" fmla="*/ 14 h 219"/>
                    <a:gd name="T6" fmla="*/ 369 w 487"/>
                    <a:gd name="T7" fmla="*/ 20 h 219"/>
                    <a:gd name="T8" fmla="*/ 396 w 487"/>
                    <a:gd name="T9" fmla="*/ 26 h 219"/>
                    <a:gd name="T10" fmla="*/ 419 w 487"/>
                    <a:gd name="T11" fmla="*/ 34 h 219"/>
                    <a:gd name="T12" fmla="*/ 438 w 487"/>
                    <a:gd name="T13" fmla="*/ 42 h 219"/>
                    <a:gd name="T14" fmla="*/ 454 w 487"/>
                    <a:gd name="T15" fmla="*/ 51 h 219"/>
                    <a:gd name="T16" fmla="*/ 472 w 487"/>
                    <a:gd name="T17" fmla="*/ 67 h 219"/>
                    <a:gd name="T18" fmla="*/ 485 w 487"/>
                    <a:gd name="T19" fmla="*/ 90 h 219"/>
                    <a:gd name="T20" fmla="*/ 486 w 487"/>
                    <a:gd name="T21" fmla="*/ 114 h 219"/>
                    <a:gd name="T22" fmla="*/ 478 w 487"/>
                    <a:gd name="T23" fmla="*/ 137 h 219"/>
                    <a:gd name="T24" fmla="*/ 460 w 487"/>
                    <a:gd name="T25" fmla="*/ 156 h 219"/>
                    <a:gd name="T26" fmla="*/ 441 w 487"/>
                    <a:gd name="T27" fmla="*/ 167 h 219"/>
                    <a:gd name="T28" fmla="*/ 425 w 487"/>
                    <a:gd name="T29" fmla="*/ 173 h 219"/>
                    <a:gd name="T30" fmla="*/ 406 w 487"/>
                    <a:gd name="T31" fmla="*/ 180 h 219"/>
                    <a:gd name="T32" fmla="*/ 384 w 487"/>
                    <a:gd name="T33" fmla="*/ 185 h 219"/>
                    <a:gd name="T34" fmla="*/ 361 w 487"/>
                    <a:gd name="T35" fmla="*/ 190 h 219"/>
                    <a:gd name="T36" fmla="*/ 336 w 487"/>
                    <a:gd name="T37" fmla="*/ 194 h 219"/>
                    <a:gd name="T38" fmla="*/ 308 w 487"/>
                    <a:gd name="T39" fmla="*/ 197 h 219"/>
                    <a:gd name="T40" fmla="*/ 279 w 487"/>
                    <a:gd name="T41" fmla="*/ 199 h 219"/>
                    <a:gd name="T42" fmla="*/ 253 w 487"/>
                    <a:gd name="T43" fmla="*/ 198 h 219"/>
                    <a:gd name="T44" fmla="*/ 231 w 487"/>
                    <a:gd name="T45" fmla="*/ 197 h 219"/>
                    <a:gd name="T46" fmla="*/ 212 w 487"/>
                    <a:gd name="T47" fmla="*/ 196 h 219"/>
                    <a:gd name="T48" fmla="*/ 197 w 487"/>
                    <a:gd name="T49" fmla="*/ 194 h 219"/>
                    <a:gd name="T50" fmla="*/ 178 w 487"/>
                    <a:gd name="T51" fmla="*/ 191 h 219"/>
                    <a:gd name="T52" fmla="*/ 160 w 487"/>
                    <a:gd name="T53" fmla="*/ 188 h 219"/>
                    <a:gd name="T54" fmla="*/ 144 w 487"/>
                    <a:gd name="T55" fmla="*/ 187 h 219"/>
                    <a:gd name="T56" fmla="*/ 128 w 487"/>
                    <a:gd name="T57" fmla="*/ 189 h 219"/>
                    <a:gd name="T58" fmla="*/ 111 w 487"/>
                    <a:gd name="T59" fmla="*/ 197 h 219"/>
                    <a:gd name="T60" fmla="*/ 96 w 487"/>
                    <a:gd name="T61" fmla="*/ 209 h 219"/>
                    <a:gd name="T62" fmla="*/ 82 w 487"/>
                    <a:gd name="T63" fmla="*/ 217 h 219"/>
                    <a:gd name="T64" fmla="*/ 65 w 487"/>
                    <a:gd name="T65" fmla="*/ 217 h 219"/>
                    <a:gd name="T66" fmla="*/ 49 w 487"/>
                    <a:gd name="T67" fmla="*/ 207 h 219"/>
                    <a:gd name="T68" fmla="*/ 31 w 487"/>
                    <a:gd name="T69" fmla="*/ 196 h 219"/>
                    <a:gd name="T70" fmla="*/ 16 w 487"/>
                    <a:gd name="T71" fmla="*/ 179 h 219"/>
                    <a:gd name="T72" fmla="*/ 9 w 487"/>
                    <a:gd name="T73" fmla="*/ 162 h 219"/>
                    <a:gd name="T74" fmla="*/ 2 w 487"/>
                    <a:gd name="T75" fmla="*/ 140 h 219"/>
                    <a:gd name="T76" fmla="*/ 0 w 487"/>
                    <a:gd name="T77" fmla="*/ 125 h 219"/>
                    <a:gd name="T78" fmla="*/ 0 w 487"/>
                    <a:gd name="T79" fmla="*/ 110 h 219"/>
                    <a:gd name="T80" fmla="*/ 0 w 487"/>
                    <a:gd name="T81" fmla="*/ 95 h 219"/>
                    <a:gd name="T82" fmla="*/ 4 w 487"/>
                    <a:gd name="T83" fmla="*/ 79 h 219"/>
                    <a:gd name="T84" fmla="*/ 9 w 487"/>
                    <a:gd name="T85" fmla="*/ 64 h 219"/>
                    <a:gd name="T86" fmla="*/ 18 w 487"/>
                    <a:gd name="T87" fmla="*/ 50 h 219"/>
                    <a:gd name="T88" fmla="*/ 33 w 487"/>
                    <a:gd name="T89" fmla="*/ 34 h 219"/>
                    <a:gd name="T90" fmla="*/ 49 w 487"/>
                    <a:gd name="T91" fmla="*/ 24 h 219"/>
                    <a:gd name="T92" fmla="*/ 70 w 487"/>
                    <a:gd name="T93" fmla="*/ 14 h 219"/>
                    <a:gd name="T94" fmla="*/ 96 w 487"/>
                    <a:gd name="T95" fmla="*/ 7 h 219"/>
                    <a:gd name="T96" fmla="*/ 126 w 487"/>
                    <a:gd name="T97" fmla="*/ 2 h 219"/>
                    <a:gd name="T98" fmla="*/ 161 w 487"/>
                    <a:gd name="T99" fmla="*/ 0 h 219"/>
                    <a:gd name="T100" fmla="*/ 203 w 487"/>
                    <a:gd name="T101" fmla="*/ 2 h 219"/>
                    <a:gd name="T102" fmla="*/ 231 w 487"/>
                    <a:gd name="T103" fmla="*/ 5 h 21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87"/>
                    <a:gd name="T157" fmla="*/ 0 h 219"/>
                    <a:gd name="T158" fmla="*/ 487 w 487"/>
                    <a:gd name="T159" fmla="*/ 219 h 21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87" h="219">
                      <a:moveTo>
                        <a:pt x="231" y="5"/>
                      </a:moveTo>
                      <a:lnTo>
                        <a:pt x="240" y="5"/>
                      </a:lnTo>
                      <a:lnTo>
                        <a:pt x="249" y="5"/>
                      </a:lnTo>
                      <a:lnTo>
                        <a:pt x="257" y="6"/>
                      </a:lnTo>
                      <a:lnTo>
                        <a:pt x="266" y="6"/>
                      </a:lnTo>
                      <a:lnTo>
                        <a:pt x="274" y="7"/>
                      </a:lnTo>
                      <a:lnTo>
                        <a:pt x="281" y="8"/>
                      </a:lnTo>
                      <a:lnTo>
                        <a:pt x="289" y="8"/>
                      </a:lnTo>
                      <a:lnTo>
                        <a:pt x="297" y="9"/>
                      </a:lnTo>
                      <a:lnTo>
                        <a:pt x="305" y="10"/>
                      </a:lnTo>
                      <a:lnTo>
                        <a:pt x="312" y="11"/>
                      </a:lnTo>
                      <a:lnTo>
                        <a:pt x="319" y="11"/>
                      </a:lnTo>
                      <a:lnTo>
                        <a:pt x="325" y="13"/>
                      </a:lnTo>
                      <a:lnTo>
                        <a:pt x="333" y="13"/>
                      </a:lnTo>
                      <a:lnTo>
                        <a:pt x="339" y="14"/>
                      </a:lnTo>
                      <a:lnTo>
                        <a:pt x="346" y="15"/>
                      </a:lnTo>
                      <a:lnTo>
                        <a:pt x="352" y="16"/>
                      </a:lnTo>
                      <a:lnTo>
                        <a:pt x="358" y="18"/>
                      </a:lnTo>
                      <a:lnTo>
                        <a:pt x="364" y="18"/>
                      </a:lnTo>
                      <a:lnTo>
                        <a:pt x="369" y="20"/>
                      </a:lnTo>
                      <a:lnTo>
                        <a:pt x="376" y="21"/>
                      </a:lnTo>
                      <a:lnTo>
                        <a:pt x="381" y="22"/>
                      </a:lnTo>
                      <a:lnTo>
                        <a:pt x="387" y="24"/>
                      </a:lnTo>
                      <a:lnTo>
                        <a:pt x="391" y="25"/>
                      </a:lnTo>
                      <a:lnTo>
                        <a:pt x="396" y="26"/>
                      </a:lnTo>
                      <a:lnTo>
                        <a:pt x="401" y="27"/>
                      </a:lnTo>
                      <a:lnTo>
                        <a:pt x="406" y="29"/>
                      </a:lnTo>
                      <a:lnTo>
                        <a:pt x="411" y="31"/>
                      </a:lnTo>
                      <a:lnTo>
                        <a:pt x="414" y="32"/>
                      </a:lnTo>
                      <a:lnTo>
                        <a:pt x="419" y="34"/>
                      </a:lnTo>
                      <a:lnTo>
                        <a:pt x="423" y="35"/>
                      </a:lnTo>
                      <a:lnTo>
                        <a:pt x="427" y="37"/>
                      </a:lnTo>
                      <a:lnTo>
                        <a:pt x="431" y="38"/>
                      </a:lnTo>
                      <a:lnTo>
                        <a:pt x="435" y="40"/>
                      </a:lnTo>
                      <a:lnTo>
                        <a:pt x="438" y="42"/>
                      </a:lnTo>
                      <a:lnTo>
                        <a:pt x="442" y="44"/>
                      </a:lnTo>
                      <a:lnTo>
                        <a:pt x="445" y="46"/>
                      </a:lnTo>
                      <a:lnTo>
                        <a:pt x="448" y="48"/>
                      </a:lnTo>
                      <a:lnTo>
                        <a:pt x="451" y="49"/>
                      </a:lnTo>
                      <a:lnTo>
                        <a:pt x="454" y="51"/>
                      </a:lnTo>
                      <a:lnTo>
                        <a:pt x="457" y="53"/>
                      </a:lnTo>
                      <a:lnTo>
                        <a:pt x="459" y="55"/>
                      </a:lnTo>
                      <a:lnTo>
                        <a:pt x="464" y="59"/>
                      </a:lnTo>
                      <a:lnTo>
                        <a:pt x="468" y="64"/>
                      </a:lnTo>
                      <a:lnTo>
                        <a:pt x="472" y="67"/>
                      </a:lnTo>
                      <a:lnTo>
                        <a:pt x="476" y="72"/>
                      </a:lnTo>
                      <a:lnTo>
                        <a:pt x="478" y="76"/>
                      </a:lnTo>
                      <a:lnTo>
                        <a:pt x="481" y="81"/>
                      </a:lnTo>
                      <a:lnTo>
                        <a:pt x="483" y="85"/>
                      </a:lnTo>
                      <a:lnTo>
                        <a:pt x="485" y="90"/>
                      </a:lnTo>
                      <a:lnTo>
                        <a:pt x="486" y="95"/>
                      </a:lnTo>
                      <a:lnTo>
                        <a:pt x="486" y="99"/>
                      </a:lnTo>
                      <a:lnTo>
                        <a:pt x="486" y="104"/>
                      </a:lnTo>
                      <a:lnTo>
                        <a:pt x="486" y="110"/>
                      </a:lnTo>
                      <a:lnTo>
                        <a:pt x="486" y="114"/>
                      </a:lnTo>
                      <a:lnTo>
                        <a:pt x="486" y="119"/>
                      </a:lnTo>
                      <a:lnTo>
                        <a:pt x="485" y="124"/>
                      </a:lnTo>
                      <a:lnTo>
                        <a:pt x="483" y="128"/>
                      </a:lnTo>
                      <a:lnTo>
                        <a:pt x="481" y="133"/>
                      </a:lnTo>
                      <a:lnTo>
                        <a:pt x="478" y="137"/>
                      </a:lnTo>
                      <a:lnTo>
                        <a:pt x="475" y="141"/>
                      </a:lnTo>
                      <a:lnTo>
                        <a:pt x="472" y="144"/>
                      </a:lnTo>
                      <a:lnTo>
                        <a:pt x="468" y="149"/>
                      </a:lnTo>
                      <a:lnTo>
                        <a:pt x="464" y="152"/>
                      </a:lnTo>
                      <a:lnTo>
                        <a:pt x="460" y="156"/>
                      </a:lnTo>
                      <a:lnTo>
                        <a:pt x="455" y="159"/>
                      </a:lnTo>
                      <a:lnTo>
                        <a:pt x="449" y="162"/>
                      </a:lnTo>
                      <a:lnTo>
                        <a:pt x="446" y="164"/>
                      </a:lnTo>
                      <a:lnTo>
                        <a:pt x="444" y="165"/>
                      </a:lnTo>
                      <a:lnTo>
                        <a:pt x="441" y="167"/>
                      </a:lnTo>
                      <a:lnTo>
                        <a:pt x="438" y="168"/>
                      </a:lnTo>
                      <a:lnTo>
                        <a:pt x="435" y="170"/>
                      </a:lnTo>
                      <a:lnTo>
                        <a:pt x="431" y="171"/>
                      </a:lnTo>
                      <a:lnTo>
                        <a:pt x="427" y="172"/>
                      </a:lnTo>
                      <a:lnTo>
                        <a:pt x="425" y="173"/>
                      </a:lnTo>
                      <a:lnTo>
                        <a:pt x="421" y="175"/>
                      </a:lnTo>
                      <a:lnTo>
                        <a:pt x="417" y="176"/>
                      </a:lnTo>
                      <a:lnTo>
                        <a:pt x="413" y="177"/>
                      </a:lnTo>
                      <a:lnTo>
                        <a:pt x="410" y="179"/>
                      </a:lnTo>
                      <a:lnTo>
                        <a:pt x="406" y="180"/>
                      </a:lnTo>
                      <a:lnTo>
                        <a:pt x="401" y="181"/>
                      </a:lnTo>
                      <a:lnTo>
                        <a:pt x="398" y="182"/>
                      </a:lnTo>
                      <a:lnTo>
                        <a:pt x="393" y="183"/>
                      </a:lnTo>
                      <a:lnTo>
                        <a:pt x="389" y="185"/>
                      </a:lnTo>
                      <a:lnTo>
                        <a:pt x="384" y="185"/>
                      </a:lnTo>
                      <a:lnTo>
                        <a:pt x="380" y="186"/>
                      </a:lnTo>
                      <a:lnTo>
                        <a:pt x="376" y="187"/>
                      </a:lnTo>
                      <a:lnTo>
                        <a:pt x="371" y="188"/>
                      </a:lnTo>
                      <a:lnTo>
                        <a:pt x="366" y="188"/>
                      </a:lnTo>
                      <a:lnTo>
                        <a:pt x="361" y="190"/>
                      </a:lnTo>
                      <a:lnTo>
                        <a:pt x="357" y="190"/>
                      </a:lnTo>
                      <a:lnTo>
                        <a:pt x="351" y="191"/>
                      </a:lnTo>
                      <a:lnTo>
                        <a:pt x="346" y="192"/>
                      </a:lnTo>
                      <a:lnTo>
                        <a:pt x="341" y="193"/>
                      </a:lnTo>
                      <a:lnTo>
                        <a:pt x="336" y="194"/>
                      </a:lnTo>
                      <a:lnTo>
                        <a:pt x="330" y="194"/>
                      </a:lnTo>
                      <a:lnTo>
                        <a:pt x="325" y="196"/>
                      </a:lnTo>
                      <a:lnTo>
                        <a:pt x="320" y="196"/>
                      </a:lnTo>
                      <a:lnTo>
                        <a:pt x="314" y="196"/>
                      </a:lnTo>
                      <a:lnTo>
                        <a:pt x="308" y="197"/>
                      </a:lnTo>
                      <a:lnTo>
                        <a:pt x="303" y="198"/>
                      </a:lnTo>
                      <a:lnTo>
                        <a:pt x="296" y="198"/>
                      </a:lnTo>
                      <a:lnTo>
                        <a:pt x="291" y="199"/>
                      </a:lnTo>
                      <a:lnTo>
                        <a:pt x="285" y="199"/>
                      </a:lnTo>
                      <a:lnTo>
                        <a:pt x="279" y="199"/>
                      </a:lnTo>
                      <a:lnTo>
                        <a:pt x="273" y="199"/>
                      </a:lnTo>
                      <a:lnTo>
                        <a:pt x="268" y="199"/>
                      </a:lnTo>
                      <a:lnTo>
                        <a:pt x="263" y="199"/>
                      </a:lnTo>
                      <a:lnTo>
                        <a:pt x="257" y="198"/>
                      </a:lnTo>
                      <a:lnTo>
                        <a:pt x="253" y="198"/>
                      </a:lnTo>
                      <a:lnTo>
                        <a:pt x="248" y="198"/>
                      </a:lnTo>
                      <a:lnTo>
                        <a:pt x="244" y="198"/>
                      </a:lnTo>
                      <a:lnTo>
                        <a:pt x="239" y="198"/>
                      </a:lnTo>
                      <a:lnTo>
                        <a:pt x="235" y="198"/>
                      </a:lnTo>
                      <a:lnTo>
                        <a:pt x="231" y="197"/>
                      </a:lnTo>
                      <a:lnTo>
                        <a:pt x="227" y="197"/>
                      </a:lnTo>
                      <a:lnTo>
                        <a:pt x="222" y="196"/>
                      </a:lnTo>
                      <a:lnTo>
                        <a:pt x="219" y="196"/>
                      </a:lnTo>
                      <a:lnTo>
                        <a:pt x="216" y="196"/>
                      </a:lnTo>
                      <a:lnTo>
                        <a:pt x="212" y="196"/>
                      </a:lnTo>
                      <a:lnTo>
                        <a:pt x="209" y="196"/>
                      </a:lnTo>
                      <a:lnTo>
                        <a:pt x="205" y="196"/>
                      </a:lnTo>
                      <a:lnTo>
                        <a:pt x="203" y="194"/>
                      </a:lnTo>
                      <a:lnTo>
                        <a:pt x="200" y="194"/>
                      </a:lnTo>
                      <a:lnTo>
                        <a:pt x="197" y="194"/>
                      </a:lnTo>
                      <a:lnTo>
                        <a:pt x="194" y="194"/>
                      </a:lnTo>
                      <a:lnTo>
                        <a:pt x="191" y="193"/>
                      </a:lnTo>
                      <a:lnTo>
                        <a:pt x="187" y="193"/>
                      </a:lnTo>
                      <a:lnTo>
                        <a:pt x="182" y="192"/>
                      </a:lnTo>
                      <a:lnTo>
                        <a:pt x="178" y="191"/>
                      </a:lnTo>
                      <a:lnTo>
                        <a:pt x="173" y="190"/>
                      </a:lnTo>
                      <a:lnTo>
                        <a:pt x="170" y="190"/>
                      </a:lnTo>
                      <a:lnTo>
                        <a:pt x="167" y="190"/>
                      </a:lnTo>
                      <a:lnTo>
                        <a:pt x="163" y="188"/>
                      </a:lnTo>
                      <a:lnTo>
                        <a:pt x="160" y="188"/>
                      </a:lnTo>
                      <a:lnTo>
                        <a:pt x="157" y="188"/>
                      </a:lnTo>
                      <a:lnTo>
                        <a:pt x="155" y="187"/>
                      </a:lnTo>
                      <a:lnTo>
                        <a:pt x="151" y="187"/>
                      </a:lnTo>
                      <a:lnTo>
                        <a:pt x="147" y="187"/>
                      </a:lnTo>
                      <a:lnTo>
                        <a:pt x="144" y="187"/>
                      </a:lnTo>
                      <a:lnTo>
                        <a:pt x="141" y="187"/>
                      </a:lnTo>
                      <a:lnTo>
                        <a:pt x="137" y="187"/>
                      </a:lnTo>
                      <a:lnTo>
                        <a:pt x="134" y="188"/>
                      </a:lnTo>
                      <a:lnTo>
                        <a:pt x="130" y="188"/>
                      </a:lnTo>
                      <a:lnTo>
                        <a:pt x="128" y="189"/>
                      </a:lnTo>
                      <a:lnTo>
                        <a:pt x="124" y="190"/>
                      </a:lnTo>
                      <a:lnTo>
                        <a:pt x="122" y="191"/>
                      </a:lnTo>
                      <a:lnTo>
                        <a:pt x="119" y="193"/>
                      </a:lnTo>
                      <a:lnTo>
                        <a:pt x="115" y="194"/>
                      </a:lnTo>
                      <a:lnTo>
                        <a:pt x="111" y="197"/>
                      </a:lnTo>
                      <a:lnTo>
                        <a:pt x="108" y="199"/>
                      </a:lnTo>
                      <a:lnTo>
                        <a:pt x="104" y="202"/>
                      </a:lnTo>
                      <a:lnTo>
                        <a:pt x="102" y="203"/>
                      </a:lnTo>
                      <a:lnTo>
                        <a:pt x="99" y="206"/>
                      </a:lnTo>
                      <a:lnTo>
                        <a:pt x="96" y="209"/>
                      </a:lnTo>
                      <a:lnTo>
                        <a:pt x="92" y="210"/>
                      </a:lnTo>
                      <a:lnTo>
                        <a:pt x="90" y="212"/>
                      </a:lnTo>
                      <a:lnTo>
                        <a:pt x="87" y="215"/>
                      </a:lnTo>
                      <a:lnTo>
                        <a:pt x="84" y="216"/>
                      </a:lnTo>
                      <a:lnTo>
                        <a:pt x="82" y="217"/>
                      </a:lnTo>
                      <a:lnTo>
                        <a:pt x="78" y="218"/>
                      </a:lnTo>
                      <a:lnTo>
                        <a:pt x="75" y="218"/>
                      </a:lnTo>
                      <a:lnTo>
                        <a:pt x="72" y="218"/>
                      </a:lnTo>
                      <a:lnTo>
                        <a:pt x="69" y="218"/>
                      </a:lnTo>
                      <a:lnTo>
                        <a:pt x="65" y="217"/>
                      </a:lnTo>
                      <a:lnTo>
                        <a:pt x="62" y="215"/>
                      </a:lnTo>
                      <a:lnTo>
                        <a:pt x="59" y="213"/>
                      </a:lnTo>
                      <a:lnTo>
                        <a:pt x="55" y="211"/>
                      </a:lnTo>
                      <a:lnTo>
                        <a:pt x="52" y="209"/>
                      </a:lnTo>
                      <a:lnTo>
                        <a:pt x="49" y="207"/>
                      </a:lnTo>
                      <a:lnTo>
                        <a:pt x="44" y="206"/>
                      </a:lnTo>
                      <a:lnTo>
                        <a:pt x="41" y="203"/>
                      </a:lnTo>
                      <a:lnTo>
                        <a:pt x="37" y="201"/>
                      </a:lnTo>
                      <a:lnTo>
                        <a:pt x="34" y="199"/>
                      </a:lnTo>
                      <a:lnTo>
                        <a:pt x="31" y="196"/>
                      </a:lnTo>
                      <a:lnTo>
                        <a:pt x="28" y="193"/>
                      </a:lnTo>
                      <a:lnTo>
                        <a:pt x="25" y="190"/>
                      </a:lnTo>
                      <a:lnTo>
                        <a:pt x="22" y="186"/>
                      </a:lnTo>
                      <a:lnTo>
                        <a:pt x="19" y="182"/>
                      </a:lnTo>
                      <a:lnTo>
                        <a:pt x="16" y="179"/>
                      </a:lnTo>
                      <a:lnTo>
                        <a:pt x="15" y="176"/>
                      </a:lnTo>
                      <a:lnTo>
                        <a:pt x="13" y="173"/>
                      </a:lnTo>
                      <a:lnTo>
                        <a:pt x="12" y="170"/>
                      </a:lnTo>
                      <a:lnTo>
                        <a:pt x="10" y="167"/>
                      </a:lnTo>
                      <a:lnTo>
                        <a:pt x="9" y="162"/>
                      </a:lnTo>
                      <a:lnTo>
                        <a:pt x="8" y="159"/>
                      </a:lnTo>
                      <a:lnTo>
                        <a:pt x="6" y="155"/>
                      </a:lnTo>
                      <a:lnTo>
                        <a:pt x="5" y="150"/>
                      </a:lnTo>
                      <a:lnTo>
                        <a:pt x="4" y="146"/>
                      </a:lnTo>
                      <a:lnTo>
                        <a:pt x="2" y="140"/>
                      </a:lnTo>
                      <a:lnTo>
                        <a:pt x="2" y="136"/>
                      </a:lnTo>
                      <a:lnTo>
                        <a:pt x="1" y="133"/>
                      </a:lnTo>
                      <a:lnTo>
                        <a:pt x="1" y="130"/>
                      </a:lnTo>
                      <a:lnTo>
                        <a:pt x="1" y="127"/>
                      </a:lnTo>
                      <a:lnTo>
                        <a:pt x="0" y="125"/>
                      </a:lnTo>
                      <a:lnTo>
                        <a:pt x="0" y="122"/>
                      </a:lnTo>
                      <a:lnTo>
                        <a:pt x="0" y="119"/>
                      </a:lnTo>
                      <a:lnTo>
                        <a:pt x="0" y="116"/>
                      </a:lnTo>
                      <a:lnTo>
                        <a:pt x="0" y="112"/>
                      </a:lnTo>
                      <a:lnTo>
                        <a:pt x="0" y="110"/>
                      </a:lnTo>
                      <a:lnTo>
                        <a:pt x="0" y="107"/>
                      </a:lnTo>
                      <a:lnTo>
                        <a:pt x="0" y="103"/>
                      </a:lnTo>
                      <a:lnTo>
                        <a:pt x="0" y="101"/>
                      </a:lnTo>
                      <a:lnTo>
                        <a:pt x="0" y="98"/>
                      </a:lnTo>
                      <a:lnTo>
                        <a:pt x="0" y="95"/>
                      </a:lnTo>
                      <a:lnTo>
                        <a:pt x="1" y="91"/>
                      </a:lnTo>
                      <a:lnTo>
                        <a:pt x="1" y="88"/>
                      </a:lnTo>
                      <a:lnTo>
                        <a:pt x="2" y="85"/>
                      </a:lnTo>
                      <a:lnTo>
                        <a:pt x="2" y="82"/>
                      </a:lnTo>
                      <a:lnTo>
                        <a:pt x="4" y="79"/>
                      </a:lnTo>
                      <a:lnTo>
                        <a:pt x="4" y="76"/>
                      </a:lnTo>
                      <a:lnTo>
                        <a:pt x="5" y="73"/>
                      </a:lnTo>
                      <a:lnTo>
                        <a:pt x="6" y="70"/>
                      </a:lnTo>
                      <a:lnTo>
                        <a:pt x="8" y="67"/>
                      </a:lnTo>
                      <a:lnTo>
                        <a:pt x="9" y="64"/>
                      </a:lnTo>
                      <a:lnTo>
                        <a:pt x="11" y="61"/>
                      </a:lnTo>
                      <a:lnTo>
                        <a:pt x="12" y="59"/>
                      </a:lnTo>
                      <a:lnTo>
                        <a:pt x="14" y="56"/>
                      </a:lnTo>
                      <a:lnTo>
                        <a:pt x="16" y="53"/>
                      </a:lnTo>
                      <a:lnTo>
                        <a:pt x="18" y="50"/>
                      </a:lnTo>
                      <a:lnTo>
                        <a:pt x="20" y="48"/>
                      </a:lnTo>
                      <a:lnTo>
                        <a:pt x="22" y="45"/>
                      </a:lnTo>
                      <a:lnTo>
                        <a:pt x="25" y="42"/>
                      </a:lnTo>
                      <a:lnTo>
                        <a:pt x="30" y="37"/>
                      </a:lnTo>
                      <a:lnTo>
                        <a:pt x="33" y="34"/>
                      </a:lnTo>
                      <a:lnTo>
                        <a:pt x="35" y="33"/>
                      </a:lnTo>
                      <a:lnTo>
                        <a:pt x="39" y="30"/>
                      </a:lnTo>
                      <a:lnTo>
                        <a:pt x="42" y="28"/>
                      </a:lnTo>
                      <a:lnTo>
                        <a:pt x="46" y="25"/>
                      </a:lnTo>
                      <a:lnTo>
                        <a:pt x="49" y="24"/>
                      </a:lnTo>
                      <a:lnTo>
                        <a:pt x="53" y="22"/>
                      </a:lnTo>
                      <a:lnTo>
                        <a:pt x="57" y="20"/>
                      </a:lnTo>
                      <a:lnTo>
                        <a:pt x="62" y="18"/>
                      </a:lnTo>
                      <a:lnTo>
                        <a:pt x="66" y="16"/>
                      </a:lnTo>
                      <a:lnTo>
                        <a:pt x="70" y="14"/>
                      </a:lnTo>
                      <a:lnTo>
                        <a:pt x="75" y="13"/>
                      </a:lnTo>
                      <a:lnTo>
                        <a:pt x="80" y="11"/>
                      </a:lnTo>
                      <a:lnTo>
                        <a:pt x="85" y="9"/>
                      </a:lnTo>
                      <a:lnTo>
                        <a:pt x="90" y="8"/>
                      </a:lnTo>
                      <a:lnTo>
                        <a:pt x="96" y="7"/>
                      </a:lnTo>
                      <a:lnTo>
                        <a:pt x="101" y="6"/>
                      </a:lnTo>
                      <a:lnTo>
                        <a:pt x="107" y="5"/>
                      </a:lnTo>
                      <a:lnTo>
                        <a:pt x="113" y="3"/>
                      </a:lnTo>
                      <a:lnTo>
                        <a:pt x="119" y="3"/>
                      </a:lnTo>
                      <a:lnTo>
                        <a:pt x="126" y="2"/>
                      </a:lnTo>
                      <a:lnTo>
                        <a:pt x="133" y="1"/>
                      </a:lnTo>
                      <a:lnTo>
                        <a:pt x="139" y="1"/>
                      </a:lnTo>
                      <a:lnTo>
                        <a:pt x="147" y="1"/>
                      </a:lnTo>
                      <a:lnTo>
                        <a:pt x="154" y="0"/>
                      </a:lnTo>
                      <a:lnTo>
                        <a:pt x="161" y="0"/>
                      </a:lnTo>
                      <a:lnTo>
                        <a:pt x="169" y="0"/>
                      </a:lnTo>
                      <a:lnTo>
                        <a:pt x="178" y="0"/>
                      </a:lnTo>
                      <a:lnTo>
                        <a:pt x="186" y="1"/>
                      </a:lnTo>
                      <a:lnTo>
                        <a:pt x="194" y="1"/>
                      </a:lnTo>
                      <a:lnTo>
                        <a:pt x="203" y="2"/>
                      </a:lnTo>
                      <a:lnTo>
                        <a:pt x="212" y="2"/>
                      </a:lnTo>
                      <a:lnTo>
                        <a:pt x="222" y="3"/>
                      </a:lnTo>
                      <a:lnTo>
                        <a:pt x="231" y="5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219" name="Freeform 229">
                  <a:extLst>
                    <a:ext uri="{FF2B5EF4-FFF2-40B4-BE49-F238E27FC236}">
                      <a16:creationId xmlns:a16="http://schemas.microsoft.com/office/drawing/2014/main" id="{2238612D-6710-474A-AEFC-C2E934D06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0" y="2176"/>
                  <a:ext cx="478" cy="214"/>
                </a:xfrm>
                <a:custGeom>
                  <a:avLst/>
                  <a:gdLst>
                    <a:gd name="T0" fmla="*/ 260 w 478"/>
                    <a:gd name="T1" fmla="*/ 6 h 214"/>
                    <a:gd name="T2" fmla="*/ 299 w 478"/>
                    <a:gd name="T3" fmla="*/ 9 h 214"/>
                    <a:gd name="T4" fmla="*/ 333 w 478"/>
                    <a:gd name="T5" fmla="*/ 14 h 214"/>
                    <a:gd name="T6" fmla="*/ 363 w 478"/>
                    <a:gd name="T7" fmla="*/ 20 h 214"/>
                    <a:gd name="T8" fmla="*/ 389 w 478"/>
                    <a:gd name="T9" fmla="*/ 26 h 214"/>
                    <a:gd name="T10" fmla="*/ 412 w 478"/>
                    <a:gd name="T11" fmla="*/ 33 h 214"/>
                    <a:gd name="T12" fmla="*/ 430 w 478"/>
                    <a:gd name="T13" fmla="*/ 41 h 214"/>
                    <a:gd name="T14" fmla="*/ 445 w 478"/>
                    <a:gd name="T15" fmla="*/ 50 h 214"/>
                    <a:gd name="T16" fmla="*/ 466 w 478"/>
                    <a:gd name="T17" fmla="*/ 70 h 214"/>
                    <a:gd name="T18" fmla="*/ 476 w 478"/>
                    <a:gd name="T19" fmla="*/ 93 h 214"/>
                    <a:gd name="T20" fmla="*/ 476 w 478"/>
                    <a:gd name="T21" fmla="*/ 117 h 214"/>
                    <a:gd name="T22" fmla="*/ 466 w 478"/>
                    <a:gd name="T23" fmla="*/ 138 h 214"/>
                    <a:gd name="T24" fmla="*/ 445 w 478"/>
                    <a:gd name="T25" fmla="*/ 155 h 214"/>
                    <a:gd name="T26" fmla="*/ 431 w 478"/>
                    <a:gd name="T27" fmla="*/ 163 h 214"/>
                    <a:gd name="T28" fmla="*/ 415 w 478"/>
                    <a:gd name="T29" fmla="*/ 170 h 214"/>
                    <a:gd name="T30" fmla="*/ 397 w 478"/>
                    <a:gd name="T31" fmla="*/ 176 h 214"/>
                    <a:gd name="T32" fmla="*/ 376 w 478"/>
                    <a:gd name="T33" fmla="*/ 181 h 214"/>
                    <a:gd name="T34" fmla="*/ 353 w 478"/>
                    <a:gd name="T35" fmla="*/ 186 h 214"/>
                    <a:gd name="T36" fmla="*/ 328 w 478"/>
                    <a:gd name="T37" fmla="*/ 190 h 214"/>
                    <a:gd name="T38" fmla="*/ 302 w 478"/>
                    <a:gd name="T39" fmla="*/ 194 h 214"/>
                    <a:gd name="T40" fmla="*/ 272 w 478"/>
                    <a:gd name="T41" fmla="*/ 195 h 214"/>
                    <a:gd name="T42" fmla="*/ 247 w 478"/>
                    <a:gd name="T43" fmla="*/ 194 h 214"/>
                    <a:gd name="T44" fmla="*/ 225 w 478"/>
                    <a:gd name="T45" fmla="*/ 194 h 214"/>
                    <a:gd name="T46" fmla="*/ 207 w 478"/>
                    <a:gd name="T47" fmla="*/ 192 h 214"/>
                    <a:gd name="T48" fmla="*/ 192 w 478"/>
                    <a:gd name="T49" fmla="*/ 190 h 214"/>
                    <a:gd name="T50" fmla="*/ 174 w 478"/>
                    <a:gd name="T51" fmla="*/ 187 h 214"/>
                    <a:gd name="T52" fmla="*/ 157 w 478"/>
                    <a:gd name="T53" fmla="*/ 185 h 214"/>
                    <a:gd name="T54" fmla="*/ 140 w 478"/>
                    <a:gd name="T55" fmla="*/ 183 h 214"/>
                    <a:gd name="T56" fmla="*/ 124 w 478"/>
                    <a:gd name="T57" fmla="*/ 185 h 214"/>
                    <a:gd name="T58" fmla="*/ 106 w 478"/>
                    <a:gd name="T59" fmla="*/ 194 h 214"/>
                    <a:gd name="T60" fmla="*/ 92 w 478"/>
                    <a:gd name="T61" fmla="*/ 205 h 214"/>
                    <a:gd name="T62" fmla="*/ 78 w 478"/>
                    <a:gd name="T63" fmla="*/ 213 h 214"/>
                    <a:gd name="T64" fmla="*/ 61 w 478"/>
                    <a:gd name="T65" fmla="*/ 210 h 214"/>
                    <a:gd name="T66" fmla="*/ 43 w 478"/>
                    <a:gd name="T67" fmla="*/ 201 h 214"/>
                    <a:gd name="T68" fmla="*/ 27 w 478"/>
                    <a:gd name="T69" fmla="*/ 188 h 214"/>
                    <a:gd name="T70" fmla="*/ 15 w 478"/>
                    <a:gd name="T71" fmla="*/ 172 h 214"/>
                    <a:gd name="T72" fmla="*/ 8 w 478"/>
                    <a:gd name="T73" fmla="*/ 155 h 214"/>
                    <a:gd name="T74" fmla="*/ 1 w 478"/>
                    <a:gd name="T75" fmla="*/ 133 h 214"/>
                    <a:gd name="T76" fmla="*/ 0 w 478"/>
                    <a:gd name="T77" fmla="*/ 116 h 214"/>
                    <a:gd name="T78" fmla="*/ 0 w 478"/>
                    <a:gd name="T79" fmla="*/ 101 h 214"/>
                    <a:gd name="T80" fmla="*/ 1 w 478"/>
                    <a:gd name="T81" fmla="*/ 86 h 214"/>
                    <a:gd name="T82" fmla="*/ 5 w 478"/>
                    <a:gd name="T83" fmla="*/ 72 h 214"/>
                    <a:gd name="T84" fmla="*/ 12 w 478"/>
                    <a:gd name="T85" fmla="*/ 57 h 214"/>
                    <a:gd name="T86" fmla="*/ 21 w 478"/>
                    <a:gd name="T87" fmla="*/ 44 h 214"/>
                    <a:gd name="T88" fmla="*/ 37 w 478"/>
                    <a:gd name="T89" fmla="*/ 29 h 214"/>
                    <a:gd name="T90" fmla="*/ 56 w 478"/>
                    <a:gd name="T91" fmla="*/ 19 h 214"/>
                    <a:gd name="T92" fmla="*/ 77 w 478"/>
                    <a:gd name="T93" fmla="*/ 11 h 214"/>
                    <a:gd name="T94" fmla="*/ 104 w 478"/>
                    <a:gd name="T95" fmla="*/ 4 h 214"/>
                    <a:gd name="T96" fmla="*/ 135 w 478"/>
                    <a:gd name="T97" fmla="*/ 1 h 214"/>
                    <a:gd name="T98" fmla="*/ 173 w 478"/>
                    <a:gd name="T99" fmla="*/ 0 h 214"/>
                    <a:gd name="T100" fmla="*/ 216 w 478"/>
                    <a:gd name="T101" fmla="*/ 3 h 21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478"/>
                    <a:gd name="T154" fmla="*/ 0 h 214"/>
                    <a:gd name="T155" fmla="*/ 478 w 478"/>
                    <a:gd name="T156" fmla="*/ 214 h 21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478" h="214">
                      <a:moveTo>
                        <a:pt x="225" y="4"/>
                      </a:moveTo>
                      <a:lnTo>
                        <a:pt x="235" y="4"/>
                      </a:lnTo>
                      <a:lnTo>
                        <a:pt x="243" y="5"/>
                      </a:lnTo>
                      <a:lnTo>
                        <a:pt x="251" y="5"/>
                      </a:lnTo>
                      <a:lnTo>
                        <a:pt x="260" y="6"/>
                      </a:lnTo>
                      <a:lnTo>
                        <a:pt x="268" y="7"/>
                      </a:lnTo>
                      <a:lnTo>
                        <a:pt x="276" y="7"/>
                      </a:lnTo>
                      <a:lnTo>
                        <a:pt x="284" y="8"/>
                      </a:lnTo>
                      <a:lnTo>
                        <a:pt x="291" y="9"/>
                      </a:lnTo>
                      <a:lnTo>
                        <a:pt x="299" y="9"/>
                      </a:lnTo>
                      <a:lnTo>
                        <a:pt x="306" y="11"/>
                      </a:lnTo>
                      <a:lnTo>
                        <a:pt x="313" y="11"/>
                      </a:lnTo>
                      <a:lnTo>
                        <a:pt x="320" y="12"/>
                      </a:lnTo>
                      <a:lnTo>
                        <a:pt x="327" y="13"/>
                      </a:lnTo>
                      <a:lnTo>
                        <a:pt x="333" y="14"/>
                      </a:lnTo>
                      <a:lnTo>
                        <a:pt x="339" y="15"/>
                      </a:lnTo>
                      <a:lnTo>
                        <a:pt x="346" y="16"/>
                      </a:lnTo>
                      <a:lnTo>
                        <a:pt x="351" y="18"/>
                      </a:lnTo>
                      <a:lnTo>
                        <a:pt x="357" y="18"/>
                      </a:lnTo>
                      <a:lnTo>
                        <a:pt x="363" y="20"/>
                      </a:lnTo>
                      <a:lnTo>
                        <a:pt x="369" y="20"/>
                      </a:lnTo>
                      <a:lnTo>
                        <a:pt x="374" y="22"/>
                      </a:lnTo>
                      <a:lnTo>
                        <a:pt x="379" y="23"/>
                      </a:lnTo>
                      <a:lnTo>
                        <a:pt x="384" y="25"/>
                      </a:lnTo>
                      <a:lnTo>
                        <a:pt x="389" y="26"/>
                      </a:lnTo>
                      <a:lnTo>
                        <a:pt x="394" y="27"/>
                      </a:lnTo>
                      <a:lnTo>
                        <a:pt x="399" y="29"/>
                      </a:lnTo>
                      <a:lnTo>
                        <a:pt x="403" y="31"/>
                      </a:lnTo>
                      <a:lnTo>
                        <a:pt x="407" y="32"/>
                      </a:lnTo>
                      <a:lnTo>
                        <a:pt x="412" y="33"/>
                      </a:lnTo>
                      <a:lnTo>
                        <a:pt x="416" y="35"/>
                      </a:lnTo>
                      <a:lnTo>
                        <a:pt x="419" y="36"/>
                      </a:lnTo>
                      <a:lnTo>
                        <a:pt x="423" y="38"/>
                      </a:lnTo>
                      <a:lnTo>
                        <a:pt x="427" y="40"/>
                      </a:lnTo>
                      <a:lnTo>
                        <a:pt x="430" y="41"/>
                      </a:lnTo>
                      <a:lnTo>
                        <a:pt x="434" y="43"/>
                      </a:lnTo>
                      <a:lnTo>
                        <a:pt x="437" y="45"/>
                      </a:lnTo>
                      <a:lnTo>
                        <a:pt x="440" y="47"/>
                      </a:lnTo>
                      <a:lnTo>
                        <a:pt x="442" y="49"/>
                      </a:lnTo>
                      <a:lnTo>
                        <a:pt x="445" y="50"/>
                      </a:lnTo>
                      <a:lnTo>
                        <a:pt x="451" y="54"/>
                      </a:lnTo>
                      <a:lnTo>
                        <a:pt x="455" y="58"/>
                      </a:lnTo>
                      <a:lnTo>
                        <a:pt x="459" y="62"/>
                      </a:lnTo>
                      <a:lnTo>
                        <a:pt x="463" y="66"/>
                      </a:lnTo>
                      <a:lnTo>
                        <a:pt x="466" y="70"/>
                      </a:lnTo>
                      <a:lnTo>
                        <a:pt x="469" y="75"/>
                      </a:lnTo>
                      <a:lnTo>
                        <a:pt x="471" y="79"/>
                      </a:lnTo>
                      <a:lnTo>
                        <a:pt x="473" y="84"/>
                      </a:lnTo>
                      <a:lnTo>
                        <a:pt x="475" y="88"/>
                      </a:lnTo>
                      <a:lnTo>
                        <a:pt x="476" y="93"/>
                      </a:lnTo>
                      <a:lnTo>
                        <a:pt x="477" y="98"/>
                      </a:lnTo>
                      <a:lnTo>
                        <a:pt x="477" y="102"/>
                      </a:lnTo>
                      <a:lnTo>
                        <a:pt x="477" y="108"/>
                      </a:lnTo>
                      <a:lnTo>
                        <a:pt x="477" y="112"/>
                      </a:lnTo>
                      <a:lnTo>
                        <a:pt x="476" y="117"/>
                      </a:lnTo>
                      <a:lnTo>
                        <a:pt x="474" y="122"/>
                      </a:lnTo>
                      <a:lnTo>
                        <a:pt x="473" y="126"/>
                      </a:lnTo>
                      <a:lnTo>
                        <a:pt x="471" y="130"/>
                      </a:lnTo>
                      <a:lnTo>
                        <a:pt x="468" y="135"/>
                      </a:lnTo>
                      <a:lnTo>
                        <a:pt x="466" y="138"/>
                      </a:lnTo>
                      <a:lnTo>
                        <a:pt x="462" y="142"/>
                      </a:lnTo>
                      <a:lnTo>
                        <a:pt x="458" y="146"/>
                      </a:lnTo>
                      <a:lnTo>
                        <a:pt x="455" y="150"/>
                      </a:lnTo>
                      <a:lnTo>
                        <a:pt x="450" y="153"/>
                      </a:lnTo>
                      <a:lnTo>
                        <a:pt x="445" y="155"/>
                      </a:lnTo>
                      <a:lnTo>
                        <a:pt x="442" y="157"/>
                      </a:lnTo>
                      <a:lnTo>
                        <a:pt x="440" y="159"/>
                      </a:lnTo>
                      <a:lnTo>
                        <a:pt x="437" y="160"/>
                      </a:lnTo>
                      <a:lnTo>
                        <a:pt x="434" y="162"/>
                      </a:lnTo>
                      <a:lnTo>
                        <a:pt x="431" y="163"/>
                      </a:lnTo>
                      <a:lnTo>
                        <a:pt x="429" y="165"/>
                      </a:lnTo>
                      <a:lnTo>
                        <a:pt x="425" y="166"/>
                      </a:lnTo>
                      <a:lnTo>
                        <a:pt x="422" y="168"/>
                      </a:lnTo>
                      <a:lnTo>
                        <a:pt x="419" y="169"/>
                      </a:lnTo>
                      <a:lnTo>
                        <a:pt x="415" y="170"/>
                      </a:lnTo>
                      <a:lnTo>
                        <a:pt x="412" y="171"/>
                      </a:lnTo>
                      <a:lnTo>
                        <a:pt x="408" y="173"/>
                      </a:lnTo>
                      <a:lnTo>
                        <a:pt x="404" y="174"/>
                      </a:lnTo>
                      <a:lnTo>
                        <a:pt x="401" y="175"/>
                      </a:lnTo>
                      <a:lnTo>
                        <a:pt x="397" y="176"/>
                      </a:lnTo>
                      <a:lnTo>
                        <a:pt x="393" y="177"/>
                      </a:lnTo>
                      <a:lnTo>
                        <a:pt x="389" y="178"/>
                      </a:lnTo>
                      <a:lnTo>
                        <a:pt x="385" y="179"/>
                      </a:lnTo>
                      <a:lnTo>
                        <a:pt x="380" y="181"/>
                      </a:lnTo>
                      <a:lnTo>
                        <a:pt x="376" y="181"/>
                      </a:lnTo>
                      <a:lnTo>
                        <a:pt x="372" y="183"/>
                      </a:lnTo>
                      <a:lnTo>
                        <a:pt x="368" y="184"/>
                      </a:lnTo>
                      <a:lnTo>
                        <a:pt x="363" y="185"/>
                      </a:lnTo>
                      <a:lnTo>
                        <a:pt x="358" y="185"/>
                      </a:lnTo>
                      <a:lnTo>
                        <a:pt x="353" y="186"/>
                      </a:lnTo>
                      <a:lnTo>
                        <a:pt x="349" y="186"/>
                      </a:lnTo>
                      <a:lnTo>
                        <a:pt x="344" y="188"/>
                      </a:lnTo>
                      <a:lnTo>
                        <a:pt x="338" y="188"/>
                      </a:lnTo>
                      <a:lnTo>
                        <a:pt x="334" y="189"/>
                      </a:lnTo>
                      <a:lnTo>
                        <a:pt x="328" y="190"/>
                      </a:lnTo>
                      <a:lnTo>
                        <a:pt x="323" y="190"/>
                      </a:lnTo>
                      <a:lnTo>
                        <a:pt x="318" y="191"/>
                      </a:lnTo>
                      <a:lnTo>
                        <a:pt x="312" y="192"/>
                      </a:lnTo>
                      <a:lnTo>
                        <a:pt x="306" y="192"/>
                      </a:lnTo>
                      <a:lnTo>
                        <a:pt x="302" y="194"/>
                      </a:lnTo>
                      <a:lnTo>
                        <a:pt x="296" y="194"/>
                      </a:lnTo>
                      <a:lnTo>
                        <a:pt x="290" y="194"/>
                      </a:lnTo>
                      <a:lnTo>
                        <a:pt x="284" y="194"/>
                      </a:lnTo>
                      <a:lnTo>
                        <a:pt x="277" y="195"/>
                      </a:lnTo>
                      <a:lnTo>
                        <a:pt x="272" y="195"/>
                      </a:lnTo>
                      <a:lnTo>
                        <a:pt x="267" y="195"/>
                      </a:lnTo>
                      <a:lnTo>
                        <a:pt x="262" y="195"/>
                      </a:lnTo>
                      <a:lnTo>
                        <a:pt x="257" y="194"/>
                      </a:lnTo>
                      <a:lnTo>
                        <a:pt x="251" y="194"/>
                      </a:lnTo>
                      <a:lnTo>
                        <a:pt x="247" y="194"/>
                      </a:lnTo>
                      <a:lnTo>
                        <a:pt x="242" y="194"/>
                      </a:lnTo>
                      <a:lnTo>
                        <a:pt x="238" y="194"/>
                      </a:lnTo>
                      <a:lnTo>
                        <a:pt x="233" y="194"/>
                      </a:lnTo>
                      <a:lnTo>
                        <a:pt x="230" y="194"/>
                      </a:lnTo>
                      <a:lnTo>
                        <a:pt x="225" y="194"/>
                      </a:lnTo>
                      <a:lnTo>
                        <a:pt x="222" y="192"/>
                      </a:lnTo>
                      <a:lnTo>
                        <a:pt x="218" y="192"/>
                      </a:lnTo>
                      <a:lnTo>
                        <a:pt x="214" y="192"/>
                      </a:lnTo>
                      <a:lnTo>
                        <a:pt x="211" y="192"/>
                      </a:lnTo>
                      <a:lnTo>
                        <a:pt x="207" y="192"/>
                      </a:lnTo>
                      <a:lnTo>
                        <a:pt x="203" y="191"/>
                      </a:lnTo>
                      <a:lnTo>
                        <a:pt x="201" y="191"/>
                      </a:lnTo>
                      <a:lnTo>
                        <a:pt x="198" y="191"/>
                      </a:lnTo>
                      <a:lnTo>
                        <a:pt x="195" y="190"/>
                      </a:lnTo>
                      <a:lnTo>
                        <a:pt x="192" y="190"/>
                      </a:lnTo>
                      <a:lnTo>
                        <a:pt x="189" y="190"/>
                      </a:lnTo>
                      <a:lnTo>
                        <a:pt x="186" y="189"/>
                      </a:lnTo>
                      <a:lnTo>
                        <a:pt x="182" y="188"/>
                      </a:lnTo>
                      <a:lnTo>
                        <a:pt x="178" y="188"/>
                      </a:lnTo>
                      <a:lnTo>
                        <a:pt x="174" y="187"/>
                      </a:lnTo>
                      <a:lnTo>
                        <a:pt x="169" y="186"/>
                      </a:lnTo>
                      <a:lnTo>
                        <a:pt x="166" y="186"/>
                      </a:lnTo>
                      <a:lnTo>
                        <a:pt x="163" y="185"/>
                      </a:lnTo>
                      <a:lnTo>
                        <a:pt x="159" y="185"/>
                      </a:lnTo>
                      <a:lnTo>
                        <a:pt x="157" y="185"/>
                      </a:lnTo>
                      <a:lnTo>
                        <a:pt x="153" y="184"/>
                      </a:lnTo>
                      <a:lnTo>
                        <a:pt x="150" y="184"/>
                      </a:lnTo>
                      <a:lnTo>
                        <a:pt x="146" y="183"/>
                      </a:lnTo>
                      <a:lnTo>
                        <a:pt x="143" y="183"/>
                      </a:lnTo>
                      <a:lnTo>
                        <a:pt x="140" y="183"/>
                      </a:lnTo>
                      <a:lnTo>
                        <a:pt x="136" y="183"/>
                      </a:lnTo>
                      <a:lnTo>
                        <a:pt x="133" y="184"/>
                      </a:lnTo>
                      <a:lnTo>
                        <a:pt x="129" y="184"/>
                      </a:lnTo>
                      <a:lnTo>
                        <a:pt x="126" y="185"/>
                      </a:lnTo>
                      <a:lnTo>
                        <a:pt x="124" y="185"/>
                      </a:lnTo>
                      <a:lnTo>
                        <a:pt x="120" y="186"/>
                      </a:lnTo>
                      <a:lnTo>
                        <a:pt x="116" y="188"/>
                      </a:lnTo>
                      <a:lnTo>
                        <a:pt x="114" y="190"/>
                      </a:lnTo>
                      <a:lnTo>
                        <a:pt x="110" y="192"/>
                      </a:lnTo>
                      <a:lnTo>
                        <a:pt x="106" y="194"/>
                      </a:lnTo>
                      <a:lnTo>
                        <a:pt x="103" y="197"/>
                      </a:lnTo>
                      <a:lnTo>
                        <a:pt x="100" y="199"/>
                      </a:lnTo>
                      <a:lnTo>
                        <a:pt x="97" y="201"/>
                      </a:lnTo>
                      <a:lnTo>
                        <a:pt x="95" y="203"/>
                      </a:lnTo>
                      <a:lnTo>
                        <a:pt x="92" y="205"/>
                      </a:lnTo>
                      <a:lnTo>
                        <a:pt x="88" y="207"/>
                      </a:lnTo>
                      <a:lnTo>
                        <a:pt x="86" y="209"/>
                      </a:lnTo>
                      <a:lnTo>
                        <a:pt x="83" y="210"/>
                      </a:lnTo>
                      <a:lnTo>
                        <a:pt x="81" y="212"/>
                      </a:lnTo>
                      <a:lnTo>
                        <a:pt x="78" y="213"/>
                      </a:lnTo>
                      <a:lnTo>
                        <a:pt x="74" y="213"/>
                      </a:lnTo>
                      <a:lnTo>
                        <a:pt x="71" y="213"/>
                      </a:lnTo>
                      <a:lnTo>
                        <a:pt x="68" y="213"/>
                      </a:lnTo>
                      <a:lnTo>
                        <a:pt x="65" y="212"/>
                      </a:lnTo>
                      <a:lnTo>
                        <a:pt x="61" y="210"/>
                      </a:lnTo>
                      <a:lnTo>
                        <a:pt x="58" y="208"/>
                      </a:lnTo>
                      <a:lnTo>
                        <a:pt x="53" y="207"/>
                      </a:lnTo>
                      <a:lnTo>
                        <a:pt x="50" y="205"/>
                      </a:lnTo>
                      <a:lnTo>
                        <a:pt x="47" y="203"/>
                      </a:lnTo>
                      <a:lnTo>
                        <a:pt x="43" y="201"/>
                      </a:lnTo>
                      <a:lnTo>
                        <a:pt x="40" y="199"/>
                      </a:lnTo>
                      <a:lnTo>
                        <a:pt x="37" y="197"/>
                      </a:lnTo>
                      <a:lnTo>
                        <a:pt x="33" y="194"/>
                      </a:lnTo>
                      <a:lnTo>
                        <a:pt x="30" y="192"/>
                      </a:lnTo>
                      <a:lnTo>
                        <a:pt x="27" y="188"/>
                      </a:lnTo>
                      <a:lnTo>
                        <a:pt x="24" y="185"/>
                      </a:lnTo>
                      <a:lnTo>
                        <a:pt x="21" y="182"/>
                      </a:lnTo>
                      <a:lnTo>
                        <a:pt x="18" y="178"/>
                      </a:lnTo>
                      <a:lnTo>
                        <a:pt x="16" y="175"/>
                      </a:lnTo>
                      <a:lnTo>
                        <a:pt x="15" y="172"/>
                      </a:lnTo>
                      <a:lnTo>
                        <a:pt x="12" y="169"/>
                      </a:lnTo>
                      <a:lnTo>
                        <a:pt x="12" y="166"/>
                      </a:lnTo>
                      <a:lnTo>
                        <a:pt x="11" y="162"/>
                      </a:lnTo>
                      <a:lnTo>
                        <a:pt x="9" y="159"/>
                      </a:lnTo>
                      <a:lnTo>
                        <a:pt x="8" y="155"/>
                      </a:lnTo>
                      <a:lnTo>
                        <a:pt x="6" y="151"/>
                      </a:lnTo>
                      <a:lnTo>
                        <a:pt x="5" y="147"/>
                      </a:lnTo>
                      <a:lnTo>
                        <a:pt x="4" y="142"/>
                      </a:lnTo>
                      <a:lnTo>
                        <a:pt x="3" y="138"/>
                      </a:lnTo>
                      <a:lnTo>
                        <a:pt x="1" y="133"/>
                      </a:lnTo>
                      <a:lnTo>
                        <a:pt x="1" y="127"/>
                      </a:lnTo>
                      <a:lnTo>
                        <a:pt x="1" y="125"/>
                      </a:lnTo>
                      <a:lnTo>
                        <a:pt x="0" y="122"/>
                      </a:lnTo>
                      <a:lnTo>
                        <a:pt x="0" y="119"/>
                      </a:lnTo>
                      <a:lnTo>
                        <a:pt x="0" y="116"/>
                      </a:lnTo>
                      <a:lnTo>
                        <a:pt x="0" y="113"/>
                      </a:lnTo>
                      <a:lnTo>
                        <a:pt x="0" y="110"/>
                      </a:lnTo>
                      <a:lnTo>
                        <a:pt x="0" y="107"/>
                      </a:lnTo>
                      <a:lnTo>
                        <a:pt x="0" y="104"/>
                      </a:lnTo>
                      <a:lnTo>
                        <a:pt x="0" y="101"/>
                      </a:lnTo>
                      <a:lnTo>
                        <a:pt x="0" y="98"/>
                      </a:lnTo>
                      <a:lnTo>
                        <a:pt x="0" y="95"/>
                      </a:lnTo>
                      <a:lnTo>
                        <a:pt x="0" y="92"/>
                      </a:lnTo>
                      <a:lnTo>
                        <a:pt x="1" y="89"/>
                      </a:lnTo>
                      <a:lnTo>
                        <a:pt x="1" y="86"/>
                      </a:lnTo>
                      <a:lnTo>
                        <a:pt x="1" y="83"/>
                      </a:lnTo>
                      <a:lnTo>
                        <a:pt x="2" y="80"/>
                      </a:lnTo>
                      <a:lnTo>
                        <a:pt x="3" y="77"/>
                      </a:lnTo>
                      <a:lnTo>
                        <a:pt x="4" y="74"/>
                      </a:lnTo>
                      <a:lnTo>
                        <a:pt x="5" y="72"/>
                      </a:lnTo>
                      <a:lnTo>
                        <a:pt x="6" y="68"/>
                      </a:lnTo>
                      <a:lnTo>
                        <a:pt x="8" y="66"/>
                      </a:lnTo>
                      <a:lnTo>
                        <a:pt x="9" y="62"/>
                      </a:lnTo>
                      <a:lnTo>
                        <a:pt x="11" y="60"/>
                      </a:lnTo>
                      <a:lnTo>
                        <a:pt x="12" y="57"/>
                      </a:lnTo>
                      <a:lnTo>
                        <a:pt x="12" y="54"/>
                      </a:lnTo>
                      <a:lnTo>
                        <a:pt x="15" y="51"/>
                      </a:lnTo>
                      <a:lnTo>
                        <a:pt x="17" y="49"/>
                      </a:lnTo>
                      <a:lnTo>
                        <a:pt x="19" y="46"/>
                      </a:lnTo>
                      <a:lnTo>
                        <a:pt x="21" y="44"/>
                      </a:lnTo>
                      <a:lnTo>
                        <a:pt x="26" y="38"/>
                      </a:lnTo>
                      <a:lnTo>
                        <a:pt x="29" y="36"/>
                      </a:lnTo>
                      <a:lnTo>
                        <a:pt x="31" y="34"/>
                      </a:lnTo>
                      <a:lnTo>
                        <a:pt x="34" y="31"/>
                      </a:lnTo>
                      <a:lnTo>
                        <a:pt x="37" y="29"/>
                      </a:lnTo>
                      <a:lnTo>
                        <a:pt x="41" y="27"/>
                      </a:lnTo>
                      <a:lnTo>
                        <a:pt x="45" y="25"/>
                      </a:lnTo>
                      <a:lnTo>
                        <a:pt x="48" y="23"/>
                      </a:lnTo>
                      <a:lnTo>
                        <a:pt x="51" y="20"/>
                      </a:lnTo>
                      <a:lnTo>
                        <a:pt x="56" y="19"/>
                      </a:lnTo>
                      <a:lnTo>
                        <a:pt x="59" y="17"/>
                      </a:lnTo>
                      <a:lnTo>
                        <a:pt x="64" y="15"/>
                      </a:lnTo>
                      <a:lnTo>
                        <a:pt x="68" y="13"/>
                      </a:lnTo>
                      <a:lnTo>
                        <a:pt x="72" y="12"/>
                      </a:lnTo>
                      <a:lnTo>
                        <a:pt x="77" y="11"/>
                      </a:lnTo>
                      <a:lnTo>
                        <a:pt x="82" y="9"/>
                      </a:lnTo>
                      <a:lnTo>
                        <a:pt x="87" y="7"/>
                      </a:lnTo>
                      <a:lnTo>
                        <a:pt x="93" y="7"/>
                      </a:lnTo>
                      <a:lnTo>
                        <a:pt x="98" y="5"/>
                      </a:lnTo>
                      <a:lnTo>
                        <a:pt x="104" y="4"/>
                      </a:lnTo>
                      <a:lnTo>
                        <a:pt x="110" y="3"/>
                      </a:lnTo>
                      <a:lnTo>
                        <a:pt x="116" y="3"/>
                      </a:lnTo>
                      <a:lnTo>
                        <a:pt x="122" y="1"/>
                      </a:lnTo>
                      <a:lnTo>
                        <a:pt x="129" y="1"/>
                      </a:lnTo>
                      <a:lnTo>
                        <a:pt x="135" y="1"/>
                      </a:lnTo>
                      <a:lnTo>
                        <a:pt x="143" y="0"/>
                      </a:lnTo>
                      <a:lnTo>
                        <a:pt x="150" y="0"/>
                      </a:lnTo>
                      <a:lnTo>
                        <a:pt x="157" y="0"/>
                      </a:lnTo>
                      <a:lnTo>
                        <a:pt x="165" y="0"/>
                      </a:lnTo>
                      <a:lnTo>
                        <a:pt x="173" y="0"/>
                      </a:lnTo>
                      <a:lnTo>
                        <a:pt x="181" y="0"/>
                      </a:lnTo>
                      <a:lnTo>
                        <a:pt x="189" y="1"/>
                      </a:lnTo>
                      <a:lnTo>
                        <a:pt x="198" y="1"/>
                      </a:lnTo>
                      <a:lnTo>
                        <a:pt x="207" y="3"/>
                      </a:lnTo>
                      <a:lnTo>
                        <a:pt x="216" y="3"/>
                      </a:lnTo>
                      <a:lnTo>
                        <a:pt x="225" y="4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220" name="Freeform 230">
                  <a:extLst>
                    <a:ext uri="{FF2B5EF4-FFF2-40B4-BE49-F238E27FC236}">
                      <a16:creationId xmlns:a16="http://schemas.microsoft.com/office/drawing/2014/main" id="{E924E173-A012-416C-9B73-F50624EB36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3" y="2177"/>
                  <a:ext cx="469" cy="210"/>
                </a:xfrm>
                <a:custGeom>
                  <a:avLst/>
                  <a:gdLst>
                    <a:gd name="T0" fmla="*/ 247 w 469"/>
                    <a:gd name="T1" fmla="*/ 6 h 210"/>
                    <a:gd name="T2" fmla="*/ 279 w 469"/>
                    <a:gd name="T3" fmla="*/ 9 h 210"/>
                    <a:gd name="T4" fmla="*/ 308 w 469"/>
                    <a:gd name="T5" fmla="*/ 12 h 210"/>
                    <a:gd name="T6" fmla="*/ 334 w 469"/>
                    <a:gd name="T7" fmla="*/ 16 h 210"/>
                    <a:gd name="T8" fmla="*/ 357 w 469"/>
                    <a:gd name="T9" fmla="*/ 21 h 210"/>
                    <a:gd name="T10" fmla="*/ 378 w 469"/>
                    <a:gd name="T11" fmla="*/ 26 h 210"/>
                    <a:gd name="T12" fmla="*/ 397 w 469"/>
                    <a:gd name="T13" fmla="*/ 31 h 210"/>
                    <a:gd name="T14" fmla="*/ 413 w 469"/>
                    <a:gd name="T15" fmla="*/ 37 h 210"/>
                    <a:gd name="T16" fmla="*/ 426 w 469"/>
                    <a:gd name="T17" fmla="*/ 44 h 210"/>
                    <a:gd name="T18" fmla="*/ 438 w 469"/>
                    <a:gd name="T19" fmla="*/ 50 h 210"/>
                    <a:gd name="T20" fmla="*/ 455 w 469"/>
                    <a:gd name="T21" fmla="*/ 66 h 210"/>
                    <a:gd name="T22" fmla="*/ 465 w 469"/>
                    <a:gd name="T23" fmla="*/ 84 h 210"/>
                    <a:gd name="T24" fmla="*/ 468 w 469"/>
                    <a:gd name="T25" fmla="*/ 102 h 210"/>
                    <a:gd name="T26" fmla="*/ 465 w 469"/>
                    <a:gd name="T27" fmla="*/ 121 h 210"/>
                    <a:gd name="T28" fmla="*/ 457 w 469"/>
                    <a:gd name="T29" fmla="*/ 137 h 210"/>
                    <a:gd name="T30" fmla="*/ 441 w 469"/>
                    <a:gd name="T31" fmla="*/ 150 h 210"/>
                    <a:gd name="T32" fmla="*/ 426 w 469"/>
                    <a:gd name="T33" fmla="*/ 159 h 210"/>
                    <a:gd name="T34" fmla="*/ 414 w 469"/>
                    <a:gd name="T35" fmla="*/ 165 h 210"/>
                    <a:gd name="T36" fmla="*/ 400 w 469"/>
                    <a:gd name="T37" fmla="*/ 170 h 210"/>
                    <a:gd name="T38" fmla="*/ 385 w 469"/>
                    <a:gd name="T39" fmla="*/ 175 h 210"/>
                    <a:gd name="T40" fmla="*/ 369 w 469"/>
                    <a:gd name="T41" fmla="*/ 179 h 210"/>
                    <a:gd name="T42" fmla="*/ 351 w 469"/>
                    <a:gd name="T43" fmla="*/ 183 h 210"/>
                    <a:gd name="T44" fmla="*/ 332 w 469"/>
                    <a:gd name="T45" fmla="*/ 185 h 210"/>
                    <a:gd name="T46" fmla="*/ 311 w 469"/>
                    <a:gd name="T47" fmla="*/ 188 h 210"/>
                    <a:gd name="T48" fmla="*/ 289 w 469"/>
                    <a:gd name="T49" fmla="*/ 191 h 210"/>
                    <a:gd name="T50" fmla="*/ 267 w 469"/>
                    <a:gd name="T51" fmla="*/ 193 h 210"/>
                    <a:gd name="T52" fmla="*/ 247 w 469"/>
                    <a:gd name="T53" fmla="*/ 191 h 210"/>
                    <a:gd name="T54" fmla="*/ 229 w 469"/>
                    <a:gd name="T55" fmla="*/ 190 h 210"/>
                    <a:gd name="T56" fmla="*/ 213 w 469"/>
                    <a:gd name="T57" fmla="*/ 189 h 210"/>
                    <a:gd name="T58" fmla="*/ 200 w 469"/>
                    <a:gd name="T59" fmla="*/ 188 h 210"/>
                    <a:gd name="T60" fmla="*/ 188 w 469"/>
                    <a:gd name="T61" fmla="*/ 187 h 210"/>
                    <a:gd name="T62" fmla="*/ 170 w 469"/>
                    <a:gd name="T63" fmla="*/ 184 h 210"/>
                    <a:gd name="T64" fmla="*/ 156 w 469"/>
                    <a:gd name="T65" fmla="*/ 182 h 210"/>
                    <a:gd name="T66" fmla="*/ 144 w 469"/>
                    <a:gd name="T67" fmla="*/ 180 h 210"/>
                    <a:gd name="T68" fmla="*/ 131 w 469"/>
                    <a:gd name="T69" fmla="*/ 181 h 210"/>
                    <a:gd name="T70" fmla="*/ 119 w 469"/>
                    <a:gd name="T71" fmla="*/ 184 h 210"/>
                    <a:gd name="T72" fmla="*/ 105 w 469"/>
                    <a:gd name="T73" fmla="*/ 191 h 210"/>
                    <a:gd name="T74" fmla="*/ 93 w 469"/>
                    <a:gd name="T75" fmla="*/ 200 h 210"/>
                    <a:gd name="T76" fmla="*/ 82 w 469"/>
                    <a:gd name="T77" fmla="*/ 207 h 210"/>
                    <a:gd name="T78" fmla="*/ 71 w 469"/>
                    <a:gd name="T79" fmla="*/ 209 h 210"/>
                    <a:gd name="T80" fmla="*/ 56 w 469"/>
                    <a:gd name="T81" fmla="*/ 204 h 210"/>
                    <a:gd name="T82" fmla="*/ 43 w 469"/>
                    <a:gd name="T83" fmla="*/ 198 h 210"/>
                    <a:gd name="T84" fmla="*/ 30 w 469"/>
                    <a:gd name="T85" fmla="*/ 188 h 210"/>
                    <a:gd name="T86" fmla="*/ 19 w 469"/>
                    <a:gd name="T87" fmla="*/ 175 h 210"/>
                    <a:gd name="T88" fmla="*/ 12 w 469"/>
                    <a:gd name="T89" fmla="*/ 164 h 210"/>
                    <a:gd name="T90" fmla="*/ 7 w 469"/>
                    <a:gd name="T91" fmla="*/ 149 h 210"/>
                    <a:gd name="T92" fmla="*/ 3 w 469"/>
                    <a:gd name="T93" fmla="*/ 130 h 210"/>
                    <a:gd name="T94" fmla="*/ 1 w 469"/>
                    <a:gd name="T95" fmla="*/ 117 h 210"/>
                    <a:gd name="T96" fmla="*/ 0 w 469"/>
                    <a:gd name="T97" fmla="*/ 106 h 210"/>
                    <a:gd name="T98" fmla="*/ 1 w 469"/>
                    <a:gd name="T99" fmla="*/ 94 h 210"/>
                    <a:gd name="T100" fmla="*/ 3 w 469"/>
                    <a:gd name="T101" fmla="*/ 82 h 210"/>
                    <a:gd name="T102" fmla="*/ 6 w 469"/>
                    <a:gd name="T103" fmla="*/ 71 h 210"/>
                    <a:gd name="T104" fmla="*/ 10 w 469"/>
                    <a:gd name="T105" fmla="*/ 59 h 210"/>
                    <a:gd name="T106" fmla="*/ 17 w 469"/>
                    <a:gd name="T107" fmla="*/ 48 h 210"/>
                    <a:gd name="T108" fmla="*/ 31 w 469"/>
                    <a:gd name="T109" fmla="*/ 34 h 210"/>
                    <a:gd name="T110" fmla="*/ 43 w 469"/>
                    <a:gd name="T111" fmla="*/ 25 h 210"/>
                    <a:gd name="T112" fmla="*/ 58 w 469"/>
                    <a:gd name="T113" fmla="*/ 17 h 210"/>
                    <a:gd name="T114" fmla="*/ 76 w 469"/>
                    <a:gd name="T115" fmla="*/ 11 h 210"/>
                    <a:gd name="T116" fmla="*/ 96 w 469"/>
                    <a:gd name="T117" fmla="*/ 6 h 210"/>
                    <a:gd name="T118" fmla="*/ 120 w 469"/>
                    <a:gd name="T119" fmla="*/ 2 h 210"/>
                    <a:gd name="T120" fmla="*/ 147 w 469"/>
                    <a:gd name="T121" fmla="*/ 0 h 210"/>
                    <a:gd name="T122" fmla="*/ 178 w 469"/>
                    <a:gd name="T123" fmla="*/ 2 h 210"/>
                    <a:gd name="T124" fmla="*/ 212 w 469"/>
                    <a:gd name="T125" fmla="*/ 3 h 21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69"/>
                    <a:gd name="T190" fmla="*/ 0 h 210"/>
                    <a:gd name="T191" fmla="*/ 469 w 469"/>
                    <a:gd name="T192" fmla="*/ 210 h 210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69" h="210">
                      <a:moveTo>
                        <a:pt x="221" y="5"/>
                      </a:moveTo>
                      <a:lnTo>
                        <a:pt x="230" y="5"/>
                      </a:lnTo>
                      <a:lnTo>
                        <a:pt x="239" y="6"/>
                      </a:lnTo>
                      <a:lnTo>
                        <a:pt x="247" y="6"/>
                      </a:lnTo>
                      <a:lnTo>
                        <a:pt x="256" y="6"/>
                      </a:lnTo>
                      <a:lnTo>
                        <a:pt x="263" y="8"/>
                      </a:lnTo>
                      <a:lnTo>
                        <a:pt x="271" y="8"/>
                      </a:lnTo>
                      <a:lnTo>
                        <a:pt x="279" y="9"/>
                      </a:lnTo>
                      <a:lnTo>
                        <a:pt x="286" y="10"/>
                      </a:lnTo>
                      <a:lnTo>
                        <a:pt x="294" y="10"/>
                      </a:lnTo>
                      <a:lnTo>
                        <a:pt x="301" y="11"/>
                      </a:lnTo>
                      <a:lnTo>
                        <a:pt x="308" y="12"/>
                      </a:lnTo>
                      <a:lnTo>
                        <a:pt x="315" y="13"/>
                      </a:lnTo>
                      <a:lnTo>
                        <a:pt x="322" y="14"/>
                      </a:lnTo>
                      <a:lnTo>
                        <a:pt x="328" y="15"/>
                      </a:lnTo>
                      <a:lnTo>
                        <a:pt x="334" y="16"/>
                      </a:lnTo>
                      <a:lnTo>
                        <a:pt x="341" y="17"/>
                      </a:lnTo>
                      <a:lnTo>
                        <a:pt x="346" y="18"/>
                      </a:lnTo>
                      <a:lnTo>
                        <a:pt x="352" y="19"/>
                      </a:lnTo>
                      <a:lnTo>
                        <a:pt x="357" y="21"/>
                      </a:lnTo>
                      <a:lnTo>
                        <a:pt x="362" y="21"/>
                      </a:lnTo>
                      <a:lnTo>
                        <a:pt x="369" y="22"/>
                      </a:lnTo>
                      <a:lnTo>
                        <a:pt x="373" y="24"/>
                      </a:lnTo>
                      <a:lnTo>
                        <a:pt x="378" y="26"/>
                      </a:lnTo>
                      <a:lnTo>
                        <a:pt x="384" y="27"/>
                      </a:lnTo>
                      <a:lnTo>
                        <a:pt x="388" y="28"/>
                      </a:lnTo>
                      <a:lnTo>
                        <a:pt x="392" y="30"/>
                      </a:lnTo>
                      <a:lnTo>
                        <a:pt x="397" y="31"/>
                      </a:lnTo>
                      <a:lnTo>
                        <a:pt x="401" y="32"/>
                      </a:lnTo>
                      <a:lnTo>
                        <a:pt x="405" y="34"/>
                      </a:lnTo>
                      <a:lnTo>
                        <a:pt x="409" y="35"/>
                      </a:lnTo>
                      <a:lnTo>
                        <a:pt x="413" y="37"/>
                      </a:lnTo>
                      <a:lnTo>
                        <a:pt x="416" y="39"/>
                      </a:lnTo>
                      <a:lnTo>
                        <a:pt x="420" y="40"/>
                      </a:lnTo>
                      <a:lnTo>
                        <a:pt x="423" y="42"/>
                      </a:lnTo>
                      <a:lnTo>
                        <a:pt x="426" y="44"/>
                      </a:lnTo>
                      <a:lnTo>
                        <a:pt x="430" y="45"/>
                      </a:lnTo>
                      <a:lnTo>
                        <a:pt x="433" y="47"/>
                      </a:lnTo>
                      <a:lnTo>
                        <a:pt x="435" y="49"/>
                      </a:lnTo>
                      <a:lnTo>
                        <a:pt x="438" y="50"/>
                      </a:lnTo>
                      <a:lnTo>
                        <a:pt x="442" y="54"/>
                      </a:lnTo>
                      <a:lnTo>
                        <a:pt x="447" y="58"/>
                      </a:lnTo>
                      <a:lnTo>
                        <a:pt x="451" y="63"/>
                      </a:lnTo>
                      <a:lnTo>
                        <a:pt x="455" y="66"/>
                      </a:lnTo>
                      <a:lnTo>
                        <a:pt x="458" y="71"/>
                      </a:lnTo>
                      <a:lnTo>
                        <a:pt x="461" y="74"/>
                      </a:lnTo>
                      <a:lnTo>
                        <a:pt x="463" y="79"/>
                      </a:lnTo>
                      <a:lnTo>
                        <a:pt x="465" y="84"/>
                      </a:lnTo>
                      <a:lnTo>
                        <a:pt x="466" y="88"/>
                      </a:lnTo>
                      <a:lnTo>
                        <a:pt x="467" y="93"/>
                      </a:lnTo>
                      <a:lnTo>
                        <a:pt x="468" y="97"/>
                      </a:lnTo>
                      <a:lnTo>
                        <a:pt x="468" y="102"/>
                      </a:lnTo>
                      <a:lnTo>
                        <a:pt x="468" y="107"/>
                      </a:lnTo>
                      <a:lnTo>
                        <a:pt x="468" y="111"/>
                      </a:lnTo>
                      <a:lnTo>
                        <a:pt x="467" y="116"/>
                      </a:lnTo>
                      <a:lnTo>
                        <a:pt x="465" y="121"/>
                      </a:lnTo>
                      <a:lnTo>
                        <a:pt x="465" y="124"/>
                      </a:lnTo>
                      <a:lnTo>
                        <a:pt x="462" y="129"/>
                      </a:lnTo>
                      <a:lnTo>
                        <a:pt x="460" y="133"/>
                      </a:lnTo>
                      <a:lnTo>
                        <a:pt x="457" y="137"/>
                      </a:lnTo>
                      <a:lnTo>
                        <a:pt x="454" y="140"/>
                      </a:lnTo>
                      <a:lnTo>
                        <a:pt x="450" y="144"/>
                      </a:lnTo>
                      <a:lnTo>
                        <a:pt x="446" y="148"/>
                      </a:lnTo>
                      <a:lnTo>
                        <a:pt x="441" y="150"/>
                      </a:lnTo>
                      <a:lnTo>
                        <a:pt x="437" y="154"/>
                      </a:lnTo>
                      <a:lnTo>
                        <a:pt x="431" y="157"/>
                      </a:lnTo>
                      <a:lnTo>
                        <a:pt x="429" y="158"/>
                      </a:lnTo>
                      <a:lnTo>
                        <a:pt x="426" y="159"/>
                      </a:lnTo>
                      <a:lnTo>
                        <a:pt x="423" y="161"/>
                      </a:lnTo>
                      <a:lnTo>
                        <a:pt x="420" y="162"/>
                      </a:lnTo>
                      <a:lnTo>
                        <a:pt x="417" y="164"/>
                      </a:lnTo>
                      <a:lnTo>
                        <a:pt x="414" y="165"/>
                      </a:lnTo>
                      <a:lnTo>
                        <a:pt x="411" y="167"/>
                      </a:lnTo>
                      <a:lnTo>
                        <a:pt x="407" y="168"/>
                      </a:lnTo>
                      <a:lnTo>
                        <a:pt x="404" y="169"/>
                      </a:lnTo>
                      <a:lnTo>
                        <a:pt x="400" y="170"/>
                      </a:lnTo>
                      <a:lnTo>
                        <a:pt x="397" y="171"/>
                      </a:lnTo>
                      <a:lnTo>
                        <a:pt x="393" y="172"/>
                      </a:lnTo>
                      <a:lnTo>
                        <a:pt x="389" y="174"/>
                      </a:lnTo>
                      <a:lnTo>
                        <a:pt x="385" y="175"/>
                      </a:lnTo>
                      <a:lnTo>
                        <a:pt x="381" y="176"/>
                      </a:lnTo>
                      <a:lnTo>
                        <a:pt x="377" y="177"/>
                      </a:lnTo>
                      <a:lnTo>
                        <a:pt x="373" y="178"/>
                      </a:lnTo>
                      <a:lnTo>
                        <a:pt x="369" y="179"/>
                      </a:lnTo>
                      <a:lnTo>
                        <a:pt x="365" y="180"/>
                      </a:lnTo>
                      <a:lnTo>
                        <a:pt x="360" y="181"/>
                      </a:lnTo>
                      <a:lnTo>
                        <a:pt x="356" y="182"/>
                      </a:lnTo>
                      <a:lnTo>
                        <a:pt x="351" y="183"/>
                      </a:lnTo>
                      <a:lnTo>
                        <a:pt x="346" y="184"/>
                      </a:lnTo>
                      <a:lnTo>
                        <a:pt x="342" y="184"/>
                      </a:lnTo>
                      <a:lnTo>
                        <a:pt x="337" y="185"/>
                      </a:lnTo>
                      <a:lnTo>
                        <a:pt x="332" y="185"/>
                      </a:lnTo>
                      <a:lnTo>
                        <a:pt x="327" y="186"/>
                      </a:lnTo>
                      <a:lnTo>
                        <a:pt x="322" y="187"/>
                      </a:lnTo>
                      <a:lnTo>
                        <a:pt x="317" y="187"/>
                      </a:lnTo>
                      <a:lnTo>
                        <a:pt x="311" y="188"/>
                      </a:lnTo>
                      <a:lnTo>
                        <a:pt x="306" y="189"/>
                      </a:lnTo>
                      <a:lnTo>
                        <a:pt x="300" y="189"/>
                      </a:lnTo>
                      <a:lnTo>
                        <a:pt x="295" y="190"/>
                      </a:lnTo>
                      <a:lnTo>
                        <a:pt x="289" y="191"/>
                      </a:lnTo>
                      <a:lnTo>
                        <a:pt x="284" y="191"/>
                      </a:lnTo>
                      <a:lnTo>
                        <a:pt x="278" y="191"/>
                      </a:lnTo>
                      <a:lnTo>
                        <a:pt x="272" y="193"/>
                      </a:lnTo>
                      <a:lnTo>
                        <a:pt x="267" y="193"/>
                      </a:lnTo>
                      <a:lnTo>
                        <a:pt x="262" y="191"/>
                      </a:lnTo>
                      <a:lnTo>
                        <a:pt x="256" y="191"/>
                      </a:lnTo>
                      <a:lnTo>
                        <a:pt x="251" y="191"/>
                      </a:lnTo>
                      <a:lnTo>
                        <a:pt x="247" y="191"/>
                      </a:lnTo>
                      <a:lnTo>
                        <a:pt x="242" y="191"/>
                      </a:lnTo>
                      <a:lnTo>
                        <a:pt x="237" y="191"/>
                      </a:lnTo>
                      <a:lnTo>
                        <a:pt x="233" y="191"/>
                      </a:lnTo>
                      <a:lnTo>
                        <a:pt x="229" y="190"/>
                      </a:lnTo>
                      <a:lnTo>
                        <a:pt x="225" y="190"/>
                      </a:lnTo>
                      <a:lnTo>
                        <a:pt x="220" y="190"/>
                      </a:lnTo>
                      <a:lnTo>
                        <a:pt x="217" y="190"/>
                      </a:lnTo>
                      <a:lnTo>
                        <a:pt x="213" y="189"/>
                      </a:lnTo>
                      <a:lnTo>
                        <a:pt x="210" y="189"/>
                      </a:lnTo>
                      <a:lnTo>
                        <a:pt x="206" y="189"/>
                      </a:lnTo>
                      <a:lnTo>
                        <a:pt x="203" y="188"/>
                      </a:lnTo>
                      <a:lnTo>
                        <a:pt x="200" y="188"/>
                      </a:lnTo>
                      <a:lnTo>
                        <a:pt x="197" y="188"/>
                      </a:lnTo>
                      <a:lnTo>
                        <a:pt x="194" y="187"/>
                      </a:lnTo>
                      <a:lnTo>
                        <a:pt x="191" y="187"/>
                      </a:lnTo>
                      <a:lnTo>
                        <a:pt x="188" y="187"/>
                      </a:lnTo>
                      <a:lnTo>
                        <a:pt x="183" y="186"/>
                      </a:lnTo>
                      <a:lnTo>
                        <a:pt x="178" y="185"/>
                      </a:lnTo>
                      <a:lnTo>
                        <a:pt x="174" y="185"/>
                      </a:lnTo>
                      <a:lnTo>
                        <a:pt x="170" y="184"/>
                      </a:lnTo>
                      <a:lnTo>
                        <a:pt x="166" y="184"/>
                      </a:lnTo>
                      <a:lnTo>
                        <a:pt x="163" y="184"/>
                      </a:lnTo>
                      <a:lnTo>
                        <a:pt x="160" y="183"/>
                      </a:lnTo>
                      <a:lnTo>
                        <a:pt x="156" y="182"/>
                      </a:lnTo>
                      <a:lnTo>
                        <a:pt x="154" y="182"/>
                      </a:lnTo>
                      <a:lnTo>
                        <a:pt x="151" y="182"/>
                      </a:lnTo>
                      <a:lnTo>
                        <a:pt x="147" y="181"/>
                      </a:lnTo>
                      <a:lnTo>
                        <a:pt x="144" y="180"/>
                      </a:lnTo>
                      <a:lnTo>
                        <a:pt x="141" y="180"/>
                      </a:lnTo>
                      <a:lnTo>
                        <a:pt x="137" y="180"/>
                      </a:lnTo>
                      <a:lnTo>
                        <a:pt x="134" y="180"/>
                      </a:lnTo>
                      <a:lnTo>
                        <a:pt x="131" y="181"/>
                      </a:lnTo>
                      <a:lnTo>
                        <a:pt x="127" y="182"/>
                      </a:lnTo>
                      <a:lnTo>
                        <a:pt x="125" y="182"/>
                      </a:lnTo>
                      <a:lnTo>
                        <a:pt x="121" y="183"/>
                      </a:lnTo>
                      <a:lnTo>
                        <a:pt x="119" y="184"/>
                      </a:lnTo>
                      <a:lnTo>
                        <a:pt x="115" y="185"/>
                      </a:lnTo>
                      <a:lnTo>
                        <a:pt x="112" y="187"/>
                      </a:lnTo>
                      <a:lnTo>
                        <a:pt x="108" y="189"/>
                      </a:lnTo>
                      <a:lnTo>
                        <a:pt x="105" y="191"/>
                      </a:lnTo>
                      <a:lnTo>
                        <a:pt x="102" y="193"/>
                      </a:lnTo>
                      <a:lnTo>
                        <a:pt x="99" y="196"/>
                      </a:lnTo>
                      <a:lnTo>
                        <a:pt x="96" y="198"/>
                      </a:lnTo>
                      <a:lnTo>
                        <a:pt x="93" y="200"/>
                      </a:lnTo>
                      <a:lnTo>
                        <a:pt x="91" y="202"/>
                      </a:lnTo>
                      <a:lnTo>
                        <a:pt x="88" y="204"/>
                      </a:lnTo>
                      <a:lnTo>
                        <a:pt x="85" y="206"/>
                      </a:lnTo>
                      <a:lnTo>
                        <a:pt x="82" y="207"/>
                      </a:lnTo>
                      <a:lnTo>
                        <a:pt x="79" y="208"/>
                      </a:lnTo>
                      <a:lnTo>
                        <a:pt x="77" y="209"/>
                      </a:lnTo>
                      <a:lnTo>
                        <a:pt x="74" y="209"/>
                      </a:lnTo>
                      <a:lnTo>
                        <a:pt x="71" y="209"/>
                      </a:lnTo>
                      <a:lnTo>
                        <a:pt x="67" y="209"/>
                      </a:lnTo>
                      <a:lnTo>
                        <a:pt x="64" y="208"/>
                      </a:lnTo>
                      <a:lnTo>
                        <a:pt x="61" y="207"/>
                      </a:lnTo>
                      <a:lnTo>
                        <a:pt x="56" y="204"/>
                      </a:lnTo>
                      <a:lnTo>
                        <a:pt x="53" y="203"/>
                      </a:lnTo>
                      <a:lnTo>
                        <a:pt x="50" y="202"/>
                      </a:lnTo>
                      <a:lnTo>
                        <a:pt x="46" y="200"/>
                      </a:lnTo>
                      <a:lnTo>
                        <a:pt x="43" y="198"/>
                      </a:lnTo>
                      <a:lnTo>
                        <a:pt x="40" y="196"/>
                      </a:lnTo>
                      <a:lnTo>
                        <a:pt x="36" y="193"/>
                      </a:lnTo>
                      <a:lnTo>
                        <a:pt x="33" y="191"/>
                      </a:lnTo>
                      <a:lnTo>
                        <a:pt x="30" y="188"/>
                      </a:lnTo>
                      <a:lnTo>
                        <a:pt x="27" y="185"/>
                      </a:lnTo>
                      <a:lnTo>
                        <a:pt x="24" y="182"/>
                      </a:lnTo>
                      <a:lnTo>
                        <a:pt x="21" y="178"/>
                      </a:lnTo>
                      <a:lnTo>
                        <a:pt x="19" y="175"/>
                      </a:lnTo>
                      <a:lnTo>
                        <a:pt x="17" y="172"/>
                      </a:lnTo>
                      <a:lnTo>
                        <a:pt x="15" y="169"/>
                      </a:lnTo>
                      <a:lnTo>
                        <a:pt x="13" y="167"/>
                      </a:lnTo>
                      <a:lnTo>
                        <a:pt x="12" y="164"/>
                      </a:lnTo>
                      <a:lnTo>
                        <a:pt x="11" y="159"/>
                      </a:lnTo>
                      <a:lnTo>
                        <a:pt x="9" y="156"/>
                      </a:lnTo>
                      <a:lnTo>
                        <a:pt x="8" y="152"/>
                      </a:lnTo>
                      <a:lnTo>
                        <a:pt x="7" y="149"/>
                      </a:lnTo>
                      <a:lnTo>
                        <a:pt x="6" y="145"/>
                      </a:lnTo>
                      <a:lnTo>
                        <a:pt x="5" y="140"/>
                      </a:lnTo>
                      <a:lnTo>
                        <a:pt x="4" y="135"/>
                      </a:lnTo>
                      <a:lnTo>
                        <a:pt x="3" y="130"/>
                      </a:lnTo>
                      <a:lnTo>
                        <a:pt x="2" y="125"/>
                      </a:lnTo>
                      <a:lnTo>
                        <a:pt x="2" y="122"/>
                      </a:lnTo>
                      <a:lnTo>
                        <a:pt x="1" y="120"/>
                      </a:lnTo>
                      <a:lnTo>
                        <a:pt x="1" y="117"/>
                      </a:lnTo>
                      <a:lnTo>
                        <a:pt x="1" y="114"/>
                      </a:lnTo>
                      <a:lnTo>
                        <a:pt x="1" y="111"/>
                      </a:lnTo>
                      <a:lnTo>
                        <a:pt x="0" y="109"/>
                      </a:lnTo>
                      <a:lnTo>
                        <a:pt x="0" y="106"/>
                      </a:lnTo>
                      <a:lnTo>
                        <a:pt x="0" y="102"/>
                      </a:lnTo>
                      <a:lnTo>
                        <a:pt x="1" y="100"/>
                      </a:lnTo>
                      <a:lnTo>
                        <a:pt x="1" y="96"/>
                      </a:lnTo>
                      <a:lnTo>
                        <a:pt x="1" y="94"/>
                      </a:lnTo>
                      <a:lnTo>
                        <a:pt x="1" y="91"/>
                      </a:lnTo>
                      <a:lnTo>
                        <a:pt x="2" y="88"/>
                      </a:lnTo>
                      <a:lnTo>
                        <a:pt x="2" y="85"/>
                      </a:lnTo>
                      <a:lnTo>
                        <a:pt x="3" y="82"/>
                      </a:lnTo>
                      <a:lnTo>
                        <a:pt x="3" y="79"/>
                      </a:lnTo>
                      <a:lnTo>
                        <a:pt x="4" y="76"/>
                      </a:lnTo>
                      <a:lnTo>
                        <a:pt x="5" y="73"/>
                      </a:lnTo>
                      <a:lnTo>
                        <a:pt x="6" y="71"/>
                      </a:lnTo>
                      <a:lnTo>
                        <a:pt x="7" y="67"/>
                      </a:lnTo>
                      <a:lnTo>
                        <a:pt x="8" y="65"/>
                      </a:lnTo>
                      <a:lnTo>
                        <a:pt x="9" y="62"/>
                      </a:lnTo>
                      <a:lnTo>
                        <a:pt x="10" y="59"/>
                      </a:lnTo>
                      <a:lnTo>
                        <a:pt x="12" y="56"/>
                      </a:lnTo>
                      <a:lnTo>
                        <a:pt x="13" y="54"/>
                      </a:lnTo>
                      <a:lnTo>
                        <a:pt x="15" y="51"/>
                      </a:lnTo>
                      <a:lnTo>
                        <a:pt x="17" y="48"/>
                      </a:lnTo>
                      <a:lnTo>
                        <a:pt x="19" y="46"/>
                      </a:lnTo>
                      <a:lnTo>
                        <a:pt x="24" y="41"/>
                      </a:lnTo>
                      <a:lnTo>
                        <a:pt x="28" y="35"/>
                      </a:lnTo>
                      <a:lnTo>
                        <a:pt x="31" y="34"/>
                      </a:lnTo>
                      <a:lnTo>
                        <a:pt x="34" y="31"/>
                      </a:lnTo>
                      <a:lnTo>
                        <a:pt x="37" y="29"/>
                      </a:lnTo>
                      <a:lnTo>
                        <a:pt x="40" y="27"/>
                      </a:lnTo>
                      <a:lnTo>
                        <a:pt x="43" y="25"/>
                      </a:lnTo>
                      <a:lnTo>
                        <a:pt x="47" y="22"/>
                      </a:lnTo>
                      <a:lnTo>
                        <a:pt x="50" y="21"/>
                      </a:lnTo>
                      <a:lnTo>
                        <a:pt x="55" y="19"/>
                      </a:lnTo>
                      <a:lnTo>
                        <a:pt x="58" y="17"/>
                      </a:lnTo>
                      <a:lnTo>
                        <a:pt x="62" y="15"/>
                      </a:lnTo>
                      <a:lnTo>
                        <a:pt x="67" y="14"/>
                      </a:lnTo>
                      <a:lnTo>
                        <a:pt x="71" y="12"/>
                      </a:lnTo>
                      <a:lnTo>
                        <a:pt x="76" y="11"/>
                      </a:lnTo>
                      <a:lnTo>
                        <a:pt x="81" y="10"/>
                      </a:lnTo>
                      <a:lnTo>
                        <a:pt x="85" y="8"/>
                      </a:lnTo>
                      <a:lnTo>
                        <a:pt x="92" y="7"/>
                      </a:lnTo>
                      <a:lnTo>
                        <a:pt x="96" y="6"/>
                      </a:lnTo>
                      <a:lnTo>
                        <a:pt x="102" y="5"/>
                      </a:lnTo>
                      <a:lnTo>
                        <a:pt x="108" y="4"/>
                      </a:lnTo>
                      <a:lnTo>
                        <a:pt x="113" y="3"/>
                      </a:lnTo>
                      <a:lnTo>
                        <a:pt x="120" y="2"/>
                      </a:lnTo>
                      <a:lnTo>
                        <a:pt x="127" y="2"/>
                      </a:lnTo>
                      <a:lnTo>
                        <a:pt x="133" y="2"/>
                      </a:lnTo>
                      <a:lnTo>
                        <a:pt x="140" y="0"/>
                      </a:lnTo>
                      <a:lnTo>
                        <a:pt x="147" y="0"/>
                      </a:lnTo>
                      <a:lnTo>
                        <a:pt x="154" y="0"/>
                      </a:lnTo>
                      <a:lnTo>
                        <a:pt x="162" y="0"/>
                      </a:lnTo>
                      <a:lnTo>
                        <a:pt x="169" y="0"/>
                      </a:lnTo>
                      <a:lnTo>
                        <a:pt x="178" y="2"/>
                      </a:lnTo>
                      <a:lnTo>
                        <a:pt x="185" y="2"/>
                      </a:lnTo>
                      <a:lnTo>
                        <a:pt x="195" y="2"/>
                      </a:lnTo>
                      <a:lnTo>
                        <a:pt x="203" y="2"/>
                      </a:lnTo>
                      <a:lnTo>
                        <a:pt x="212" y="3"/>
                      </a:lnTo>
                      <a:lnTo>
                        <a:pt x="220" y="4"/>
                      </a:lnTo>
                      <a:lnTo>
                        <a:pt x="221" y="5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221" name="Freeform 231">
                  <a:extLst>
                    <a:ext uri="{FF2B5EF4-FFF2-40B4-BE49-F238E27FC236}">
                      <a16:creationId xmlns:a16="http://schemas.microsoft.com/office/drawing/2014/main" id="{65B3AF92-6764-402B-BB29-0A5BC4A081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8" y="2179"/>
                  <a:ext cx="458" cy="206"/>
                </a:xfrm>
                <a:custGeom>
                  <a:avLst/>
                  <a:gdLst>
                    <a:gd name="T0" fmla="*/ 240 w 458"/>
                    <a:gd name="T1" fmla="*/ 6 h 206"/>
                    <a:gd name="T2" fmla="*/ 273 w 458"/>
                    <a:gd name="T3" fmla="*/ 9 h 206"/>
                    <a:gd name="T4" fmla="*/ 301 w 458"/>
                    <a:gd name="T5" fmla="*/ 12 h 206"/>
                    <a:gd name="T6" fmla="*/ 327 w 458"/>
                    <a:gd name="T7" fmla="*/ 15 h 206"/>
                    <a:gd name="T8" fmla="*/ 350 w 458"/>
                    <a:gd name="T9" fmla="*/ 20 h 206"/>
                    <a:gd name="T10" fmla="*/ 371 w 458"/>
                    <a:gd name="T11" fmla="*/ 25 h 206"/>
                    <a:gd name="T12" fmla="*/ 388 w 458"/>
                    <a:gd name="T13" fmla="*/ 31 h 206"/>
                    <a:gd name="T14" fmla="*/ 404 w 458"/>
                    <a:gd name="T15" fmla="*/ 37 h 206"/>
                    <a:gd name="T16" fmla="*/ 417 w 458"/>
                    <a:gd name="T17" fmla="*/ 43 h 206"/>
                    <a:gd name="T18" fmla="*/ 428 w 458"/>
                    <a:gd name="T19" fmla="*/ 50 h 206"/>
                    <a:gd name="T20" fmla="*/ 445 w 458"/>
                    <a:gd name="T21" fmla="*/ 65 h 206"/>
                    <a:gd name="T22" fmla="*/ 454 w 458"/>
                    <a:gd name="T23" fmla="*/ 82 h 206"/>
                    <a:gd name="T24" fmla="*/ 457 w 458"/>
                    <a:gd name="T25" fmla="*/ 100 h 206"/>
                    <a:gd name="T26" fmla="*/ 455 w 458"/>
                    <a:gd name="T27" fmla="*/ 118 h 206"/>
                    <a:gd name="T28" fmla="*/ 445 w 458"/>
                    <a:gd name="T29" fmla="*/ 133 h 206"/>
                    <a:gd name="T30" fmla="*/ 430 w 458"/>
                    <a:gd name="T31" fmla="*/ 148 h 206"/>
                    <a:gd name="T32" fmla="*/ 415 w 458"/>
                    <a:gd name="T33" fmla="*/ 156 h 206"/>
                    <a:gd name="T34" fmla="*/ 404 w 458"/>
                    <a:gd name="T35" fmla="*/ 162 h 206"/>
                    <a:gd name="T36" fmla="*/ 391 w 458"/>
                    <a:gd name="T37" fmla="*/ 167 h 206"/>
                    <a:gd name="T38" fmla="*/ 376 w 458"/>
                    <a:gd name="T39" fmla="*/ 171 h 206"/>
                    <a:gd name="T40" fmla="*/ 360 w 458"/>
                    <a:gd name="T41" fmla="*/ 175 h 206"/>
                    <a:gd name="T42" fmla="*/ 342 w 458"/>
                    <a:gd name="T43" fmla="*/ 179 h 206"/>
                    <a:gd name="T44" fmla="*/ 323 w 458"/>
                    <a:gd name="T45" fmla="*/ 182 h 206"/>
                    <a:gd name="T46" fmla="*/ 303 w 458"/>
                    <a:gd name="T47" fmla="*/ 184 h 206"/>
                    <a:gd name="T48" fmla="*/ 282 w 458"/>
                    <a:gd name="T49" fmla="*/ 186 h 206"/>
                    <a:gd name="T50" fmla="*/ 260 w 458"/>
                    <a:gd name="T51" fmla="*/ 188 h 206"/>
                    <a:gd name="T52" fmla="*/ 240 w 458"/>
                    <a:gd name="T53" fmla="*/ 187 h 206"/>
                    <a:gd name="T54" fmla="*/ 222 w 458"/>
                    <a:gd name="T55" fmla="*/ 186 h 206"/>
                    <a:gd name="T56" fmla="*/ 207 w 458"/>
                    <a:gd name="T57" fmla="*/ 185 h 206"/>
                    <a:gd name="T58" fmla="*/ 193 w 458"/>
                    <a:gd name="T59" fmla="*/ 184 h 206"/>
                    <a:gd name="T60" fmla="*/ 182 w 458"/>
                    <a:gd name="T61" fmla="*/ 183 h 206"/>
                    <a:gd name="T62" fmla="*/ 166 w 458"/>
                    <a:gd name="T63" fmla="*/ 181 h 206"/>
                    <a:gd name="T64" fmla="*/ 153 w 458"/>
                    <a:gd name="T65" fmla="*/ 178 h 206"/>
                    <a:gd name="T66" fmla="*/ 141 w 458"/>
                    <a:gd name="T67" fmla="*/ 176 h 206"/>
                    <a:gd name="T68" fmla="*/ 127 w 458"/>
                    <a:gd name="T69" fmla="*/ 176 h 206"/>
                    <a:gd name="T70" fmla="*/ 114 w 458"/>
                    <a:gd name="T71" fmla="*/ 180 h 206"/>
                    <a:gd name="T72" fmla="*/ 101 w 458"/>
                    <a:gd name="T73" fmla="*/ 188 h 206"/>
                    <a:gd name="T74" fmla="*/ 89 w 458"/>
                    <a:gd name="T75" fmla="*/ 197 h 206"/>
                    <a:gd name="T76" fmla="*/ 78 w 458"/>
                    <a:gd name="T77" fmla="*/ 203 h 206"/>
                    <a:gd name="T78" fmla="*/ 67 w 458"/>
                    <a:gd name="T79" fmla="*/ 205 h 206"/>
                    <a:gd name="T80" fmla="*/ 53 w 458"/>
                    <a:gd name="T81" fmla="*/ 200 h 206"/>
                    <a:gd name="T82" fmla="*/ 40 w 458"/>
                    <a:gd name="T83" fmla="*/ 193 h 206"/>
                    <a:gd name="T84" fmla="*/ 27 w 458"/>
                    <a:gd name="T85" fmla="*/ 183 h 206"/>
                    <a:gd name="T86" fmla="*/ 16 w 458"/>
                    <a:gd name="T87" fmla="*/ 170 h 206"/>
                    <a:gd name="T88" fmla="*/ 10 w 458"/>
                    <a:gd name="T89" fmla="*/ 157 h 206"/>
                    <a:gd name="T90" fmla="*/ 4 w 458"/>
                    <a:gd name="T91" fmla="*/ 143 h 206"/>
                    <a:gd name="T92" fmla="*/ 1 w 458"/>
                    <a:gd name="T93" fmla="*/ 125 h 206"/>
                    <a:gd name="T94" fmla="*/ 0 w 458"/>
                    <a:gd name="T95" fmla="*/ 112 h 206"/>
                    <a:gd name="T96" fmla="*/ 0 w 458"/>
                    <a:gd name="T97" fmla="*/ 100 h 206"/>
                    <a:gd name="T98" fmla="*/ 0 w 458"/>
                    <a:gd name="T99" fmla="*/ 89 h 206"/>
                    <a:gd name="T100" fmla="*/ 2 w 458"/>
                    <a:gd name="T101" fmla="*/ 77 h 206"/>
                    <a:gd name="T102" fmla="*/ 5 w 458"/>
                    <a:gd name="T103" fmla="*/ 66 h 206"/>
                    <a:gd name="T104" fmla="*/ 10 w 458"/>
                    <a:gd name="T105" fmla="*/ 55 h 206"/>
                    <a:gd name="T106" fmla="*/ 22 w 458"/>
                    <a:gd name="T107" fmla="*/ 40 h 206"/>
                    <a:gd name="T108" fmla="*/ 35 w 458"/>
                    <a:gd name="T109" fmla="*/ 28 h 206"/>
                    <a:gd name="T110" fmla="*/ 48 w 458"/>
                    <a:gd name="T111" fmla="*/ 20 h 206"/>
                    <a:gd name="T112" fmla="*/ 63 w 458"/>
                    <a:gd name="T113" fmla="*/ 13 h 206"/>
                    <a:gd name="T114" fmla="*/ 82 w 458"/>
                    <a:gd name="T115" fmla="*/ 8 h 206"/>
                    <a:gd name="T116" fmla="*/ 104 w 458"/>
                    <a:gd name="T117" fmla="*/ 3 h 206"/>
                    <a:gd name="T118" fmla="*/ 129 w 458"/>
                    <a:gd name="T119" fmla="*/ 1 h 206"/>
                    <a:gd name="T120" fmla="*/ 157 w 458"/>
                    <a:gd name="T121" fmla="*/ 0 h 206"/>
                    <a:gd name="T122" fmla="*/ 188 w 458"/>
                    <a:gd name="T123" fmla="*/ 1 h 206"/>
                    <a:gd name="T124" fmla="*/ 215 w 458"/>
                    <a:gd name="T125" fmla="*/ 4 h 20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58"/>
                    <a:gd name="T190" fmla="*/ 0 h 206"/>
                    <a:gd name="T191" fmla="*/ 458 w 458"/>
                    <a:gd name="T192" fmla="*/ 206 h 20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58" h="206">
                      <a:moveTo>
                        <a:pt x="215" y="4"/>
                      </a:moveTo>
                      <a:lnTo>
                        <a:pt x="223" y="4"/>
                      </a:lnTo>
                      <a:lnTo>
                        <a:pt x="232" y="5"/>
                      </a:lnTo>
                      <a:lnTo>
                        <a:pt x="240" y="6"/>
                      </a:lnTo>
                      <a:lnTo>
                        <a:pt x="249" y="6"/>
                      </a:lnTo>
                      <a:lnTo>
                        <a:pt x="257" y="7"/>
                      </a:lnTo>
                      <a:lnTo>
                        <a:pt x="265" y="8"/>
                      </a:lnTo>
                      <a:lnTo>
                        <a:pt x="273" y="9"/>
                      </a:lnTo>
                      <a:lnTo>
                        <a:pt x="280" y="9"/>
                      </a:lnTo>
                      <a:lnTo>
                        <a:pt x="287" y="10"/>
                      </a:lnTo>
                      <a:lnTo>
                        <a:pt x="294" y="11"/>
                      </a:lnTo>
                      <a:lnTo>
                        <a:pt x="301" y="12"/>
                      </a:lnTo>
                      <a:lnTo>
                        <a:pt x="309" y="13"/>
                      </a:lnTo>
                      <a:lnTo>
                        <a:pt x="314" y="13"/>
                      </a:lnTo>
                      <a:lnTo>
                        <a:pt x="321" y="15"/>
                      </a:lnTo>
                      <a:lnTo>
                        <a:pt x="327" y="15"/>
                      </a:lnTo>
                      <a:lnTo>
                        <a:pt x="333" y="17"/>
                      </a:lnTo>
                      <a:lnTo>
                        <a:pt x="339" y="17"/>
                      </a:lnTo>
                      <a:lnTo>
                        <a:pt x="345" y="19"/>
                      </a:lnTo>
                      <a:lnTo>
                        <a:pt x="350" y="20"/>
                      </a:lnTo>
                      <a:lnTo>
                        <a:pt x="355" y="21"/>
                      </a:lnTo>
                      <a:lnTo>
                        <a:pt x="361" y="22"/>
                      </a:lnTo>
                      <a:lnTo>
                        <a:pt x="365" y="24"/>
                      </a:lnTo>
                      <a:lnTo>
                        <a:pt x="371" y="25"/>
                      </a:lnTo>
                      <a:lnTo>
                        <a:pt x="375" y="26"/>
                      </a:lnTo>
                      <a:lnTo>
                        <a:pt x="380" y="28"/>
                      </a:lnTo>
                      <a:lnTo>
                        <a:pt x="384" y="29"/>
                      </a:lnTo>
                      <a:lnTo>
                        <a:pt x="388" y="31"/>
                      </a:lnTo>
                      <a:lnTo>
                        <a:pt x="393" y="32"/>
                      </a:lnTo>
                      <a:lnTo>
                        <a:pt x="396" y="33"/>
                      </a:lnTo>
                      <a:lnTo>
                        <a:pt x="400" y="35"/>
                      </a:lnTo>
                      <a:lnTo>
                        <a:pt x="404" y="37"/>
                      </a:lnTo>
                      <a:lnTo>
                        <a:pt x="408" y="38"/>
                      </a:lnTo>
                      <a:lnTo>
                        <a:pt x="411" y="40"/>
                      </a:lnTo>
                      <a:lnTo>
                        <a:pt x="414" y="41"/>
                      </a:lnTo>
                      <a:lnTo>
                        <a:pt x="417" y="43"/>
                      </a:lnTo>
                      <a:lnTo>
                        <a:pt x="420" y="44"/>
                      </a:lnTo>
                      <a:lnTo>
                        <a:pt x="423" y="46"/>
                      </a:lnTo>
                      <a:lnTo>
                        <a:pt x="426" y="48"/>
                      </a:lnTo>
                      <a:lnTo>
                        <a:pt x="428" y="50"/>
                      </a:lnTo>
                      <a:lnTo>
                        <a:pt x="433" y="54"/>
                      </a:lnTo>
                      <a:lnTo>
                        <a:pt x="437" y="57"/>
                      </a:lnTo>
                      <a:lnTo>
                        <a:pt x="441" y="61"/>
                      </a:lnTo>
                      <a:lnTo>
                        <a:pt x="445" y="65"/>
                      </a:lnTo>
                      <a:lnTo>
                        <a:pt x="448" y="69"/>
                      </a:lnTo>
                      <a:lnTo>
                        <a:pt x="450" y="74"/>
                      </a:lnTo>
                      <a:lnTo>
                        <a:pt x="452" y="78"/>
                      </a:lnTo>
                      <a:lnTo>
                        <a:pt x="454" y="82"/>
                      </a:lnTo>
                      <a:lnTo>
                        <a:pt x="455" y="86"/>
                      </a:lnTo>
                      <a:lnTo>
                        <a:pt x="456" y="91"/>
                      </a:lnTo>
                      <a:lnTo>
                        <a:pt x="457" y="96"/>
                      </a:lnTo>
                      <a:lnTo>
                        <a:pt x="457" y="100"/>
                      </a:lnTo>
                      <a:lnTo>
                        <a:pt x="457" y="105"/>
                      </a:lnTo>
                      <a:lnTo>
                        <a:pt x="457" y="109"/>
                      </a:lnTo>
                      <a:lnTo>
                        <a:pt x="456" y="114"/>
                      </a:lnTo>
                      <a:lnTo>
                        <a:pt x="455" y="118"/>
                      </a:lnTo>
                      <a:lnTo>
                        <a:pt x="453" y="122"/>
                      </a:lnTo>
                      <a:lnTo>
                        <a:pt x="451" y="126"/>
                      </a:lnTo>
                      <a:lnTo>
                        <a:pt x="449" y="130"/>
                      </a:lnTo>
                      <a:lnTo>
                        <a:pt x="445" y="133"/>
                      </a:lnTo>
                      <a:lnTo>
                        <a:pt x="443" y="137"/>
                      </a:lnTo>
                      <a:lnTo>
                        <a:pt x="439" y="141"/>
                      </a:lnTo>
                      <a:lnTo>
                        <a:pt x="436" y="144"/>
                      </a:lnTo>
                      <a:lnTo>
                        <a:pt x="430" y="148"/>
                      </a:lnTo>
                      <a:lnTo>
                        <a:pt x="426" y="150"/>
                      </a:lnTo>
                      <a:lnTo>
                        <a:pt x="421" y="154"/>
                      </a:lnTo>
                      <a:lnTo>
                        <a:pt x="419" y="155"/>
                      </a:lnTo>
                      <a:lnTo>
                        <a:pt x="415" y="156"/>
                      </a:lnTo>
                      <a:lnTo>
                        <a:pt x="413" y="157"/>
                      </a:lnTo>
                      <a:lnTo>
                        <a:pt x="410" y="159"/>
                      </a:lnTo>
                      <a:lnTo>
                        <a:pt x="407" y="160"/>
                      </a:lnTo>
                      <a:lnTo>
                        <a:pt x="404" y="162"/>
                      </a:lnTo>
                      <a:lnTo>
                        <a:pt x="400" y="163"/>
                      </a:lnTo>
                      <a:lnTo>
                        <a:pt x="398" y="165"/>
                      </a:lnTo>
                      <a:lnTo>
                        <a:pt x="394" y="165"/>
                      </a:lnTo>
                      <a:lnTo>
                        <a:pt x="391" y="167"/>
                      </a:lnTo>
                      <a:lnTo>
                        <a:pt x="386" y="168"/>
                      </a:lnTo>
                      <a:lnTo>
                        <a:pt x="384" y="168"/>
                      </a:lnTo>
                      <a:lnTo>
                        <a:pt x="380" y="170"/>
                      </a:lnTo>
                      <a:lnTo>
                        <a:pt x="376" y="171"/>
                      </a:lnTo>
                      <a:lnTo>
                        <a:pt x="372" y="172"/>
                      </a:lnTo>
                      <a:lnTo>
                        <a:pt x="368" y="173"/>
                      </a:lnTo>
                      <a:lnTo>
                        <a:pt x="364" y="174"/>
                      </a:lnTo>
                      <a:lnTo>
                        <a:pt x="360" y="175"/>
                      </a:lnTo>
                      <a:lnTo>
                        <a:pt x="355" y="176"/>
                      </a:lnTo>
                      <a:lnTo>
                        <a:pt x="351" y="177"/>
                      </a:lnTo>
                      <a:lnTo>
                        <a:pt x="347" y="178"/>
                      </a:lnTo>
                      <a:lnTo>
                        <a:pt x="342" y="179"/>
                      </a:lnTo>
                      <a:lnTo>
                        <a:pt x="338" y="180"/>
                      </a:lnTo>
                      <a:lnTo>
                        <a:pt x="333" y="180"/>
                      </a:lnTo>
                      <a:lnTo>
                        <a:pt x="328" y="181"/>
                      </a:lnTo>
                      <a:lnTo>
                        <a:pt x="323" y="182"/>
                      </a:lnTo>
                      <a:lnTo>
                        <a:pt x="318" y="182"/>
                      </a:lnTo>
                      <a:lnTo>
                        <a:pt x="313" y="183"/>
                      </a:lnTo>
                      <a:lnTo>
                        <a:pt x="309" y="183"/>
                      </a:lnTo>
                      <a:lnTo>
                        <a:pt x="303" y="184"/>
                      </a:lnTo>
                      <a:lnTo>
                        <a:pt x="298" y="185"/>
                      </a:lnTo>
                      <a:lnTo>
                        <a:pt x="292" y="185"/>
                      </a:lnTo>
                      <a:lnTo>
                        <a:pt x="287" y="186"/>
                      </a:lnTo>
                      <a:lnTo>
                        <a:pt x="282" y="186"/>
                      </a:lnTo>
                      <a:lnTo>
                        <a:pt x="276" y="187"/>
                      </a:lnTo>
                      <a:lnTo>
                        <a:pt x="270" y="187"/>
                      </a:lnTo>
                      <a:lnTo>
                        <a:pt x="265" y="188"/>
                      </a:lnTo>
                      <a:lnTo>
                        <a:pt x="260" y="188"/>
                      </a:lnTo>
                      <a:lnTo>
                        <a:pt x="254" y="188"/>
                      </a:lnTo>
                      <a:lnTo>
                        <a:pt x="249" y="187"/>
                      </a:lnTo>
                      <a:lnTo>
                        <a:pt x="244" y="187"/>
                      </a:lnTo>
                      <a:lnTo>
                        <a:pt x="240" y="187"/>
                      </a:lnTo>
                      <a:lnTo>
                        <a:pt x="235" y="187"/>
                      </a:lnTo>
                      <a:lnTo>
                        <a:pt x="230" y="187"/>
                      </a:lnTo>
                      <a:lnTo>
                        <a:pt x="226" y="186"/>
                      </a:lnTo>
                      <a:lnTo>
                        <a:pt x="222" y="186"/>
                      </a:lnTo>
                      <a:lnTo>
                        <a:pt x="218" y="186"/>
                      </a:lnTo>
                      <a:lnTo>
                        <a:pt x="214" y="186"/>
                      </a:lnTo>
                      <a:lnTo>
                        <a:pt x="210" y="185"/>
                      </a:lnTo>
                      <a:lnTo>
                        <a:pt x="207" y="185"/>
                      </a:lnTo>
                      <a:lnTo>
                        <a:pt x="204" y="185"/>
                      </a:lnTo>
                      <a:lnTo>
                        <a:pt x="200" y="185"/>
                      </a:lnTo>
                      <a:lnTo>
                        <a:pt x="197" y="185"/>
                      </a:lnTo>
                      <a:lnTo>
                        <a:pt x="193" y="184"/>
                      </a:lnTo>
                      <a:lnTo>
                        <a:pt x="191" y="183"/>
                      </a:lnTo>
                      <a:lnTo>
                        <a:pt x="188" y="183"/>
                      </a:lnTo>
                      <a:lnTo>
                        <a:pt x="185" y="183"/>
                      </a:lnTo>
                      <a:lnTo>
                        <a:pt x="182" y="183"/>
                      </a:lnTo>
                      <a:lnTo>
                        <a:pt x="180" y="182"/>
                      </a:lnTo>
                      <a:lnTo>
                        <a:pt x="175" y="182"/>
                      </a:lnTo>
                      <a:lnTo>
                        <a:pt x="171" y="182"/>
                      </a:lnTo>
                      <a:lnTo>
                        <a:pt x="166" y="181"/>
                      </a:lnTo>
                      <a:lnTo>
                        <a:pt x="163" y="180"/>
                      </a:lnTo>
                      <a:lnTo>
                        <a:pt x="160" y="180"/>
                      </a:lnTo>
                      <a:lnTo>
                        <a:pt x="157" y="180"/>
                      </a:lnTo>
                      <a:lnTo>
                        <a:pt x="153" y="178"/>
                      </a:lnTo>
                      <a:lnTo>
                        <a:pt x="151" y="178"/>
                      </a:lnTo>
                      <a:lnTo>
                        <a:pt x="148" y="178"/>
                      </a:lnTo>
                      <a:lnTo>
                        <a:pt x="144" y="177"/>
                      </a:lnTo>
                      <a:lnTo>
                        <a:pt x="141" y="176"/>
                      </a:lnTo>
                      <a:lnTo>
                        <a:pt x="138" y="176"/>
                      </a:lnTo>
                      <a:lnTo>
                        <a:pt x="135" y="176"/>
                      </a:lnTo>
                      <a:lnTo>
                        <a:pt x="131" y="176"/>
                      </a:lnTo>
                      <a:lnTo>
                        <a:pt x="127" y="176"/>
                      </a:lnTo>
                      <a:lnTo>
                        <a:pt x="124" y="177"/>
                      </a:lnTo>
                      <a:lnTo>
                        <a:pt x="121" y="178"/>
                      </a:lnTo>
                      <a:lnTo>
                        <a:pt x="118" y="179"/>
                      </a:lnTo>
                      <a:lnTo>
                        <a:pt x="114" y="180"/>
                      </a:lnTo>
                      <a:lnTo>
                        <a:pt x="110" y="182"/>
                      </a:lnTo>
                      <a:lnTo>
                        <a:pt x="107" y="183"/>
                      </a:lnTo>
                      <a:lnTo>
                        <a:pt x="104" y="185"/>
                      </a:lnTo>
                      <a:lnTo>
                        <a:pt x="101" y="188"/>
                      </a:lnTo>
                      <a:lnTo>
                        <a:pt x="97" y="191"/>
                      </a:lnTo>
                      <a:lnTo>
                        <a:pt x="95" y="192"/>
                      </a:lnTo>
                      <a:lnTo>
                        <a:pt x="92" y="194"/>
                      </a:lnTo>
                      <a:lnTo>
                        <a:pt x="89" y="197"/>
                      </a:lnTo>
                      <a:lnTo>
                        <a:pt x="87" y="198"/>
                      </a:lnTo>
                      <a:lnTo>
                        <a:pt x="84" y="200"/>
                      </a:lnTo>
                      <a:lnTo>
                        <a:pt x="81" y="202"/>
                      </a:lnTo>
                      <a:lnTo>
                        <a:pt x="78" y="203"/>
                      </a:lnTo>
                      <a:lnTo>
                        <a:pt x="76" y="204"/>
                      </a:lnTo>
                      <a:lnTo>
                        <a:pt x="73" y="205"/>
                      </a:lnTo>
                      <a:lnTo>
                        <a:pt x="70" y="205"/>
                      </a:lnTo>
                      <a:lnTo>
                        <a:pt x="67" y="205"/>
                      </a:lnTo>
                      <a:lnTo>
                        <a:pt x="63" y="204"/>
                      </a:lnTo>
                      <a:lnTo>
                        <a:pt x="60" y="203"/>
                      </a:lnTo>
                      <a:lnTo>
                        <a:pt x="57" y="201"/>
                      </a:lnTo>
                      <a:lnTo>
                        <a:pt x="53" y="200"/>
                      </a:lnTo>
                      <a:lnTo>
                        <a:pt x="50" y="198"/>
                      </a:lnTo>
                      <a:lnTo>
                        <a:pt x="46" y="197"/>
                      </a:lnTo>
                      <a:lnTo>
                        <a:pt x="43" y="195"/>
                      </a:lnTo>
                      <a:lnTo>
                        <a:pt x="40" y="193"/>
                      </a:lnTo>
                      <a:lnTo>
                        <a:pt x="37" y="191"/>
                      </a:lnTo>
                      <a:lnTo>
                        <a:pt x="34" y="188"/>
                      </a:lnTo>
                      <a:lnTo>
                        <a:pt x="30" y="185"/>
                      </a:lnTo>
                      <a:lnTo>
                        <a:pt x="27" y="183"/>
                      </a:lnTo>
                      <a:lnTo>
                        <a:pt x="24" y="180"/>
                      </a:lnTo>
                      <a:lnTo>
                        <a:pt x="22" y="177"/>
                      </a:lnTo>
                      <a:lnTo>
                        <a:pt x="19" y="173"/>
                      </a:lnTo>
                      <a:lnTo>
                        <a:pt x="16" y="170"/>
                      </a:lnTo>
                      <a:lnTo>
                        <a:pt x="14" y="167"/>
                      </a:lnTo>
                      <a:lnTo>
                        <a:pt x="13" y="164"/>
                      </a:lnTo>
                      <a:lnTo>
                        <a:pt x="12" y="162"/>
                      </a:lnTo>
                      <a:lnTo>
                        <a:pt x="10" y="157"/>
                      </a:lnTo>
                      <a:lnTo>
                        <a:pt x="9" y="154"/>
                      </a:lnTo>
                      <a:lnTo>
                        <a:pt x="8" y="151"/>
                      </a:lnTo>
                      <a:lnTo>
                        <a:pt x="7" y="147"/>
                      </a:lnTo>
                      <a:lnTo>
                        <a:pt x="4" y="143"/>
                      </a:lnTo>
                      <a:lnTo>
                        <a:pt x="4" y="139"/>
                      </a:lnTo>
                      <a:lnTo>
                        <a:pt x="3" y="135"/>
                      </a:lnTo>
                      <a:lnTo>
                        <a:pt x="3" y="130"/>
                      </a:lnTo>
                      <a:lnTo>
                        <a:pt x="1" y="125"/>
                      </a:lnTo>
                      <a:lnTo>
                        <a:pt x="1" y="120"/>
                      </a:lnTo>
                      <a:lnTo>
                        <a:pt x="0" y="117"/>
                      </a:lnTo>
                      <a:lnTo>
                        <a:pt x="0" y="114"/>
                      </a:lnTo>
                      <a:lnTo>
                        <a:pt x="0" y="112"/>
                      </a:lnTo>
                      <a:lnTo>
                        <a:pt x="0" y="109"/>
                      </a:lnTo>
                      <a:lnTo>
                        <a:pt x="0" y="106"/>
                      </a:lnTo>
                      <a:lnTo>
                        <a:pt x="0" y="103"/>
                      </a:lnTo>
                      <a:lnTo>
                        <a:pt x="0" y="100"/>
                      </a:lnTo>
                      <a:lnTo>
                        <a:pt x="0" y="97"/>
                      </a:lnTo>
                      <a:lnTo>
                        <a:pt x="0" y="94"/>
                      </a:lnTo>
                      <a:lnTo>
                        <a:pt x="0" y="91"/>
                      </a:lnTo>
                      <a:lnTo>
                        <a:pt x="0" y="89"/>
                      </a:lnTo>
                      <a:lnTo>
                        <a:pt x="1" y="86"/>
                      </a:lnTo>
                      <a:lnTo>
                        <a:pt x="1" y="83"/>
                      </a:lnTo>
                      <a:lnTo>
                        <a:pt x="1" y="80"/>
                      </a:lnTo>
                      <a:lnTo>
                        <a:pt x="2" y="77"/>
                      </a:lnTo>
                      <a:lnTo>
                        <a:pt x="3" y="74"/>
                      </a:lnTo>
                      <a:lnTo>
                        <a:pt x="3" y="71"/>
                      </a:lnTo>
                      <a:lnTo>
                        <a:pt x="4" y="69"/>
                      </a:lnTo>
                      <a:lnTo>
                        <a:pt x="5" y="66"/>
                      </a:lnTo>
                      <a:lnTo>
                        <a:pt x="7" y="63"/>
                      </a:lnTo>
                      <a:lnTo>
                        <a:pt x="8" y="61"/>
                      </a:lnTo>
                      <a:lnTo>
                        <a:pt x="9" y="57"/>
                      </a:lnTo>
                      <a:lnTo>
                        <a:pt x="10" y="55"/>
                      </a:lnTo>
                      <a:lnTo>
                        <a:pt x="12" y="52"/>
                      </a:lnTo>
                      <a:lnTo>
                        <a:pt x="14" y="49"/>
                      </a:lnTo>
                      <a:lnTo>
                        <a:pt x="18" y="44"/>
                      </a:lnTo>
                      <a:lnTo>
                        <a:pt x="22" y="40"/>
                      </a:lnTo>
                      <a:lnTo>
                        <a:pt x="27" y="35"/>
                      </a:lnTo>
                      <a:lnTo>
                        <a:pt x="29" y="32"/>
                      </a:lnTo>
                      <a:lnTo>
                        <a:pt x="32" y="30"/>
                      </a:lnTo>
                      <a:lnTo>
                        <a:pt x="35" y="28"/>
                      </a:lnTo>
                      <a:lnTo>
                        <a:pt x="38" y="26"/>
                      </a:lnTo>
                      <a:lnTo>
                        <a:pt x="41" y="24"/>
                      </a:lnTo>
                      <a:lnTo>
                        <a:pt x="44" y="22"/>
                      </a:lnTo>
                      <a:lnTo>
                        <a:pt x="48" y="20"/>
                      </a:lnTo>
                      <a:lnTo>
                        <a:pt x="51" y="18"/>
                      </a:lnTo>
                      <a:lnTo>
                        <a:pt x="56" y="16"/>
                      </a:lnTo>
                      <a:lnTo>
                        <a:pt x="59" y="15"/>
                      </a:lnTo>
                      <a:lnTo>
                        <a:pt x="63" y="13"/>
                      </a:lnTo>
                      <a:lnTo>
                        <a:pt x="68" y="12"/>
                      </a:lnTo>
                      <a:lnTo>
                        <a:pt x="73" y="10"/>
                      </a:lnTo>
                      <a:lnTo>
                        <a:pt x="77" y="9"/>
                      </a:lnTo>
                      <a:lnTo>
                        <a:pt x="82" y="8"/>
                      </a:lnTo>
                      <a:lnTo>
                        <a:pt x="87" y="6"/>
                      </a:lnTo>
                      <a:lnTo>
                        <a:pt x="92" y="5"/>
                      </a:lnTo>
                      <a:lnTo>
                        <a:pt x="98" y="4"/>
                      </a:lnTo>
                      <a:lnTo>
                        <a:pt x="104" y="3"/>
                      </a:lnTo>
                      <a:lnTo>
                        <a:pt x="109" y="3"/>
                      </a:lnTo>
                      <a:lnTo>
                        <a:pt x="116" y="2"/>
                      </a:lnTo>
                      <a:lnTo>
                        <a:pt x="122" y="1"/>
                      </a:lnTo>
                      <a:lnTo>
                        <a:pt x="129" y="1"/>
                      </a:lnTo>
                      <a:lnTo>
                        <a:pt x="135" y="0"/>
                      </a:lnTo>
                      <a:lnTo>
                        <a:pt x="142" y="0"/>
                      </a:lnTo>
                      <a:lnTo>
                        <a:pt x="149" y="0"/>
                      </a:lnTo>
                      <a:lnTo>
                        <a:pt x="157" y="0"/>
                      </a:lnTo>
                      <a:lnTo>
                        <a:pt x="164" y="0"/>
                      </a:lnTo>
                      <a:lnTo>
                        <a:pt x="172" y="0"/>
                      </a:lnTo>
                      <a:lnTo>
                        <a:pt x="180" y="1"/>
                      </a:lnTo>
                      <a:lnTo>
                        <a:pt x="188" y="1"/>
                      </a:lnTo>
                      <a:lnTo>
                        <a:pt x="196" y="2"/>
                      </a:lnTo>
                      <a:lnTo>
                        <a:pt x="206" y="3"/>
                      </a:lnTo>
                      <a:lnTo>
                        <a:pt x="214" y="4"/>
                      </a:lnTo>
                      <a:lnTo>
                        <a:pt x="215" y="4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222" name="Freeform 232">
                  <a:extLst>
                    <a:ext uri="{FF2B5EF4-FFF2-40B4-BE49-F238E27FC236}">
                      <a16:creationId xmlns:a16="http://schemas.microsoft.com/office/drawing/2014/main" id="{E0A6A18C-C356-478A-8821-15A6ED3FFD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1" y="2181"/>
                  <a:ext cx="449" cy="201"/>
                </a:xfrm>
                <a:custGeom>
                  <a:avLst/>
                  <a:gdLst>
                    <a:gd name="T0" fmla="*/ 237 w 449"/>
                    <a:gd name="T1" fmla="*/ 6 h 201"/>
                    <a:gd name="T2" fmla="*/ 268 w 449"/>
                    <a:gd name="T3" fmla="*/ 8 h 201"/>
                    <a:gd name="T4" fmla="*/ 295 w 449"/>
                    <a:gd name="T5" fmla="*/ 11 h 201"/>
                    <a:gd name="T6" fmla="*/ 322 w 449"/>
                    <a:gd name="T7" fmla="*/ 15 h 201"/>
                    <a:gd name="T8" fmla="*/ 344 w 449"/>
                    <a:gd name="T9" fmla="*/ 20 h 201"/>
                    <a:gd name="T10" fmla="*/ 364 w 449"/>
                    <a:gd name="T11" fmla="*/ 25 h 201"/>
                    <a:gd name="T12" fmla="*/ 382 w 449"/>
                    <a:gd name="T13" fmla="*/ 30 h 201"/>
                    <a:gd name="T14" fmla="*/ 397 w 449"/>
                    <a:gd name="T15" fmla="*/ 36 h 201"/>
                    <a:gd name="T16" fmla="*/ 410 w 449"/>
                    <a:gd name="T17" fmla="*/ 42 h 201"/>
                    <a:gd name="T18" fmla="*/ 423 w 449"/>
                    <a:gd name="T19" fmla="*/ 51 h 201"/>
                    <a:gd name="T20" fmla="*/ 438 w 449"/>
                    <a:gd name="T21" fmla="*/ 67 h 201"/>
                    <a:gd name="T22" fmla="*/ 446 w 449"/>
                    <a:gd name="T23" fmla="*/ 83 h 201"/>
                    <a:gd name="T24" fmla="*/ 448 w 449"/>
                    <a:gd name="T25" fmla="*/ 100 h 201"/>
                    <a:gd name="T26" fmla="*/ 445 w 449"/>
                    <a:gd name="T27" fmla="*/ 118 h 201"/>
                    <a:gd name="T28" fmla="*/ 436 w 449"/>
                    <a:gd name="T29" fmla="*/ 133 h 201"/>
                    <a:gd name="T30" fmla="*/ 420 w 449"/>
                    <a:gd name="T31" fmla="*/ 146 h 201"/>
                    <a:gd name="T32" fmla="*/ 405 w 449"/>
                    <a:gd name="T33" fmla="*/ 155 h 201"/>
                    <a:gd name="T34" fmla="*/ 393 w 449"/>
                    <a:gd name="T35" fmla="*/ 160 h 201"/>
                    <a:gd name="T36" fmla="*/ 379 w 449"/>
                    <a:gd name="T37" fmla="*/ 164 h 201"/>
                    <a:gd name="T38" fmla="*/ 364 w 449"/>
                    <a:gd name="T39" fmla="*/ 168 h 201"/>
                    <a:gd name="T40" fmla="*/ 348 w 449"/>
                    <a:gd name="T41" fmla="*/ 172 h 201"/>
                    <a:gd name="T42" fmla="*/ 331 w 449"/>
                    <a:gd name="T43" fmla="*/ 176 h 201"/>
                    <a:gd name="T44" fmla="*/ 312 w 449"/>
                    <a:gd name="T45" fmla="*/ 179 h 201"/>
                    <a:gd name="T46" fmla="*/ 292 w 449"/>
                    <a:gd name="T47" fmla="*/ 181 h 201"/>
                    <a:gd name="T48" fmla="*/ 270 w 449"/>
                    <a:gd name="T49" fmla="*/ 183 h 201"/>
                    <a:gd name="T50" fmla="*/ 249 w 449"/>
                    <a:gd name="T51" fmla="*/ 183 h 201"/>
                    <a:gd name="T52" fmla="*/ 230 w 449"/>
                    <a:gd name="T53" fmla="*/ 183 h 201"/>
                    <a:gd name="T54" fmla="*/ 214 w 449"/>
                    <a:gd name="T55" fmla="*/ 182 h 201"/>
                    <a:gd name="T56" fmla="*/ 200 w 449"/>
                    <a:gd name="T57" fmla="*/ 181 h 201"/>
                    <a:gd name="T58" fmla="*/ 187 w 449"/>
                    <a:gd name="T59" fmla="*/ 180 h 201"/>
                    <a:gd name="T60" fmla="*/ 172 w 449"/>
                    <a:gd name="T61" fmla="*/ 178 h 201"/>
                    <a:gd name="T62" fmla="*/ 157 w 449"/>
                    <a:gd name="T63" fmla="*/ 176 h 201"/>
                    <a:gd name="T64" fmla="*/ 144 w 449"/>
                    <a:gd name="T65" fmla="*/ 174 h 201"/>
                    <a:gd name="T66" fmla="*/ 131 w 449"/>
                    <a:gd name="T67" fmla="*/ 172 h 201"/>
                    <a:gd name="T68" fmla="*/ 118 w 449"/>
                    <a:gd name="T69" fmla="*/ 174 h 201"/>
                    <a:gd name="T70" fmla="*/ 104 w 449"/>
                    <a:gd name="T71" fmla="*/ 181 h 201"/>
                    <a:gd name="T72" fmla="*/ 92 w 449"/>
                    <a:gd name="T73" fmla="*/ 189 h 201"/>
                    <a:gd name="T74" fmla="*/ 81 w 449"/>
                    <a:gd name="T75" fmla="*/ 196 h 201"/>
                    <a:gd name="T76" fmla="*/ 70 w 449"/>
                    <a:gd name="T77" fmla="*/ 200 h 201"/>
                    <a:gd name="T78" fmla="*/ 57 w 449"/>
                    <a:gd name="T79" fmla="*/ 198 h 201"/>
                    <a:gd name="T80" fmla="*/ 44 w 449"/>
                    <a:gd name="T81" fmla="*/ 191 h 201"/>
                    <a:gd name="T82" fmla="*/ 32 w 449"/>
                    <a:gd name="T83" fmla="*/ 182 h 201"/>
                    <a:gd name="T84" fmla="*/ 20 w 449"/>
                    <a:gd name="T85" fmla="*/ 171 h 201"/>
                    <a:gd name="T86" fmla="*/ 13 w 449"/>
                    <a:gd name="T87" fmla="*/ 157 h 201"/>
                    <a:gd name="T88" fmla="*/ 7 w 449"/>
                    <a:gd name="T89" fmla="*/ 144 h 201"/>
                    <a:gd name="T90" fmla="*/ 3 w 449"/>
                    <a:gd name="T91" fmla="*/ 127 h 201"/>
                    <a:gd name="T92" fmla="*/ 1 w 449"/>
                    <a:gd name="T93" fmla="*/ 112 h 201"/>
                    <a:gd name="T94" fmla="*/ 0 w 449"/>
                    <a:gd name="T95" fmla="*/ 100 h 201"/>
                    <a:gd name="T96" fmla="*/ 1 w 449"/>
                    <a:gd name="T97" fmla="*/ 89 h 201"/>
                    <a:gd name="T98" fmla="*/ 1 w 449"/>
                    <a:gd name="T99" fmla="*/ 78 h 201"/>
                    <a:gd name="T100" fmla="*/ 5 w 449"/>
                    <a:gd name="T101" fmla="*/ 67 h 201"/>
                    <a:gd name="T102" fmla="*/ 10 w 449"/>
                    <a:gd name="T103" fmla="*/ 57 h 201"/>
                    <a:gd name="T104" fmla="*/ 22 w 449"/>
                    <a:gd name="T105" fmla="*/ 38 h 201"/>
                    <a:gd name="T106" fmla="*/ 37 w 449"/>
                    <a:gd name="T107" fmla="*/ 25 h 201"/>
                    <a:gd name="T108" fmla="*/ 51 w 449"/>
                    <a:gd name="T109" fmla="*/ 17 h 201"/>
                    <a:gd name="T110" fmla="*/ 67 w 449"/>
                    <a:gd name="T111" fmla="*/ 11 h 201"/>
                    <a:gd name="T112" fmla="*/ 85 w 449"/>
                    <a:gd name="T113" fmla="*/ 6 h 201"/>
                    <a:gd name="T114" fmla="*/ 107 w 449"/>
                    <a:gd name="T115" fmla="*/ 2 h 201"/>
                    <a:gd name="T116" fmla="*/ 132 w 449"/>
                    <a:gd name="T117" fmla="*/ 0 h 201"/>
                    <a:gd name="T118" fmla="*/ 160 w 449"/>
                    <a:gd name="T119" fmla="*/ 0 h 201"/>
                    <a:gd name="T120" fmla="*/ 192 w 449"/>
                    <a:gd name="T121" fmla="*/ 2 h 201"/>
                    <a:gd name="T122" fmla="*/ 210 w 449"/>
                    <a:gd name="T123" fmla="*/ 4 h 20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49"/>
                    <a:gd name="T187" fmla="*/ 0 h 201"/>
                    <a:gd name="T188" fmla="*/ 449 w 449"/>
                    <a:gd name="T189" fmla="*/ 201 h 20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49" h="201">
                      <a:moveTo>
                        <a:pt x="210" y="4"/>
                      </a:moveTo>
                      <a:lnTo>
                        <a:pt x="219" y="4"/>
                      </a:lnTo>
                      <a:lnTo>
                        <a:pt x="227" y="5"/>
                      </a:lnTo>
                      <a:lnTo>
                        <a:pt x="237" y="6"/>
                      </a:lnTo>
                      <a:lnTo>
                        <a:pt x="244" y="6"/>
                      </a:lnTo>
                      <a:lnTo>
                        <a:pt x="253" y="7"/>
                      </a:lnTo>
                      <a:lnTo>
                        <a:pt x="260" y="7"/>
                      </a:lnTo>
                      <a:lnTo>
                        <a:pt x="268" y="8"/>
                      </a:lnTo>
                      <a:lnTo>
                        <a:pt x="275" y="9"/>
                      </a:lnTo>
                      <a:lnTo>
                        <a:pt x="282" y="10"/>
                      </a:lnTo>
                      <a:lnTo>
                        <a:pt x="289" y="11"/>
                      </a:lnTo>
                      <a:lnTo>
                        <a:pt x="295" y="11"/>
                      </a:lnTo>
                      <a:lnTo>
                        <a:pt x="303" y="13"/>
                      </a:lnTo>
                      <a:lnTo>
                        <a:pt x="309" y="13"/>
                      </a:lnTo>
                      <a:lnTo>
                        <a:pt x="315" y="14"/>
                      </a:lnTo>
                      <a:lnTo>
                        <a:pt x="322" y="15"/>
                      </a:lnTo>
                      <a:lnTo>
                        <a:pt x="327" y="17"/>
                      </a:lnTo>
                      <a:lnTo>
                        <a:pt x="333" y="17"/>
                      </a:lnTo>
                      <a:lnTo>
                        <a:pt x="339" y="18"/>
                      </a:lnTo>
                      <a:lnTo>
                        <a:pt x="344" y="20"/>
                      </a:lnTo>
                      <a:lnTo>
                        <a:pt x="349" y="21"/>
                      </a:lnTo>
                      <a:lnTo>
                        <a:pt x="354" y="22"/>
                      </a:lnTo>
                      <a:lnTo>
                        <a:pt x="359" y="23"/>
                      </a:lnTo>
                      <a:lnTo>
                        <a:pt x="364" y="25"/>
                      </a:lnTo>
                      <a:lnTo>
                        <a:pt x="369" y="26"/>
                      </a:lnTo>
                      <a:lnTo>
                        <a:pt x="373" y="27"/>
                      </a:lnTo>
                      <a:lnTo>
                        <a:pt x="378" y="29"/>
                      </a:lnTo>
                      <a:lnTo>
                        <a:pt x="382" y="30"/>
                      </a:lnTo>
                      <a:lnTo>
                        <a:pt x="386" y="31"/>
                      </a:lnTo>
                      <a:lnTo>
                        <a:pt x="390" y="33"/>
                      </a:lnTo>
                      <a:lnTo>
                        <a:pt x="394" y="35"/>
                      </a:lnTo>
                      <a:lnTo>
                        <a:pt x="397" y="36"/>
                      </a:lnTo>
                      <a:lnTo>
                        <a:pt x="401" y="38"/>
                      </a:lnTo>
                      <a:lnTo>
                        <a:pt x="404" y="39"/>
                      </a:lnTo>
                      <a:lnTo>
                        <a:pt x="407" y="41"/>
                      </a:lnTo>
                      <a:lnTo>
                        <a:pt x="410" y="42"/>
                      </a:lnTo>
                      <a:lnTo>
                        <a:pt x="412" y="44"/>
                      </a:lnTo>
                      <a:lnTo>
                        <a:pt x="416" y="46"/>
                      </a:lnTo>
                      <a:lnTo>
                        <a:pt x="418" y="47"/>
                      </a:lnTo>
                      <a:lnTo>
                        <a:pt x="423" y="51"/>
                      </a:lnTo>
                      <a:lnTo>
                        <a:pt x="427" y="55"/>
                      </a:lnTo>
                      <a:lnTo>
                        <a:pt x="431" y="59"/>
                      </a:lnTo>
                      <a:lnTo>
                        <a:pt x="435" y="62"/>
                      </a:lnTo>
                      <a:lnTo>
                        <a:pt x="438" y="67"/>
                      </a:lnTo>
                      <a:lnTo>
                        <a:pt x="441" y="70"/>
                      </a:lnTo>
                      <a:lnTo>
                        <a:pt x="442" y="75"/>
                      </a:lnTo>
                      <a:lnTo>
                        <a:pt x="445" y="79"/>
                      </a:lnTo>
                      <a:lnTo>
                        <a:pt x="446" y="83"/>
                      </a:lnTo>
                      <a:lnTo>
                        <a:pt x="447" y="87"/>
                      </a:lnTo>
                      <a:lnTo>
                        <a:pt x="447" y="92"/>
                      </a:lnTo>
                      <a:lnTo>
                        <a:pt x="448" y="96"/>
                      </a:lnTo>
                      <a:lnTo>
                        <a:pt x="448" y="100"/>
                      </a:lnTo>
                      <a:lnTo>
                        <a:pt x="448" y="105"/>
                      </a:lnTo>
                      <a:lnTo>
                        <a:pt x="447" y="109"/>
                      </a:lnTo>
                      <a:lnTo>
                        <a:pt x="447" y="114"/>
                      </a:lnTo>
                      <a:lnTo>
                        <a:pt x="445" y="118"/>
                      </a:lnTo>
                      <a:lnTo>
                        <a:pt x="443" y="122"/>
                      </a:lnTo>
                      <a:lnTo>
                        <a:pt x="442" y="126"/>
                      </a:lnTo>
                      <a:lnTo>
                        <a:pt x="439" y="129"/>
                      </a:lnTo>
                      <a:lnTo>
                        <a:pt x="436" y="133"/>
                      </a:lnTo>
                      <a:lnTo>
                        <a:pt x="433" y="136"/>
                      </a:lnTo>
                      <a:lnTo>
                        <a:pt x="429" y="140"/>
                      </a:lnTo>
                      <a:lnTo>
                        <a:pt x="425" y="143"/>
                      </a:lnTo>
                      <a:lnTo>
                        <a:pt x="420" y="146"/>
                      </a:lnTo>
                      <a:lnTo>
                        <a:pt x="416" y="149"/>
                      </a:lnTo>
                      <a:lnTo>
                        <a:pt x="411" y="152"/>
                      </a:lnTo>
                      <a:lnTo>
                        <a:pt x="408" y="154"/>
                      </a:lnTo>
                      <a:lnTo>
                        <a:pt x="405" y="155"/>
                      </a:lnTo>
                      <a:lnTo>
                        <a:pt x="402" y="156"/>
                      </a:lnTo>
                      <a:lnTo>
                        <a:pt x="399" y="157"/>
                      </a:lnTo>
                      <a:lnTo>
                        <a:pt x="396" y="158"/>
                      </a:lnTo>
                      <a:lnTo>
                        <a:pt x="393" y="160"/>
                      </a:lnTo>
                      <a:lnTo>
                        <a:pt x="390" y="161"/>
                      </a:lnTo>
                      <a:lnTo>
                        <a:pt x="386" y="162"/>
                      </a:lnTo>
                      <a:lnTo>
                        <a:pt x="383" y="163"/>
                      </a:lnTo>
                      <a:lnTo>
                        <a:pt x="379" y="164"/>
                      </a:lnTo>
                      <a:lnTo>
                        <a:pt x="376" y="165"/>
                      </a:lnTo>
                      <a:lnTo>
                        <a:pt x="372" y="166"/>
                      </a:lnTo>
                      <a:lnTo>
                        <a:pt x="368" y="167"/>
                      </a:lnTo>
                      <a:lnTo>
                        <a:pt x="364" y="168"/>
                      </a:lnTo>
                      <a:lnTo>
                        <a:pt x="361" y="170"/>
                      </a:lnTo>
                      <a:lnTo>
                        <a:pt x="357" y="170"/>
                      </a:lnTo>
                      <a:lnTo>
                        <a:pt x="352" y="171"/>
                      </a:lnTo>
                      <a:lnTo>
                        <a:pt x="348" y="172"/>
                      </a:lnTo>
                      <a:lnTo>
                        <a:pt x="344" y="173"/>
                      </a:lnTo>
                      <a:lnTo>
                        <a:pt x="339" y="174"/>
                      </a:lnTo>
                      <a:lnTo>
                        <a:pt x="335" y="175"/>
                      </a:lnTo>
                      <a:lnTo>
                        <a:pt x="331" y="176"/>
                      </a:lnTo>
                      <a:lnTo>
                        <a:pt x="326" y="176"/>
                      </a:lnTo>
                      <a:lnTo>
                        <a:pt x="322" y="178"/>
                      </a:lnTo>
                      <a:lnTo>
                        <a:pt x="317" y="178"/>
                      </a:lnTo>
                      <a:lnTo>
                        <a:pt x="312" y="179"/>
                      </a:lnTo>
                      <a:lnTo>
                        <a:pt x="307" y="179"/>
                      </a:lnTo>
                      <a:lnTo>
                        <a:pt x="302" y="180"/>
                      </a:lnTo>
                      <a:lnTo>
                        <a:pt x="297" y="180"/>
                      </a:lnTo>
                      <a:lnTo>
                        <a:pt x="292" y="181"/>
                      </a:lnTo>
                      <a:lnTo>
                        <a:pt x="286" y="181"/>
                      </a:lnTo>
                      <a:lnTo>
                        <a:pt x="280" y="181"/>
                      </a:lnTo>
                      <a:lnTo>
                        <a:pt x="276" y="182"/>
                      </a:lnTo>
                      <a:lnTo>
                        <a:pt x="270" y="183"/>
                      </a:lnTo>
                      <a:lnTo>
                        <a:pt x="264" y="183"/>
                      </a:lnTo>
                      <a:lnTo>
                        <a:pt x="259" y="183"/>
                      </a:lnTo>
                      <a:lnTo>
                        <a:pt x="254" y="183"/>
                      </a:lnTo>
                      <a:lnTo>
                        <a:pt x="249" y="183"/>
                      </a:lnTo>
                      <a:lnTo>
                        <a:pt x="244" y="183"/>
                      </a:lnTo>
                      <a:lnTo>
                        <a:pt x="239" y="183"/>
                      </a:lnTo>
                      <a:lnTo>
                        <a:pt x="235" y="183"/>
                      </a:lnTo>
                      <a:lnTo>
                        <a:pt x="230" y="183"/>
                      </a:lnTo>
                      <a:lnTo>
                        <a:pt x="225" y="183"/>
                      </a:lnTo>
                      <a:lnTo>
                        <a:pt x="222" y="182"/>
                      </a:lnTo>
                      <a:lnTo>
                        <a:pt x="217" y="182"/>
                      </a:lnTo>
                      <a:lnTo>
                        <a:pt x="214" y="182"/>
                      </a:lnTo>
                      <a:lnTo>
                        <a:pt x="209" y="181"/>
                      </a:lnTo>
                      <a:lnTo>
                        <a:pt x="206" y="181"/>
                      </a:lnTo>
                      <a:lnTo>
                        <a:pt x="203" y="181"/>
                      </a:lnTo>
                      <a:lnTo>
                        <a:pt x="200" y="181"/>
                      </a:lnTo>
                      <a:lnTo>
                        <a:pt x="196" y="181"/>
                      </a:lnTo>
                      <a:lnTo>
                        <a:pt x="192" y="180"/>
                      </a:lnTo>
                      <a:lnTo>
                        <a:pt x="190" y="180"/>
                      </a:lnTo>
                      <a:lnTo>
                        <a:pt x="187" y="180"/>
                      </a:lnTo>
                      <a:lnTo>
                        <a:pt x="185" y="180"/>
                      </a:lnTo>
                      <a:lnTo>
                        <a:pt x="182" y="180"/>
                      </a:lnTo>
                      <a:lnTo>
                        <a:pt x="177" y="179"/>
                      </a:lnTo>
                      <a:lnTo>
                        <a:pt x="172" y="178"/>
                      </a:lnTo>
                      <a:lnTo>
                        <a:pt x="167" y="178"/>
                      </a:lnTo>
                      <a:lnTo>
                        <a:pt x="163" y="177"/>
                      </a:lnTo>
                      <a:lnTo>
                        <a:pt x="159" y="176"/>
                      </a:lnTo>
                      <a:lnTo>
                        <a:pt x="157" y="176"/>
                      </a:lnTo>
                      <a:lnTo>
                        <a:pt x="154" y="175"/>
                      </a:lnTo>
                      <a:lnTo>
                        <a:pt x="150" y="174"/>
                      </a:lnTo>
                      <a:lnTo>
                        <a:pt x="148" y="174"/>
                      </a:lnTo>
                      <a:lnTo>
                        <a:pt x="144" y="174"/>
                      </a:lnTo>
                      <a:lnTo>
                        <a:pt x="140" y="173"/>
                      </a:lnTo>
                      <a:lnTo>
                        <a:pt x="137" y="173"/>
                      </a:lnTo>
                      <a:lnTo>
                        <a:pt x="134" y="172"/>
                      </a:lnTo>
                      <a:lnTo>
                        <a:pt x="131" y="172"/>
                      </a:lnTo>
                      <a:lnTo>
                        <a:pt x="128" y="172"/>
                      </a:lnTo>
                      <a:lnTo>
                        <a:pt x="124" y="173"/>
                      </a:lnTo>
                      <a:lnTo>
                        <a:pt x="121" y="174"/>
                      </a:lnTo>
                      <a:lnTo>
                        <a:pt x="118" y="174"/>
                      </a:lnTo>
                      <a:lnTo>
                        <a:pt x="113" y="176"/>
                      </a:lnTo>
                      <a:lnTo>
                        <a:pt x="110" y="178"/>
                      </a:lnTo>
                      <a:lnTo>
                        <a:pt x="106" y="179"/>
                      </a:lnTo>
                      <a:lnTo>
                        <a:pt x="104" y="181"/>
                      </a:lnTo>
                      <a:lnTo>
                        <a:pt x="100" y="183"/>
                      </a:lnTo>
                      <a:lnTo>
                        <a:pt x="97" y="185"/>
                      </a:lnTo>
                      <a:lnTo>
                        <a:pt x="94" y="187"/>
                      </a:lnTo>
                      <a:lnTo>
                        <a:pt x="92" y="189"/>
                      </a:lnTo>
                      <a:lnTo>
                        <a:pt x="89" y="191"/>
                      </a:lnTo>
                      <a:lnTo>
                        <a:pt x="86" y="193"/>
                      </a:lnTo>
                      <a:lnTo>
                        <a:pt x="84" y="195"/>
                      </a:lnTo>
                      <a:lnTo>
                        <a:pt x="81" y="196"/>
                      </a:lnTo>
                      <a:lnTo>
                        <a:pt x="78" y="198"/>
                      </a:lnTo>
                      <a:lnTo>
                        <a:pt x="75" y="199"/>
                      </a:lnTo>
                      <a:lnTo>
                        <a:pt x="73" y="200"/>
                      </a:lnTo>
                      <a:lnTo>
                        <a:pt x="70" y="200"/>
                      </a:lnTo>
                      <a:lnTo>
                        <a:pt x="67" y="200"/>
                      </a:lnTo>
                      <a:lnTo>
                        <a:pt x="64" y="200"/>
                      </a:lnTo>
                      <a:lnTo>
                        <a:pt x="60" y="199"/>
                      </a:lnTo>
                      <a:lnTo>
                        <a:pt x="57" y="198"/>
                      </a:lnTo>
                      <a:lnTo>
                        <a:pt x="54" y="195"/>
                      </a:lnTo>
                      <a:lnTo>
                        <a:pt x="50" y="194"/>
                      </a:lnTo>
                      <a:lnTo>
                        <a:pt x="47" y="192"/>
                      </a:lnTo>
                      <a:lnTo>
                        <a:pt x="44" y="191"/>
                      </a:lnTo>
                      <a:lnTo>
                        <a:pt x="40" y="189"/>
                      </a:lnTo>
                      <a:lnTo>
                        <a:pt x="37" y="187"/>
                      </a:lnTo>
                      <a:lnTo>
                        <a:pt x="35" y="184"/>
                      </a:lnTo>
                      <a:lnTo>
                        <a:pt x="32" y="182"/>
                      </a:lnTo>
                      <a:lnTo>
                        <a:pt x="28" y="180"/>
                      </a:lnTo>
                      <a:lnTo>
                        <a:pt x="26" y="178"/>
                      </a:lnTo>
                      <a:lnTo>
                        <a:pt x="23" y="174"/>
                      </a:lnTo>
                      <a:lnTo>
                        <a:pt x="20" y="171"/>
                      </a:lnTo>
                      <a:lnTo>
                        <a:pt x="18" y="166"/>
                      </a:lnTo>
                      <a:lnTo>
                        <a:pt x="16" y="163"/>
                      </a:lnTo>
                      <a:lnTo>
                        <a:pt x="14" y="161"/>
                      </a:lnTo>
                      <a:lnTo>
                        <a:pt x="13" y="157"/>
                      </a:lnTo>
                      <a:lnTo>
                        <a:pt x="11" y="154"/>
                      </a:lnTo>
                      <a:lnTo>
                        <a:pt x="10" y="150"/>
                      </a:lnTo>
                      <a:lnTo>
                        <a:pt x="8" y="147"/>
                      </a:lnTo>
                      <a:lnTo>
                        <a:pt x="7" y="144"/>
                      </a:lnTo>
                      <a:lnTo>
                        <a:pt x="6" y="140"/>
                      </a:lnTo>
                      <a:lnTo>
                        <a:pt x="5" y="136"/>
                      </a:lnTo>
                      <a:lnTo>
                        <a:pt x="4" y="131"/>
                      </a:lnTo>
                      <a:lnTo>
                        <a:pt x="3" y="127"/>
                      </a:lnTo>
                      <a:lnTo>
                        <a:pt x="1" y="122"/>
                      </a:lnTo>
                      <a:lnTo>
                        <a:pt x="1" y="117"/>
                      </a:lnTo>
                      <a:lnTo>
                        <a:pt x="1" y="115"/>
                      </a:lnTo>
                      <a:lnTo>
                        <a:pt x="1" y="112"/>
                      </a:lnTo>
                      <a:lnTo>
                        <a:pt x="1" y="109"/>
                      </a:lnTo>
                      <a:lnTo>
                        <a:pt x="0" y="106"/>
                      </a:lnTo>
                      <a:lnTo>
                        <a:pt x="0" y="104"/>
                      </a:lnTo>
                      <a:lnTo>
                        <a:pt x="0" y="100"/>
                      </a:lnTo>
                      <a:lnTo>
                        <a:pt x="0" y="97"/>
                      </a:lnTo>
                      <a:lnTo>
                        <a:pt x="0" y="95"/>
                      </a:lnTo>
                      <a:lnTo>
                        <a:pt x="0" y="92"/>
                      </a:lnTo>
                      <a:lnTo>
                        <a:pt x="1" y="89"/>
                      </a:lnTo>
                      <a:lnTo>
                        <a:pt x="1" y="86"/>
                      </a:lnTo>
                      <a:lnTo>
                        <a:pt x="1" y="83"/>
                      </a:lnTo>
                      <a:lnTo>
                        <a:pt x="1" y="81"/>
                      </a:lnTo>
                      <a:lnTo>
                        <a:pt x="1" y="78"/>
                      </a:lnTo>
                      <a:lnTo>
                        <a:pt x="2" y="75"/>
                      </a:lnTo>
                      <a:lnTo>
                        <a:pt x="4" y="72"/>
                      </a:lnTo>
                      <a:lnTo>
                        <a:pt x="4" y="70"/>
                      </a:lnTo>
                      <a:lnTo>
                        <a:pt x="5" y="67"/>
                      </a:lnTo>
                      <a:lnTo>
                        <a:pt x="6" y="64"/>
                      </a:lnTo>
                      <a:lnTo>
                        <a:pt x="7" y="61"/>
                      </a:lnTo>
                      <a:lnTo>
                        <a:pt x="8" y="59"/>
                      </a:lnTo>
                      <a:lnTo>
                        <a:pt x="10" y="57"/>
                      </a:lnTo>
                      <a:lnTo>
                        <a:pt x="11" y="54"/>
                      </a:lnTo>
                      <a:lnTo>
                        <a:pt x="15" y="48"/>
                      </a:lnTo>
                      <a:lnTo>
                        <a:pt x="18" y="43"/>
                      </a:lnTo>
                      <a:lnTo>
                        <a:pt x="22" y="38"/>
                      </a:lnTo>
                      <a:lnTo>
                        <a:pt x="26" y="33"/>
                      </a:lnTo>
                      <a:lnTo>
                        <a:pt x="32" y="29"/>
                      </a:lnTo>
                      <a:lnTo>
                        <a:pt x="35" y="27"/>
                      </a:lnTo>
                      <a:lnTo>
                        <a:pt x="37" y="25"/>
                      </a:lnTo>
                      <a:lnTo>
                        <a:pt x="40" y="23"/>
                      </a:lnTo>
                      <a:lnTo>
                        <a:pt x="44" y="21"/>
                      </a:lnTo>
                      <a:lnTo>
                        <a:pt x="47" y="19"/>
                      </a:lnTo>
                      <a:lnTo>
                        <a:pt x="51" y="17"/>
                      </a:lnTo>
                      <a:lnTo>
                        <a:pt x="54" y="15"/>
                      </a:lnTo>
                      <a:lnTo>
                        <a:pt x="58" y="14"/>
                      </a:lnTo>
                      <a:lnTo>
                        <a:pt x="63" y="13"/>
                      </a:lnTo>
                      <a:lnTo>
                        <a:pt x="67" y="11"/>
                      </a:lnTo>
                      <a:lnTo>
                        <a:pt x="71" y="9"/>
                      </a:lnTo>
                      <a:lnTo>
                        <a:pt x="75" y="8"/>
                      </a:lnTo>
                      <a:lnTo>
                        <a:pt x="81" y="7"/>
                      </a:lnTo>
                      <a:lnTo>
                        <a:pt x="85" y="6"/>
                      </a:lnTo>
                      <a:lnTo>
                        <a:pt x="90" y="4"/>
                      </a:lnTo>
                      <a:lnTo>
                        <a:pt x="96" y="4"/>
                      </a:lnTo>
                      <a:lnTo>
                        <a:pt x="102" y="3"/>
                      </a:lnTo>
                      <a:lnTo>
                        <a:pt x="107" y="2"/>
                      </a:lnTo>
                      <a:lnTo>
                        <a:pt x="113" y="1"/>
                      </a:lnTo>
                      <a:lnTo>
                        <a:pt x="119" y="1"/>
                      </a:lnTo>
                      <a:lnTo>
                        <a:pt x="126" y="0"/>
                      </a:lnTo>
                      <a:lnTo>
                        <a:pt x="132" y="0"/>
                      </a:lnTo>
                      <a:lnTo>
                        <a:pt x="139" y="0"/>
                      </a:lnTo>
                      <a:lnTo>
                        <a:pt x="146" y="0"/>
                      </a:lnTo>
                      <a:lnTo>
                        <a:pt x="153" y="0"/>
                      </a:lnTo>
                      <a:lnTo>
                        <a:pt x="160" y="0"/>
                      </a:lnTo>
                      <a:lnTo>
                        <a:pt x="169" y="0"/>
                      </a:lnTo>
                      <a:lnTo>
                        <a:pt x="175" y="0"/>
                      </a:lnTo>
                      <a:lnTo>
                        <a:pt x="184" y="1"/>
                      </a:lnTo>
                      <a:lnTo>
                        <a:pt x="192" y="2"/>
                      </a:lnTo>
                      <a:lnTo>
                        <a:pt x="201" y="2"/>
                      </a:lnTo>
                      <a:lnTo>
                        <a:pt x="209" y="4"/>
                      </a:lnTo>
                      <a:lnTo>
                        <a:pt x="210" y="4"/>
                      </a:lnTo>
                    </a:path>
                  </a:pathLst>
                </a:custGeom>
                <a:solidFill>
                  <a:srgbClr val="FF8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223" name="Freeform 233">
                  <a:extLst>
                    <a:ext uri="{FF2B5EF4-FFF2-40B4-BE49-F238E27FC236}">
                      <a16:creationId xmlns:a16="http://schemas.microsoft.com/office/drawing/2014/main" id="{29B8E4FC-9A54-4FBF-B89C-AAFA3E6A50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24" y="2187"/>
                  <a:ext cx="5" cy="34"/>
                </a:xfrm>
                <a:custGeom>
                  <a:avLst/>
                  <a:gdLst>
                    <a:gd name="T0" fmla="*/ 4 w 5"/>
                    <a:gd name="T1" fmla="*/ 0 h 34"/>
                    <a:gd name="T2" fmla="*/ 4 w 5"/>
                    <a:gd name="T3" fmla="*/ 1 h 34"/>
                    <a:gd name="T4" fmla="*/ 4 w 5"/>
                    <a:gd name="T5" fmla="*/ 2 h 34"/>
                    <a:gd name="T6" fmla="*/ 4 w 5"/>
                    <a:gd name="T7" fmla="*/ 3 h 34"/>
                    <a:gd name="T8" fmla="*/ 3 w 5"/>
                    <a:gd name="T9" fmla="*/ 4 h 34"/>
                    <a:gd name="T10" fmla="*/ 3 w 5"/>
                    <a:gd name="T11" fmla="*/ 5 h 34"/>
                    <a:gd name="T12" fmla="*/ 3 w 5"/>
                    <a:gd name="T13" fmla="*/ 5 h 34"/>
                    <a:gd name="T14" fmla="*/ 2 w 5"/>
                    <a:gd name="T15" fmla="*/ 7 h 34"/>
                    <a:gd name="T16" fmla="*/ 2 w 5"/>
                    <a:gd name="T17" fmla="*/ 7 h 34"/>
                    <a:gd name="T18" fmla="*/ 2 w 5"/>
                    <a:gd name="T19" fmla="*/ 8 h 34"/>
                    <a:gd name="T20" fmla="*/ 2 w 5"/>
                    <a:gd name="T21" fmla="*/ 9 h 34"/>
                    <a:gd name="T22" fmla="*/ 2 w 5"/>
                    <a:gd name="T23" fmla="*/ 9 h 34"/>
                    <a:gd name="T24" fmla="*/ 2 w 5"/>
                    <a:gd name="T25" fmla="*/ 11 h 34"/>
                    <a:gd name="T26" fmla="*/ 1 w 5"/>
                    <a:gd name="T27" fmla="*/ 11 h 34"/>
                    <a:gd name="T28" fmla="*/ 1 w 5"/>
                    <a:gd name="T29" fmla="*/ 12 h 34"/>
                    <a:gd name="T30" fmla="*/ 1 w 5"/>
                    <a:gd name="T31" fmla="*/ 12 h 34"/>
                    <a:gd name="T32" fmla="*/ 0 w 5"/>
                    <a:gd name="T33" fmla="*/ 13 h 34"/>
                    <a:gd name="T34" fmla="*/ 0 w 5"/>
                    <a:gd name="T35" fmla="*/ 14 h 34"/>
                    <a:gd name="T36" fmla="*/ 0 w 5"/>
                    <a:gd name="T37" fmla="*/ 15 h 34"/>
                    <a:gd name="T38" fmla="*/ 0 w 5"/>
                    <a:gd name="T39" fmla="*/ 16 h 34"/>
                    <a:gd name="T40" fmla="*/ 0 w 5"/>
                    <a:gd name="T41" fmla="*/ 16 h 34"/>
                    <a:gd name="T42" fmla="*/ 0 w 5"/>
                    <a:gd name="T43" fmla="*/ 17 h 34"/>
                    <a:gd name="T44" fmla="*/ 0 w 5"/>
                    <a:gd name="T45" fmla="*/ 18 h 34"/>
                    <a:gd name="T46" fmla="*/ 0 w 5"/>
                    <a:gd name="T47" fmla="*/ 19 h 34"/>
                    <a:gd name="T48" fmla="*/ 0 w 5"/>
                    <a:gd name="T49" fmla="*/ 20 h 34"/>
                    <a:gd name="T50" fmla="*/ 0 w 5"/>
                    <a:gd name="T51" fmla="*/ 20 h 34"/>
                    <a:gd name="T52" fmla="*/ 0 w 5"/>
                    <a:gd name="T53" fmla="*/ 21 h 34"/>
                    <a:gd name="T54" fmla="*/ 0 w 5"/>
                    <a:gd name="T55" fmla="*/ 21 h 34"/>
                    <a:gd name="T56" fmla="*/ 0 w 5"/>
                    <a:gd name="T57" fmla="*/ 23 h 34"/>
                    <a:gd name="T58" fmla="*/ 0 w 5"/>
                    <a:gd name="T59" fmla="*/ 23 h 34"/>
                    <a:gd name="T60" fmla="*/ 0 w 5"/>
                    <a:gd name="T61" fmla="*/ 24 h 34"/>
                    <a:gd name="T62" fmla="*/ 0 w 5"/>
                    <a:gd name="T63" fmla="*/ 25 h 34"/>
                    <a:gd name="T64" fmla="*/ 2 w 5"/>
                    <a:gd name="T65" fmla="*/ 33 h 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"/>
                    <a:gd name="T100" fmla="*/ 0 h 34"/>
                    <a:gd name="T101" fmla="*/ 5 w 5"/>
                    <a:gd name="T102" fmla="*/ 34 h 3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" h="34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2" y="7"/>
                      </a:lnTo>
                      <a:lnTo>
                        <a:pt x="2" y="8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2" y="11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5"/>
                      </a:lnTo>
                      <a:lnTo>
                        <a:pt x="2" y="33"/>
                      </a:lnTo>
                    </a:path>
                  </a:pathLst>
                </a:cu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224" name="Freeform 234">
                  <a:extLst>
                    <a:ext uri="{FF2B5EF4-FFF2-40B4-BE49-F238E27FC236}">
                      <a16:creationId xmlns:a16="http://schemas.microsoft.com/office/drawing/2014/main" id="{49BBFBB9-7E88-4AA3-86DB-F836E3770C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8" y="2201"/>
                  <a:ext cx="40" cy="16"/>
                </a:xfrm>
                <a:custGeom>
                  <a:avLst/>
                  <a:gdLst>
                    <a:gd name="T0" fmla="*/ 0 w 40"/>
                    <a:gd name="T1" fmla="*/ 10 h 16"/>
                    <a:gd name="T2" fmla="*/ 2 w 40"/>
                    <a:gd name="T3" fmla="*/ 11 h 16"/>
                    <a:gd name="T4" fmla="*/ 4 w 40"/>
                    <a:gd name="T5" fmla="*/ 11 h 16"/>
                    <a:gd name="T6" fmla="*/ 5 w 40"/>
                    <a:gd name="T7" fmla="*/ 13 h 16"/>
                    <a:gd name="T8" fmla="*/ 7 w 40"/>
                    <a:gd name="T9" fmla="*/ 13 h 16"/>
                    <a:gd name="T10" fmla="*/ 9 w 40"/>
                    <a:gd name="T11" fmla="*/ 13 h 16"/>
                    <a:gd name="T12" fmla="*/ 10 w 40"/>
                    <a:gd name="T13" fmla="*/ 14 h 16"/>
                    <a:gd name="T14" fmla="*/ 12 w 40"/>
                    <a:gd name="T15" fmla="*/ 15 h 16"/>
                    <a:gd name="T16" fmla="*/ 13 w 40"/>
                    <a:gd name="T17" fmla="*/ 15 h 16"/>
                    <a:gd name="T18" fmla="*/ 14 w 40"/>
                    <a:gd name="T19" fmla="*/ 15 h 16"/>
                    <a:gd name="T20" fmla="*/ 16 w 40"/>
                    <a:gd name="T21" fmla="*/ 15 h 16"/>
                    <a:gd name="T22" fmla="*/ 18 w 40"/>
                    <a:gd name="T23" fmla="*/ 15 h 16"/>
                    <a:gd name="T24" fmla="*/ 19 w 40"/>
                    <a:gd name="T25" fmla="*/ 15 h 16"/>
                    <a:gd name="T26" fmla="*/ 20 w 40"/>
                    <a:gd name="T27" fmla="*/ 15 h 16"/>
                    <a:gd name="T28" fmla="*/ 21 w 40"/>
                    <a:gd name="T29" fmla="*/ 15 h 16"/>
                    <a:gd name="T30" fmla="*/ 22 w 40"/>
                    <a:gd name="T31" fmla="*/ 15 h 16"/>
                    <a:gd name="T32" fmla="*/ 24 w 40"/>
                    <a:gd name="T33" fmla="*/ 14 h 16"/>
                    <a:gd name="T34" fmla="*/ 24 w 40"/>
                    <a:gd name="T35" fmla="*/ 13 h 16"/>
                    <a:gd name="T36" fmla="*/ 26 w 40"/>
                    <a:gd name="T37" fmla="*/ 13 h 16"/>
                    <a:gd name="T38" fmla="*/ 27 w 40"/>
                    <a:gd name="T39" fmla="*/ 13 h 16"/>
                    <a:gd name="T40" fmla="*/ 28 w 40"/>
                    <a:gd name="T41" fmla="*/ 11 h 16"/>
                    <a:gd name="T42" fmla="*/ 29 w 40"/>
                    <a:gd name="T43" fmla="*/ 11 h 16"/>
                    <a:gd name="T44" fmla="*/ 29 w 40"/>
                    <a:gd name="T45" fmla="*/ 10 h 16"/>
                    <a:gd name="T46" fmla="*/ 31 w 40"/>
                    <a:gd name="T47" fmla="*/ 10 h 16"/>
                    <a:gd name="T48" fmla="*/ 32 w 40"/>
                    <a:gd name="T49" fmla="*/ 9 h 16"/>
                    <a:gd name="T50" fmla="*/ 33 w 40"/>
                    <a:gd name="T51" fmla="*/ 7 h 16"/>
                    <a:gd name="T52" fmla="*/ 34 w 40"/>
                    <a:gd name="T53" fmla="*/ 7 h 16"/>
                    <a:gd name="T54" fmla="*/ 35 w 40"/>
                    <a:gd name="T55" fmla="*/ 6 h 16"/>
                    <a:gd name="T56" fmla="*/ 36 w 40"/>
                    <a:gd name="T57" fmla="*/ 5 h 16"/>
                    <a:gd name="T58" fmla="*/ 36 w 40"/>
                    <a:gd name="T59" fmla="*/ 4 h 16"/>
                    <a:gd name="T60" fmla="*/ 38 w 40"/>
                    <a:gd name="T61" fmla="*/ 2 h 16"/>
                    <a:gd name="T62" fmla="*/ 38 w 40"/>
                    <a:gd name="T63" fmla="*/ 1 h 1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0"/>
                    <a:gd name="T97" fmla="*/ 0 h 16"/>
                    <a:gd name="T98" fmla="*/ 40 w 40"/>
                    <a:gd name="T99" fmla="*/ 16 h 1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0" h="16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" y="11"/>
                      </a:lnTo>
                      <a:lnTo>
                        <a:pt x="2" y="11"/>
                      </a:lnTo>
                      <a:lnTo>
                        <a:pt x="3" y="11"/>
                      </a:lnTo>
                      <a:lnTo>
                        <a:pt x="4" y="11"/>
                      </a:lnTo>
                      <a:lnTo>
                        <a:pt x="5" y="12"/>
                      </a:lnTo>
                      <a:lnTo>
                        <a:pt x="5" y="13"/>
                      </a:lnTo>
                      <a:lnTo>
                        <a:pt x="6" y="13"/>
                      </a:lnTo>
                      <a:lnTo>
                        <a:pt x="7" y="13"/>
                      </a:lnTo>
                      <a:lnTo>
                        <a:pt x="8" y="13"/>
                      </a:lnTo>
                      <a:lnTo>
                        <a:pt x="9" y="13"/>
                      </a:lnTo>
                      <a:lnTo>
                        <a:pt x="10" y="14"/>
                      </a:lnTo>
                      <a:lnTo>
                        <a:pt x="11" y="15"/>
                      </a:lnTo>
                      <a:lnTo>
                        <a:pt x="12" y="15"/>
                      </a:lnTo>
                      <a:lnTo>
                        <a:pt x="13" y="15"/>
                      </a:lnTo>
                      <a:lnTo>
                        <a:pt x="14" y="15"/>
                      </a:lnTo>
                      <a:lnTo>
                        <a:pt x="15" y="15"/>
                      </a:lnTo>
                      <a:lnTo>
                        <a:pt x="16" y="15"/>
                      </a:lnTo>
                      <a:lnTo>
                        <a:pt x="17" y="15"/>
                      </a:lnTo>
                      <a:lnTo>
                        <a:pt x="18" y="15"/>
                      </a:lnTo>
                      <a:lnTo>
                        <a:pt x="19" y="15"/>
                      </a:lnTo>
                      <a:lnTo>
                        <a:pt x="20" y="15"/>
                      </a:lnTo>
                      <a:lnTo>
                        <a:pt x="21" y="15"/>
                      </a:lnTo>
                      <a:lnTo>
                        <a:pt x="22" y="15"/>
                      </a:lnTo>
                      <a:lnTo>
                        <a:pt x="23" y="14"/>
                      </a:lnTo>
                      <a:lnTo>
                        <a:pt x="24" y="14"/>
                      </a:lnTo>
                      <a:lnTo>
                        <a:pt x="24" y="13"/>
                      </a:lnTo>
                      <a:lnTo>
                        <a:pt x="25" y="13"/>
                      </a:lnTo>
                      <a:lnTo>
                        <a:pt x="26" y="13"/>
                      </a:lnTo>
                      <a:lnTo>
                        <a:pt x="27" y="13"/>
                      </a:lnTo>
                      <a:lnTo>
                        <a:pt x="27" y="12"/>
                      </a:lnTo>
                      <a:lnTo>
                        <a:pt x="28" y="11"/>
                      </a:lnTo>
                      <a:lnTo>
                        <a:pt x="29" y="11"/>
                      </a:lnTo>
                      <a:lnTo>
                        <a:pt x="29" y="10"/>
                      </a:lnTo>
                      <a:lnTo>
                        <a:pt x="30" y="10"/>
                      </a:lnTo>
                      <a:lnTo>
                        <a:pt x="31" y="10"/>
                      </a:lnTo>
                      <a:lnTo>
                        <a:pt x="31" y="9"/>
                      </a:lnTo>
                      <a:lnTo>
                        <a:pt x="32" y="9"/>
                      </a:lnTo>
                      <a:lnTo>
                        <a:pt x="32" y="8"/>
                      </a:lnTo>
                      <a:lnTo>
                        <a:pt x="33" y="7"/>
                      </a:lnTo>
                      <a:lnTo>
                        <a:pt x="34" y="7"/>
                      </a:lnTo>
                      <a:lnTo>
                        <a:pt x="35" y="6"/>
                      </a:lnTo>
                      <a:lnTo>
                        <a:pt x="36" y="5"/>
                      </a:lnTo>
                      <a:lnTo>
                        <a:pt x="36" y="4"/>
                      </a:lnTo>
                      <a:lnTo>
                        <a:pt x="37" y="3"/>
                      </a:lnTo>
                      <a:lnTo>
                        <a:pt x="38" y="2"/>
                      </a:lnTo>
                      <a:lnTo>
                        <a:pt x="38" y="1"/>
                      </a:lnTo>
                      <a:lnTo>
                        <a:pt x="39" y="0"/>
                      </a:lnTo>
                    </a:path>
                  </a:pathLst>
                </a:cu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225" name="Freeform 235">
                  <a:extLst>
                    <a:ext uri="{FF2B5EF4-FFF2-40B4-BE49-F238E27FC236}">
                      <a16:creationId xmlns:a16="http://schemas.microsoft.com/office/drawing/2014/main" id="{22EF77CD-6A21-4FC4-9B5D-814A3F06C4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4" y="2333"/>
                  <a:ext cx="4" cy="49"/>
                </a:xfrm>
                <a:custGeom>
                  <a:avLst/>
                  <a:gdLst>
                    <a:gd name="T0" fmla="*/ 3 w 4"/>
                    <a:gd name="T1" fmla="*/ 47 h 49"/>
                    <a:gd name="T2" fmla="*/ 3 w 4"/>
                    <a:gd name="T3" fmla="*/ 46 h 49"/>
                    <a:gd name="T4" fmla="*/ 2 w 4"/>
                    <a:gd name="T5" fmla="*/ 44 h 49"/>
                    <a:gd name="T6" fmla="*/ 2 w 4"/>
                    <a:gd name="T7" fmla="*/ 43 h 49"/>
                    <a:gd name="T8" fmla="*/ 1 w 4"/>
                    <a:gd name="T9" fmla="*/ 41 h 49"/>
                    <a:gd name="T10" fmla="*/ 1 w 4"/>
                    <a:gd name="T11" fmla="*/ 39 h 49"/>
                    <a:gd name="T12" fmla="*/ 1 w 4"/>
                    <a:gd name="T13" fmla="*/ 38 h 49"/>
                    <a:gd name="T14" fmla="*/ 1 w 4"/>
                    <a:gd name="T15" fmla="*/ 37 h 49"/>
                    <a:gd name="T16" fmla="*/ 1 w 4"/>
                    <a:gd name="T17" fmla="*/ 35 h 49"/>
                    <a:gd name="T18" fmla="*/ 1 w 4"/>
                    <a:gd name="T19" fmla="*/ 34 h 49"/>
                    <a:gd name="T20" fmla="*/ 1 w 4"/>
                    <a:gd name="T21" fmla="*/ 32 h 49"/>
                    <a:gd name="T22" fmla="*/ 1 w 4"/>
                    <a:gd name="T23" fmla="*/ 31 h 49"/>
                    <a:gd name="T24" fmla="*/ 0 w 4"/>
                    <a:gd name="T25" fmla="*/ 29 h 49"/>
                    <a:gd name="T26" fmla="*/ 0 w 4"/>
                    <a:gd name="T27" fmla="*/ 28 h 49"/>
                    <a:gd name="T28" fmla="*/ 0 w 4"/>
                    <a:gd name="T29" fmla="*/ 27 h 49"/>
                    <a:gd name="T30" fmla="*/ 0 w 4"/>
                    <a:gd name="T31" fmla="*/ 26 h 49"/>
                    <a:gd name="T32" fmla="*/ 0 w 4"/>
                    <a:gd name="T33" fmla="*/ 24 h 49"/>
                    <a:gd name="T34" fmla="*/ 0 w 4"/>
                    <a:gd name="T35" fmla="*/ 23 h 49"/>
                    <a:gd name="T36" fmla="*/ 0 w 4"/>
                    <a:gd name="T37" fmla="*/ 22 h 49"/>
                    <a:gd name="T38" fmla="*/ 0 w 4"/>
                    <a:gd name="T39" fmla="*/ 20 h 49"/>
                    <a:gd name="T40" fmla="*/ 0 w 4"/>
                    <a:gd name="T41" fmla="*/ 19 h 49"/>
                    <a:gd name="T42" fmla="*/ 0 w 4"/>
                    <a:gd name="T43" fmla="*/ 18 h 49"/>
                    <a:gd name="T44" fmla="*/ 1 w 4"/>
                    <a:gd name="T45" fmla="*/ 16 h 49"/>
                    <a:gd name="T46" fmla="*/ 1 w 4"/>
                    <a:gd name="T47" fmla="*/ 14 h 49"/>
                    <a:gd name="T48" fmla="*/ 1 w 4"/>
                    <a:gd name="T49" fmla="*/ 13 h 49"/>
                    <a:gd name="T50" fmla="*/ 1 w 4"/>
                    <a:gd name="T51" fmla="*/ 12 h 49"/>
                    <a:gd name="T52" fmla="*/ 1 w 4"/>
                    <a:gd name="T53" fmla="*/ 10 h 49"/>
                    <a:gd name="T54" fmla="*/ 1 w 4"/>
                    <a:gd name="T55" fmla="*/ 9 h 49"/>
                    <a:gd name="T56" fmla="*/ 1 w 4"/>
                    <a:gd name="T57" fmla="*/ 7 h 49"/>
                    <a:gd name="T58" fmla="*/ 2 w 4"/>
                    <a:gd name="T59" fmla="*/ 5 h 49"/>
                    <a:gd name="T60" fmla="*/ 2 w 4"/>
                    <a:gd name="T61" fmla="*/ 3 h 49"/>
                    <a:gd name="T62" fmla="*/ 3 w 4"/>
                    <a:gd name="T63" fmla="*/ 2 h 4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"/>
                    <a:gd name="T97" fmla="*/ 0 h 49"/>
                    <a:gd name="T98" fmla="*/ 4 w 4"/>
                    <a:gd name="T99" fmla="*/ 49 h 4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" h="49">
                      <a:moveTo>
                        <a:pt x="3" y="48"/>
                      </a:moveTo>
                      <a:lnTo>
                        <a:pt x="3" y="47"/>
                      </a:lnTo>
                      <a:lnTo>
                        <a:pt x="3" y="46"/>
                      </a:lnTo>
                      <a:lnTo>
                        <a:pt x="2" y="44"/>
                      </a:lnTo>
                      <a:lnTo>
                        <a:pt x="2" y="43"/>
                      </a:lnTo>
                      <a:lnTo>
                        <a:pt x="1" y="42"/>
                      </a:lnTo>
                      <a:lnTo>
                        <a:pt x="1" y="41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1" y="38"/>
                      </a:lnTo>
                      <a:lnTo>
                        <a:pt x="1" y="37"/>
                      </a:lnTo>
                      <a:lnTo>
                        <a:pt x="1" y="35"/>
                      </a:lnTo>
                      <a:lnTo>
                        <a:pt x="1" y="34"/>
                      </a:lnTo>
                      <a:lnTo>
                        <a:pt x="1" y="33"/>
                      </a:lnTo>
                      <a:lnTo>
                        <a:pt x="1" y="32"/>
                      </a:lnTo>
                      <a:lnTo>
                        <a:pt x="1" y="31"/>
                      </a:lnTo>
                      <a:lnTo>
                        <a:pt x="0" y="30"/>
                      </a:lnTo>
                      <a:lnTo>
                        <a:pt x="0" y="29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6"/>
                      </a:lnTo>
                      <a:lnTo>
                        <a:pt x="0" y="24"/>
                      </a:ln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1" y="13"/>
                      </a:lnTo>
                      <a:lnTo>
                        <a:pt x="1" y="12"/>
                      </a:lnTo>
                      <a:lnTo>
                        <a:pt x="1" y="11"/>
                      </a:lnTo>
                      <a:lnTo>
                        <a:pt x="1" y="10"/>
                      </a:lnTo>
                      <a:lnTo>
                        <a:pt x="1" y="9"/>
                      </a:lnTo>
                      <a:lnTo>
                        <a:pt x="1" y="8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3" y="2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226" name="Freeform 236">
                  <a:extLst>
                    <a:ext uri="{FF2B5EF4-FFF2-40B4-BE49-F238E27FC236}">
                      <a16:creationId xmlns:a16="http://schemas.microsoft.com/office/drawing/2014/main" id="{AC4B76B0-81F8-4263-B7C5-0840779E71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5" y="2298"/>
                  <a:ext cx="23" cy="73"/>
                </a:xfrm>
                <a:custGeom>
                  <a:avLst/>
                  <a:gdLst>
                    <a:gd name="T0" fmla="*/ 1 w 23"/>
                    <a:gd name="T1" fmla="*/ 70 h 73"/>
                    <a:gd name="T2" fmla="*/ 3 w 23"/>
                    <a:gd name="T3" fmla="*/ 68 h 73"/>
                    <a:gd name="T4" fmla="*/ 4 w 23"/>
                    <a:gd name="T5" fmla="*/ 66 h 73"/>
                    <a:gd name="T6" fmla="*/ 5 w 23"/>
                    <a:gd name="T7" fmla="*/ 64 h 73"/>
                    <a:gd name="T8" fmla="*/ 6 w 23"/>
                    <a:gd name="T9" fmla="*/ 63 h 73"/>
                    <a:gd name="T10" fmla="*/ 8 w 23"/>
                    <a:gd name="T11" fmla="*/ 61 h 73"/>
                    <a:gd name="T12" fmla="*/ 9 w 23"/>
                    <a:gd name="T13" fmla="*/ 59 h 73"/>
                    <a:gd name="T14" fmla="*/ 10 w 23"/>
                    <a:gd name="T15" fmla="*/ 57 h 73"/>
                    <a:gd name="T16" fmla="*/ 12 w 23"/>
                    <a:gd name="T17" fmla="*/ 55 h 73"/>
                    <a:gd name="T18" fmla="*/ 13 w 23"/>
                    <a:gd name="T19" fmla="*/ 53 h 73"/>
                    <a:gd name="T20" fmla="*/ 13 w 23"/>
                    <a:gd name="T21" fmla="*/ 51 h 73"/>
                    <a:gd name="T22" fmla="*/ 15 w 23"/>
                    <a:gd name="T23" fmla="*/ 49 h 73"/>
                    <a:gd name="T24" fmla="*/ 16 w 23"/>
                    <a:gd name="T25" fmla="*/ 48 h 73"/>
                    <a:gd name="T26" fmla="*/ 17 w 23"/>
                    <a:gd name="T27" fmla="*/ 46 h 73"/>
                    <a:gd name="T28" fmla="*/ 18 w 23"/>
                    <a:gd name="T29" fmla="*/ 44 h 73"/>
                    <a:gd name="T30" fmla="*/ 18 w 23"/>
                    <a:gd name="T31" fmla="*/ 43 h 73"/>
                    <a:gd name="T32" fmla="*/ 19 w 23"/>
                    <a:gd name="T33" fmla="*/ 40 h 73"/>
                    <a:gd name="T34" fmla="*/ 20 w 23"/>
                    <a:gd name="T35" fmla="*/ 38 h 73"/>
                    <a:gd name="T36" fmla="*/ 20 w 23"/>
                    <a:gd name="T37" fmla="*/ 37 h 73"/>
                    <a:gd name="T38" fmla="*/ 21 w 23"/>
                    <a:gd name="T39" fmla="*/ 35 h 73"/>
                    <a:gd name="T40" fmla="*/ 21 w 23"/>
                    <a:gd name="T41" fmla="*/ 32 h 73"/>
                    <a:gd name="T42" fmla="*/ 21 w 23"/>
                    <a:gd name="T43" fmla="*/ 30 h 73"/>
                    <a:gd name="T44" fmla="*/ 21 w 23"/>
                    <a:gd name="T45" fmla="*/ 28 h 73"/>
                    <a:gd name="T46" fmla="*/ 22 w 23"/>
                    <a:gd name="T47" fmla="*/ 26 h 73"/>
                    <a:gd name="T48" fmla="*/ 22 w 23"/>
                    <a:gd name="T49" fmla="*/ 23 h 73"/>
                    <a:gd name="T50" fmla="*/ 22 w 23"/>
                    <a:gd name="T51" fmla="*/ 20 h 73"/>
                    <a:gd name="T52" fmla="*/ 21 w 23"/>
                    <a:gd name="T53" fmla="*/ 17 h 73"/>
                    <a:gd name="T54" fmla="*/ 21 w 23"/>
                    <a:gd name="T55" fmla="*/ 14 h 73"/>
                    <a:gd name="T56" fmla="*/ 21 w 23"/>
                    <a:gd name="T57" fmla="*/ 12 h 73"/>
                    <a:gd name="T58" fmla="*/ 21 w 23"/>
                    <a:gd name="T59" fmla="*/ 9 h 73"/>
                    <a:gd name="T60" fmla="*/ 20 w 23"/>
                    <a:gd name="T61" fmla="*/ 6 h 73"/>
                    <a:gd name="T62" fmla="*/ 20 w 23"/>
                    <a:gd name="T63" fmla="*/ 2 h 7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"/>
                    <a:gd name="T97" fmla="*/ 0 h 73"/>
                    <a:gd name="T98" fmla="*/ 23 w 23"/>
                    <a:gd name="T99" fmla="*/ 73 h 7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" h="73">
                      <a:moveTo>
                        <a:pt x="0" y="72"/>
                      </a:moveTo>
                      <a:lnTo>
                        <a:pt x="1" y="70"/>
                      </a:lnTo>
                      <a:lnTo>
                        <a:pt x="2" y="70"/>
                      </a:lnTo>
                      <a:lnTo>
                        <a:pt x="3" y="68"/>
                      </a:lnTo>
                      <a:lnTo>
                        <a:pt x="4" y="67"/>
                      </a:lnTo>
                      <a:lnTo>
                        <a:pt x="4" y="66"/>
                      </a:lnTo>
                      <a:lnTo>
                        <a:pt x="5" y="65"/>
                      </a:lnTo>
                      <a:lnTo>
                        <a:pt x="5" y="64"/>
                      </a:lnTo>
                      <a:lnTo>
                        <a:pt x="6" y="63"/>
                      </a:lnTo>
                      <a:lnTo>
                        <a:pt x="7" y="61"/>
                      </a:lnTo>
                      <a:lnTo>
                        <a:pt x="8" y="61"/>
                      </a:lnTo>
                      <a:lnTo>
                        <a:pt x="9" y="59"/>
                      </a:lnTo>
                      <a:lnTo>
                        <a:pt x="10" y="57"/>
                      </a:lnTo>
                      <a:lnTo>
                        <a:pt x="11" y="56"/>
                      </a:lnTo>
                      <a:lnTo>
                        <a:pt x="12" y="55"/>
                      </a:lnTo>
                      <a:lnTo>
                        <a:pt x="12" y="54"/>
                      </a:lnTo>
                      <a:lnTo>
                        <a:pt x="13" y="53"/>
                      </a:lnTo>
                      <a:lnTo>
                        <a:pt x="13" y="52"/>
                      </a:lnTo>
                      <a:lnTo>
                        <a:pt x="13" y="51"/>
                      </a:lnTo>
                      <a:lnTo>
                        <a:pt x="14" y="50"/>
                      </a:lnTo>
                      <a:lnTo>
                        <a:pt x="15" y="49"/>
                      </a:lnTo>
                      <a:lnTo>
                        <a:pt x="15" y="48"/>
                      </a:lnTo>
                      <a:lnTo>
                        <a:pt x="16" y="48"/>
                      </a:lnTo>
                      <a:lnTo>
                        <a:pt x="16" y="47"/>
                      </a:lnTo>
                      <a:lnTo>
                        <a:pt x="17" y="46"/>
                      </a:lnTo>
                      <a:lnTo>
                        <a:pt x="17" y="45"/>
                      </a:lnTo>
                      <a:lnTo>
                        <a:pt x="18" y="44"/>
                      </a:lnTo>
                      <a:lnTo>
                        <a:pt x="18" y="43"/>
                      </a:lnTo>
                      <a:lnTo>
                        <a:pt x="19" y="41"/>
                      </a:lnTo>
                      <a:lnTo>
                        <a:pt x="19" y="40"/>
                      </a:lnTo>
                      <a:lnTo>
                        <a:pt x="20" y="40"/>
                      </a:lnTo>
                      <a:lnTo>
                        <a:pt x="20" y="38"/>
                      </a:lnTo>
                      <a:lnTo>
                        <a:pt x="20" y="37"/>
                      </a:lnTo>
                      <a:lnTo>
                        <a:pt x="21" y="35"/>
                      </a:lnTo>
                      <a:lnTo>
                        <a:pt x="21" y="33"/>
                      </a:lnTo>
                      <a:lnTo>
                        <a:pt x="21" y="32"/>
                      </a:lnTo>
                      <a:lnTo>
                        <a:pt x="21" y="31"/>
                      </a:lnTo>
                      <a:lnTo>
                        <a:pt x="21" y="30"/>
                      </a:lnTo>
                      <a:lnTo>
                        <a:pt x="21" y="29"/>
                      </a:lnTo>
                      <a:lnTo>
                        <a:pt x="21" y="28"/>
                      </a:lnTo>
                      <a:lnTo>
                        <a:pt x="21" y="27"/>
                      </a:lnTo>
                      <a:lnTo>
                        <a:pt x="22" y="26"/>
                      </a:lnTo>
                      <a:lnTo>
                        <a:pt x="22" y="24"/>
                      </a:lnTo>
                      <a:lnTo>
                        <a:pt x="22" y="23"/>
                      </a:lnTo>
                      <a:lnTo>
                        <a:pt x="22" y="22"/>
                      </a:lnTo>
                      <a:lnTo>
                        <a:pt x="22" y="20"/>
                      </a:lnTo>
                      <a:lnTo>
                        <a:pt x="22" y="19"/>
                      </a:lnTo>
                      <a:lnTo>
                        <a:pt x="21" y="17"/>
                      </a:lnTo>
                      <a:lnTo>
                        <a:pt x="21" y="16"/>
                      </a:lnTo>
                      <a:lnTo>
                        <a:pt x="21" y="14"/>
                      </a:lnTo>
                      <a:lnTo>
                        <a:pt x="21" y="13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1" y="9"/>
                      </a:lnTo>
                      <a:lnTo>
                        <a:pt x="21" y="7"/>
                      </a:lnTo>
                      <a:lnTo>
                        <a:pt x="20" y="6"/>
                      </a:lnTo>
                      <a:lnTo>
                        <a:pt x="20" y="4"/>
                      </a:lnTo>
                      <a:lnTo>
                        <a:pt x="20" y="2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18772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a-DK"/>
                </a:p>
              </p:txBody>
            </p:sp>
            <p:sp>
              <p:nvSpPr>
                <p:cNvPr id="227" name="Oval 237">
                  <a:extLst>
                    <a:ext uri="{FF2B5EF4-FFF2-40B4-BE49-F238E27FC236}">
                      <a16:creationId xmlns:a16="http://schemas.microsoft.com/office/drawing/2014/main" id="{7195628F-07C3-4A82-A74D-76BA42B947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14" y="2231"/>
                  <a:ext cx="17" cy="20"/>
                </a:xfrm>
                <a:prstGeom prst="ellipse">
                  <a:avLst/>
                </a:prstGeom>
                <a:solidFill>
                  <a:srgbClr val="000000"/>
                </a:solidFill>
                <a:ln w="90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US" altLang="da-DK" sz="1800"/>
                </a:p>
              </p:txBody>
            </p:sp>
          </p:grpSp>
        </p:grpSp>
      </p:grpSp>
      <p:sp>
        <p:nvSpPr>
          <p:cNvPr id="228" name="Rektangel 227">
            <a:extLst>
              <a:ext uri="{FF2B5EF4-FFF2-40B4-BE49-F238E27FC236}">
                <a16:creationId xmlns:a16="http://schemas.microsoft.com/office/drawing/2014/main" id="{D0B9F903-BC54-4D77-A381-E42A1E985394}"/>
              </a:ext>
            </a:extLst>
          </p:cNvPr>
          <p:cNvSpPr/>
          <p:nvPr/>
        </p:nvSpPr>
        <p:spPr>
          <a:xfrm>
            <a:off x="944424" y="3377876"/>
            <a:ext cx="7804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i="1" dirty="0"/>
              <a:t>”Der var ingen slagtesvin i Danmark, hvis ikke vi havde krydsninger” </a:t>
            </a:r>
          </a:p>
          <a:p>
            <a:r>
              <a:rPr lang="da-DK" b="1" dirty="0"/>
              <a:t>  citat VSP</a:t>
            </a:r>
          </a:p>
        </p:txBody>
      </p:sp>
    </p:spTree>
    <p:extLst>
      <p:ext uri="{BB962C8B-B14F-4D97-AF65-F5344CB8AC3E}">
        <p14:creationId xmlns:p14="http://schemas.microsoft.com/office/powerpoint/2010/main" val="3699358353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D173E7-4F40-4D75-9F89-670038B74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Opsummering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0241CEF-0DAC-46EA-BA90-5658FE607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altLang="da-DK" sz="2800" dirty="0"/>
              <a:t>Holstein klarer sig bedst på:</a:t>
            </a:r>
          </a:p>
          <a:p>
            <a:pPr lvl="1"/>
            <a:r>
              <a:rPr lang="da-DK" altLang="da-DK" sz="2400" dirty="0"/>
              <a:t>Produktion</a:t>
            </a:r>
          </a:p>
          <a:p>
            <a:pPr lvl="1"/>
            <a:r>
              <a:rPr lang="da-DK" altLang="da-DK" sz="2400" dirty="0"/>
              <a:t>Eksteriør</a:t>
            </a:r>
          </a:p>
          <a:p>
            <a:r>
              <a:rPr lang="da-DK" altLang="da-DK" sz="2800" dirty="0"/>
              <a:t>Jersey og RDM klarer sig bedst på:</a:t>
            </a:r>
          </a:p>
          <a:p>
            <a:pPr lvl="1"/>
            <a:r>
              <a:rPr lang="da-DK" altLang="da-DK" sz="2400" dirty="0"/>
              <a:t>Frugtbarhed</a:t>
            </a:r>
          </a:p>
          <a:p>
            <a:pPr lvl="1"/>
            <a:r>
              <a:rPr lang="da-DK" altLang="da-DK" sz="2400" dirty="0"/>
              <a:t>Sundhed</a:t>
            </a:r>
          </a:p>
          <a:p>
            <a:pPr lvl="1"/>
            <a:r>
              <a:rPr lang="da-DK" altLang="da-DK" sz="2400" dirty="0"/>
              <a:t>(Økologiske besætninger)</a:t>
            </a:r>
          </a:p>
          <a:p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AF530BF-BA88-47BF-9DAC-336098A3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A7D71E-90F6-44FB-A379-7A8059F6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278-320D-419C-9A5B-60174E51D612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426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23A22A-0591-4D58-951B-3E61E4542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Konklusion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D9FB3FB-DC3E-460A-A0C4-A02D15DFD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949" y="1570798"/>
            <a:ext cx="8077200" cy="3429062"/>
          </a:xfrm>
        </p:spPr>
        <p:txBody>
          <a:bodyPr/>
          <a:lstStyle/>
          <a:p>
            <a:endParaRPr lang="da-DK" altLang="da-DK" sz="2800" dirty="0"/>
          </a:p>
          <a:p>
            <a:r>
              <a:rPr lang="da-DK" altLang="da-DK" sz="3200" dirty="0"/>
              <a:t>De danske malkeracer er </a:t>
            </a:r>
            <a:br>
              <a:rPr lang="da-DK" altLang="da-DK" sz="3200" dirty="0"/>
            </a:br>
            <a:r>
              <a:rPr lang="da-DK" altLang="da-DK" sz="3200" dirty="0"/>
              <a:t>økonomisk ligeværdige</a:t>
            </a:r>
          </a:p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28EE78C-A8FF-4E96-9F92-843A3C49A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278-320D-419C-9A5B-60174E51D612}" type="slidenum">
              <a:rPr lang="da-DK" smtClean="0"/>
              <a:t>21</a:t>
            </a:fld>
            <a:endParaRPr lang="da-DK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710717A6-0CD7-41B9-8E41-6692AA8E0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491630"/>
            <a:ext cx="1815704" cy="266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631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1579A0E-64F9-44ED-81F5-56666F5FE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B9F4990-59C3-4A3C-B98E-368909DA41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Hvilke racer skal du vælge?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C2D7F5F-E6C4-4147-9B2A-BF88C5F6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F4BAC93-4025-4E10-913A-99D92654B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278-320D-419C-9A5B-60174E51D612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4314736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0B4EF-7919-4FB5-BE2C-B16AC4F1F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Styrker og Svagheder </a:t>
            </a:r>
          </a:p>
        </p:txBody>
      </p:sp>
      <p:graphicFrame>
        <p:nvGraphicFramePr>
          <p:cNvPr id="7" name="Pladsholder til indhold 6">
            <a:extLst>
              <a:ext uri="{FF2B5EF4-FFF2-40B4-BE49-F238E27FC236}">
                <a16:creationId xmlns:a16="http://schemas.microsoft.com/office/drawing/2014/main" id="{5D72CBD7-3915-4FBC-A671-BE516C93F0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792189"/>
              </p:ext>
            </p:extLst>
          </p:nvPr>
        </p:nvGraphicFramePr>
        <p:xfrm>
          <a:off x="1331640" y="1042116"/>
          <a:ext cx="5976664" cy="39316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3672">
                  <a:extLst>
                    <a:ext uri="{9D8B030D-6E8A-4147-A177-3AD203B41FA5}">
                      <a16:colId xmlns:a16="http://schemas.microsoft.com/office/drawing/2014/main" val="756415603"/>
                    </a:ext>
                  </a:extLst>
                </a:gridCol>
                <a:gridCol w="2256496">
                  <a:extLst>
                    <a:ext uri="{9D8B030D-6E8A-4147-A177-3AD203B41FA5}">
                      <a16:colId xmlns:a16="http://schemas.microsoft.com/office/drawing/2014/main" val="3744103140"/>
                    </a:ext>
                  </a:extLst>
                </a:gridCol>
                <a:gridCol w="2256496">
                  <a:extLst>
                    <a:ext uri="{9D8B030D-6E8A-4147-A177-3AD203B41FA5}">
                      <a16:colId xmlns:a16="http://schemas.microsoft.com/office/drawing/2014/main" val="1530726884"/>
                    </a:ext>
                  </a:extLst>
                </a:gridCol>
              </a:tblGrid>
              <a:tr h="279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400">
                          <a:effectLst/>
                        </a:rPr>
                        <a:t>Race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400" dirty="0">
                          <a:effectLst/>
                        </a:rPr>
                        <a:t>”Styrker”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400" dirty="0">
                          <a:effectLst/>
                        </a:rPr>
                        <a:t>”Svagheder”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5112454"/>
                  </a:ext>
                </a:extLst>
              </a:tr>
              <a:tr h="592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400">
                          <a:effectLst/>
                        </a:rPr>
                        <a:t>RDM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400" dirty="0">
                          <a:effectLst/>
                        </a:rPr>
                        <a:t>Yversundhed</a:t>
                      </a:r>
                      <a:br>
                        <a:rPr lang="da-DK" sz="1400" dirty="0">
                          <a:effectLst/>
                        </a:rPr>
                      </a:br>
                      <a:r>
                        <a:rPr lang="da-DK" sz="1400" dirty="0">
                          <a:effectLst/>
                        </a:rPr>
                        <a:t>Frugtbarhed</a:t>
                      </a:r>
                      <a:br>
                        <a:rPr lang="da-DK" sz="1400" dirty="0">
                          <a:effectLst/>
                        </a:rPr>
                      </a:br>
                      <a:r>
                        <a:rPr lang="da-DK" sz="1400" dirty="0">
                          <a:effectLst/>
                        </a:rPr>
                        <a:t>Lemmer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400" dirty="0">
                          <a:effectLst/>
                        </a:rPr>
                        <a:t>Mælkeydelse</a:t>
                      </a:r>
                      <a:br>
                        <a:rPr lang="da-DK" sz="1400" dirty="0">
                          <a:effectLst/>
                        </a:rPr>
                      </a:br>
                      <a:r>
                        <a:rPr lang="da-DK" sz="1400" dirty="0">
                          <a:effectLst/>
                        </a:rPr>
                        <a:t>Malkeorganer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7947717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400" dirty="0">
                          <a:effectLst/>
                        </a:rPr>
                        <a:t>Holstein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400" dirty="0">
                          <a:effectLst/>
                        </a:rPr>
                        <a:t>Mælkeydelse</a:t>
                      </a:r>
                      <a:br>
                        <a:rPr lang="da-DK" sz="1400" dirty="0">
                          <a:effectLst/>
                        </a:rPr>
                      </a:br>
                      <a:r>
                        <a:rPr lang="da-DK" sz="1400" dirty="0">
                          <a:effectLst/>
                        </a:rPr>
                        <a:t>Malkeorganer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400" dirty="0">
                          <a:effectLst/>
                        </a:rPr>
                        <a:t>Frugtbarhed</a:t>
                      </a:r>
                      <a:br>
                        <a:rPr lang="da-DK" sz="1400" dirty="0">
                          <a:effectLst/>
                        </a:rPr>
                      </a:br>
                      <a:r>
                        <a:rPr lang="da-DK" sz="1400" dirty="0">
                          <a:effectLst/>
                        </a:rPr>
                        <a:t>Kalvedødelighed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5888584"/>
                  </a:ext>
                </a:extLst>
              </a:tr>
              <a:tr h="592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400">
                          <a:effectLst/>
                        </a:rPr>
                        <a:t>Jersey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400" dirty="0">
                          <a:effectLst/>
                        </a:rPr>
                        <a:t>Øvrige sygdomme</a:t>
                      </a:r>
                      <a:br>
                        <a:rPr lang="da-DK" sz="1400" dirty="0">
                          <a:effectLst/>
                        </a:rPr>
                      </a:br>
                      <a:r>
                        <a:rPr lang="da-DK" sz="1400" dirty="0">
                          <a:effectLst/>
                        </a:rPr>
                        <a:t>Kælvning</a:t>
                      </a:r>
                      <a:br>
                        <a:rPr lang="da-DK" sz="1400" dirty="0">
                          <a:effectLst/>
                        </a:rPr>
                      </a:br>
                      <a:r>
                        <a:rPr lang="da-DK" sz="1400" dirty="0">
                          <a:effectLst/>
                        </a:rPr>
                        <a:t>Frugtbarhed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400" dirty="0">
                          <a:effectLst/>
                        </a:rPr>
                        <a:t>Yversundhed</a:t>
                      </a:r>
                      <a:br>
                        <a:rPr lang="da-DK" sz="1400" dirty="0">
                          <a:effectLst/>
                        </a:rPr>
                      </a:br>
                      <a:r>
                        <a:rPr lang="da-DK" sz="1400" dirty="0">
                          <a:effectLst/>
                        </a:rPr>
                        <a:t>Mælkeydelse</a:t>
                      </a:r>
                      <a:br>
                        <a:rPr lang="da-DK" sz="1400" dirty="0">
                          <a:effectLst/>
                        </a:rPr>
                      </a:br>
                      <a:r>
                        <a:rPr lang="da-DK" sz="1400" dirty="0">
                          <a:effectLst/>
                        </a:rPr>
                        <a:t>Størrelse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6191558"/>
                  </a:ext>
                </a:extLst>
              </a:tr>
              <a:tr h="592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400">
                          <a:effectLst/>
                        </a:rPr>
                        <a:t>Montbeliarde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400" dirty="0">
                          <a:effectLst/>
                        </a:rPr>
                        <a:t>Størrelse</a:t>
                      </a:r>
                      <a:br>
                        <a:rPr lang="da-DK" sz="1400" dirty="0">
                          <a:effectLst/>
                        </a:rPr>
                      </a:br>
                      <a:r>
                        <a:rPr lang="da-DK" sz="1400" dirty="0">
                          <a:effectLst/>
                        </a:rPr>
                        <a:t>Lemmer</a:t>
                      </a:r>
                      <a:br>
                        <a:rPr lang="da-DK" sz="1400" dirty="0">
                          <a:effectLst/>
                        </a:rPr>
                      </a:br>
                      <a:r>
                        <a:rPr lang="da-DK" sz="1400" dirty="0">
                          <a:effectLst/>
                        </a:rPr>
                        <a:t>Frugtbarhed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400" dirty="0">
                          <a:effectLst/>
                        </a:rPr>
                        <a:t>Mælkeydelse</a:t>
                      </a:r>
                      <a:br>
                        <a:rPr lang="da-DK" sz="1400" dirty="0">
                          <a:effectLst/>
                        </a:rPr>
                      </a:br>
                      <a:r>
                        <a:rPr lang="da-DK" sz="1400" dirty="0">
                          <a:effectLst/>
                        </a:rPr>
                        <a:t>Temperament</a:t>
                      </a:r>
                      <a:br>
                        <a:rPr lang="da-DK" sz="1400" dirty="0">
                          <a:effectLst/>
                        </a:rPr>
                      </a:br>
                      <a:r>
                        <a:rPr lang="da-DK" sz="1400" dirty="0">
                          <a:effectLst/>
                        </a:rPr>
                        <a:t>Store kalve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6365586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400">
                          <a:effectLst/>
                        </a:rPr>
                        <a:t>Fleckvieh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400" dirty="0">
                          <a:effectLst/>
                        </a:rPr>
                        <a:t>Frugtbarhed</a:t>
                      </a:r>
                      <a:br>
                        <a:rPr lang="da-DK" sz="1400" dirty="0">
                          <a:effectLst/>
                        </a:rPr>
                      </a:br>
                      <a:r>
                        <a:rPr lang="da-DK" sz="1400" dirty="0">
                          <a:effectLst/>
                        </a:rPr>
                        <a:t>Kødproduktion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400" dirty="0">
                          <a:effectLst/>
                        </a:rPr>
                        <a:t>Mælkeydelse</a:t>
                      </a:r>
                      <a:br>
                        <a:rPr lang="da-DK" sz="1400" dirty="0">
                          <a:effectLst/>
                        </a:rPr>
                      </a:br>
                      <a:r>
                        <a:rPr lang="da-DK" sz="1400" dirty="0">
                          <a:effectLst/>
                        </a:rPr>
                        <a:t>Store kalve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5080737"/>
                  </a:ext>
                </a:extLst>
              </a:tr>
              <a:tr h="592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400" dirty="0">
                          <a:effectLst/>
                        </a:rPr>
                        <a:t>Brunkvæg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400">
                          <a:effectLst/>
                        </a:rPr>
                        <a:t>Lemmer og klove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400" dirty="0">
                          <a:effectLst/>
                        </a:rPr>
                        <a:t>Mælkeydelse</a:t>
                      </a:r>
                      <a:br>
                        <a:rPr lang="da-DK" sz="1400" dirty="0">
                          <a:effectLst/>
                        </a:rPr>
                      </a:br>
                      <a:r>
                        <a:rPr lang="da-DK" sz="1400" dirty="0">
                          <a:effectLst/>
                        </a:rPr>
                        <a:t>For rolige</a:t>
                      </a:r>
                      <a:br>
                        <a:rPr lang="da-DK" sz="1400" dirty="0">
                          <a:effectLst/>
                        </a:rPr>
                      </a:br>
                      <a:r>
                        <a:rPr lang="da-DK" sz="1400" dirty="0">
                          <a:effectLst/>
                        </a:rPr>
                        <a:t>Dårlig drikkelyst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057798"/>
                  </a:ext>
                </a:extLst>
              </a:tr>
            </a:tbl>
          </a:graphicData>
        </a:graphic>
      </p:graphicFrame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9FB7E78-8DC6-4E0A-89CE-C40D3C0A2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all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6253635-5AF7-4EB6-BEFF-66BF24760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ED3278-320D-419C-9A5B-60174E51D612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385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a-DK" dirty="0">
                <a:solidFill>
                  <a:srgbClr val="076471"/>
                </a:solidFill>
              </a:rPr>
              <a:t>Krydsningers produktion </a:t>
            </a:r>
            <a:br>
              <a:rPr lang="da-DK" dirty="0">
                <a:solidFill>
                  <a:srgbClr val="076471"/>
                </a:solidFill>
              </a:rPr>
            </a:br>
            <a:r>
              <a:rPr lang="da-DK" dirty="0">
                <a:solidFill>
                  <a:srgbClr val="076471"/>
                </a:solidFill>
              </a:rPr>
              <a:t>I forhold til Holstein i Danmark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4F390A-8514-42D0-B968-5466BAF28491}" type="slidenum">
              <a:rPr lang="da-DK" altLang="en-US"/>
              <a:pPr/>
              <a:t>24</a:t>
            </a:fld>
            <a:endParaRPr lang="da-DK" altLang="en-US" dirty="0"/>
          </a:p>
        </p:txBody>
      </p:sp>
      <p:graphicFrame>
        <p:nvGraphicFramePr>
          <p:cNvPr id="1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630130"/>
              </p:ext>
            </p:extLst>
          </p:nvPr>
        </p:nvGraphicFramePr>
        <p:xfrm>
          <a:off x="252084" y="2794331"/>
          <a:ext cx="8472646" cy="11429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79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1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67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5741">
                <a:tc gridSpan="5"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                                                   305-dages ydelser, kg </a:t>
                      </a:r>
                    </a:p>
                  </a:txBody>
                  <a:tcPr marL="91428" marR="91428" marT="34286" marB="34286"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41">
                <a:tc>
                  <a:txBody>
                    <a:bodyPr/>
                    <a:lstStyle/>
                    <a:p>
                      <a:r>
                        <a:rPr lang="da-DK" sz="1400" b="1" dirty="0" err="1"/>
                        <a:t>Fedt+protein</a:t>
                      </a:r>
                      <a:r>
                        <a:rPr lang="da-DK" sz="1400" b="1" dirty="0"/>
                        <a:t>,</a:t>
                      </a:r>
                      <a:r>
                        <a:rPr lang="da-DK" sz="1400" b="1" baseline="0" dirty="0"/>
                        <a:t> 1. laktation</a:t>
                      </a:r>
                      <a:endParaRPr lang="da-DK" sz="1400" b="1" dirty="0"/>
                    </a:p>
                  </a:txBody>
                  <a:tcPr marL="91428" marR="91428" marT="34286" marB="34286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a-DK" sz="1400" b="1" dirty="0"/>
                        <a:t>-7</a:t>
                      </a:r>
                    </a:p>
                  </a:txBody>
                  <a:tcPr marL="91428" marR="91428" marT="34286" marB="3428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10</a:t>
                      </a:r>
                    </a:p>
                  </a:txBody>
                  <a:tcPr marL="91428" marR="91428" marT="34286" marB="3428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22</a:t>
                      </a:r>
                    </a:p>
                  </a:txBody>
                  <a:tcPr marL="91428" marR="91428" marT="34286" marB="3428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5</a:t>
                      </a:r>
                    </a:p>
                  </a:txBody>
                  <a:tcPr marL="91428" marR="91428" marT="34286" marB="3428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41">
                <a:tc>
                  <a:txBody>
                    <a:bodyPr/>
                    <a:lstStyle/>
                    <a:p>
                      <a:r>
                        <a:rPr lang="da-DK" sz="1400" b="1" dirty="0" err="1"/>
                        <a:t>Fedt+protein</a:t>
                      </a:r>
                      <a:r>
                        <a:rPr lang="da-DK" sz="1400" b="1" dirty="0"/>
                        <a:t>,</a:t>
                      </a:r>
                      <a:r>
                        <a:rPr lang="da-DK" sz="1400" b="1" baseline="0" dirty="0"/>
                        <a:t> 2. laktation</a:t>
                      </a:r>
                      <a:endParaRPr lang="da-DK" sz="1400" b="1" dirty="0"/>
                    </a:p>
                  </a:txBody>
                  <a:tcPr marL="91428" marR="91428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-21</a:t>
                      </a:r>
                    </a:p>
                  </a:txBody>
                  <a:tcPr marL="91428" marR="91428" marT="34286" marB="3428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-5</a:t>
                      </a:r>
                    </a:p>
                  </a:txBody>
                  <a:tcPr marL="91428" marR="91428" marT="34286" marB="3428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11</a:t>
                      </a:r>
                    </a:p>
                  </a:txBody>
                  <a:tcPr marL="91428" marR="91428" marT="34286" marB="3428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-6</a:t>
                      </a:r>
                    </a:p>
                  </a:txBody>
                  <a:tcPr marL="91428" marR="91428" marT="34286" marB="3428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4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dirty="0" err="1"/>
                        <a:t>Fedt+protein</a:t>
                      </a:r>
                      <a:r>
                        <a:rPr lang="da-DK" sz="1400" b="1" dirty="0"/>
                        <a:t>,</a:t>
                      </a:r>
                      <a:r>
                        <a:rPr lang="da-DK" sz="1400" b="1" baseline="0" dirty="0"/>
                        <a:t> 3. laktation</a:t>
                      </a:r>
                      <a:endParaRPr lang="da-DK" sz="1400" b="1" dirty="0"/>
                    </a:p>
                  </a:txBody>
                  <a:tcPr marL="91428" marR="91428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-38</a:t>
                      </a:r>
                    </a:p>
                  </a:txBody>
                  <a:tcPr marL="91428" marR="91428" marT="34286" marB="3428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-19</a:t>
                      </a:r>
                    </a:p>
                  </a:txBody>
                  <a:tcPr marL="91428" marR="91428" marT="34286" marB="3428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-14</a:t>
                      </a:r>
                    </a:p>
                  </a:txBody>
                  <a:tcPr marL="91428" marR="91428" marT="34286" marB="3428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-19</a:t>
                      </a:r>
                    </a:p>
                  </a:txBody>
                  <a:tcPr marL="91428" marR="91428" marT="34286" marB="3428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Tekstboks 6"/>
          <p:cNvSpPr txBox="1"/>
          <p:nvPr/>
        </p:nvSpPr>
        <p:spPr>
          <a:xfrm>
            <a:off x="3051009" y="1982732"/>
            <a:ext cx="14927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b="1" dirty="0" err="1"/>
              <a:t>Fleckvieh</a:t>
            </a:r>
            <a:r>
              <a:rPr lang="da-DK" sz="1050" b="1" dirty="0"/>
              <a:t> X Holstein</a:t>
            </a:r>
          </a:p>
        </p:txBody>
      </p:sp>
      <p:sp>
        <p:nvSpPr>
          <p:cNvPr id="20" name="Tekstboks 24"/>
          <p:cNvSpPr txBox="1"/>
          <p:nvPr/>
        </p:nvSpPr>
        <p:spPr>
          <a:xfrm>
            <a:off x="7575957" y="1982732"/>
            <a:ext cx="1172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b="1" dirty="0"/>
              <a:t>RDC X Holstein</a:t>
            </a:r>
          </a:p>
        </p:txBody>
      </p:sp>
      <p:sp>
        <p:nvSpPr>
          <p:cNvPr id="21" name="Tekstboks 25"/>
          <p:cNvSpPr txBox="1"/>
          <p:nvPr/>
        </p:nvSpPr>
        <p:spPr>
          <a:xfrm>
            <a:off x="5837737" y="1982732"/>
            <a:ext cx="17155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b="1" dirty="0" err="1"/>
              <a:t>Montbeliarde</a:t>
            </a:r>
            <a:r>
              <a:rPr lang="da-DK" sz="1050" b="1" dirty="0"/>
              <a:t> X Holstein</a:t>
            </a:r>
          </a:p>
        </p:txBody>
      </p:sp>
      <p:sp>
        <p:nvSpPr>
          <p:cNvPr id="22" name="Tekstboks 26"/>
          <p:cNvSpPr txBox="1"/>
          <p:nvPr/>
        </p:nvSpPr>
        <p:spPr>
          <a:xfrm>
            <a:off x="4542524" y="1982732"/>
            <a:ext cx="13083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b="1" dirty="0"/>
              <a:t>Jersey X Holstein</a:t>
            </a:r>
          </a:p>
        </p:txBody>
      </p:sp>
      <p:pic>
        <p:nvPicPr>
          <p:cNvPr id="23" name="Picture 8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8023" y="1452690"/>
            <a:ext cx="799812" cy="53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55229" y="1452690"/>
            <a:ext cx="852754" cy="53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30324" y="1452690"/>
            <a:ext cx="817631" cy="53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67942" y="1455832"/>
            <a:ext cx="823168" cy="53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8025" y="2205206"/>
            <a:ext cx="799811" cy="35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8172" y="2211758"/>
            <a:ext cx="799811" cy="35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48144" y="2211758"/>
            <a:ext cx="799811" cy="35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60115" y="2211758"/>
            <a:ext cx="799811" cy="35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C1A684C7-A38F-4BDD-B69B-536B2C4A5E58}"/>
              </a:ext>
            </a:extLst>
          </p:cNvPr>
          <p:cNvSpPr txBox="1"/>
          <p:nvPr/>
        </p:nvSpPr>
        <p:spPr>
          <a:xfrm>
            <a:off x="2508552" y="4300262"/>
            <a:ext cx="422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(Produktionsresultater fra februar 2018)</a:t>
            </a:r>
          </a:p>
        </p:txBody>
      </p:sp>
      <p:pic>
        <p:nvPicPr>
          <p:cNvPr id="3076" name="Picture 4" descr="Relateret billede">
            <a:extLst>
              <a:ext uri="{FF2B5EF4-FFF2-40B4-BE49-F238E27FC236}">
                <a16:creationId xmlns:a16="http://schemas.microsoft.com/office/drawing/2014/main" id="{0FA8E0A1-AE5E-4185-B6E5-D6BEA4636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185" y="225718"/>
            <a:ext cx="1230879" cy="93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379727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18143" y="283161"/>
            <a:ext cx="80772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da-DK" dirty="0">
                <a:solidFill>
                  <a:srgbClr val="076471"/>
                </a:solidFill>
              </a:rPr>
              <a:t>Krydsningernes frugtbarhed og holdbarhed i forhold til Holstein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4F390A-8514-42D0-B968-5466BAF28491}" type="slidenum">
              <a:rPr lang="da-DK" altLang="en-US"/>
              <a:pPr/>
              <a:t>25</a:t>
            </a:fld>
            <a:endParaRPr lang="da-DK" altLang="en-US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8023" y="1452690"/>
            <a:ext cx="799812" cy="53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55229" y="1452690"/>
            <a:ext cx="852754" cy="53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30324" y="1452690"/>
            <a:ext cx="817631" cy="53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67942" y="1455832"/>
            <a:ext cx="823168" cy="53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396365"/>
              </p:ext>
            </p:extLst>
          </p:nvPr>
        </p:nvGraphicFramePr>
        <p:xfrm>
          <a:off x="252084" y="2794331"/>
          <a:ext cx="8472646" cy="888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9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1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67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5741">
                <a:tc gridSpan="5"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                                                     Frugtbarhed (dage)</a:t>
                      </a:r>
                      <a:endParaRPr lang="da-DK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34286" marB="34286"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501">
                <a:tc>
                  <a:txBody>
                    <a:bodyPr/>
                    <a:lstStyle/>
                    <a:p>
                      <a:r>
                        <a:rPr lang="da-DK" sz="1400" b="1" dirty="0"/>
                        <a:t>1. til sidste </a:t>
                      </a:r>
                      <a:r>
                        <a:rPr lang="da-DK" sz="1400" b="1" dirty="0" err="1"/>
                        <a:t>ins</a:t>
                      </a:r>
                      <a:r>
                        <a:rPr lang="da-DK" sz="1400" b="1" dirty="0"/>
                        <a:t>., 1. laktation</a:t>
                      </a:r>
                      <a:endParaRPr lang="da-DK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/>
                          </a:solidFill>
                        </a:rPr>
                        <a:t>-11</a:t>
                      </a:r>
                    </a:p>
                  </a:txBody>
                  <a:tcPr marL="91428" marR="91428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-7</a:t>
                      </a:r>
                      <a:endParaRPr lang="da-DK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-8</a:t>
                      </a:r>
                      <a:endParaRPr lang="da-DK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-5</a:t>
                      </a:r>
                      <a:endParaRPr lang="da-DK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34286" marB="3428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169">
                <a:tc>
                  <a:txBody>
                    <a:bodyPr/>
                    <a:lstStyle/>
                    <a:p>
                      <a:r>
                        <a:rPr lang="da-DK" sz="1400" b="1" dirty="0"/>
                        <a:t>1. til sidste </a:t>
                      </a:r>
                      <a:r>
                        <a:rPr lang="da-DK" sz="1400" b="1" dirty="0" err="1"/>
                        <a:t>ins</a:t>
                      </a:r>
                      <a:r>
                        <a:rPr lang="da-DK" sz="1400" b="1" dirty="0"/>
                        <a:t>., 2. laktation</a:t>
                      </a:r>
                      <a:endParaRPr lang="da-DK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/>
                          </a:solidFill>
                        </a:rPr>
                        <a:t>-19</a:t>
                      </a:r>
                    </a:p>
                  </a:txBody>
                  <a:tcPr marL="91428" marR="91428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-14</a:t>
                      </a:r>
                      <a:endParaRPr lang="da-DK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-11</a:t>
                      </a:r>
                      <a:endParaRPr lang="da-DK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-9</a:t>
                      </a:r>
                      <a:endParaRPr lang="da-DK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34286" marB="3428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8025" y="2205206"/>
            <a:ext cx="799811" cy="35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boks 6"/>
          <p:cNvSpPr txBox="1"/>
          <p:nvPr/>
        </p:nvSpPr>
        <p:spPr>
          <a:xfrm>
            <a:off x="3051009" y="1982732"/>
            <a:ext cx="14927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b="1" dirty="0" err="1"/>
              <a:t>Fleckvieh</a:t>
            </a:r>
            <a:r>
              <a:rPr lang="da-DK" sz="1050" b="1" dirty="0"/>
              <a:t> X Holstein</a:t>
            </a:r>
          </a:p>
        </p:txBody>
      </p:sp>
      <p:sp>
        <p:nvSpPr>
          <p:cNvPr id="20" name="Tekstboks 24"/>
          <p:cNvSpPr txBox="1"/>
          <p:nvPr/>
        </p:nvSpPr>
        <p:spPr>
          <a:xfrm>
            <a:off x="7575957" y="1982732"/>
            <a:ext cx="11721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b="1" dirty="0"/>
              <a:t>RDC X Holstein</a:t>
            </a:r>
          </a:p>
        </p:txBody>
      </p:sp>
      <p:sp>
        <p:nvSpPr>
          <p:cNvPr id="21" name="Tekstboks 25"/>
          <p:cNvSpPr txBox="1"/>
          <p:nvPr/>
        </p:nvSpPr>
        <p:spPr>
          <a:xfrm>
            <a:off x="5837737" y="1982732"/>
            <a:ext cx="17155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b="1" dirty="0" err="1"/>
              <a:t>Montbeliarde</a:t>
            </a:r>
            <a:r>
              <a:rPr lang="da-DK" sz="1050" b="1" dirty="0"/>
              <a:t> X Holstein</a:t>
            </a:r>
          </a:p>
        </p:txBody>
      </p:sp>
      <p:sp>
        <p:nvSpPr>
          <p:cNvPr id="22" name="Tekstboks 26"/>
          <p:cNvSpPr txBox="1"/>
          <p:nvPr/>
        </p:nvSpPr>
        <p:spPr>
          <a:xfrm>
            <a:off x="4542524" y="1982732"/>
            <a:ext cx="13083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b="1" dirty="0"/>
              <a:t>Jersey X Holstein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8172" y="2211758"/>
            <a:ext cx="799811" cy="35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48144" y="2211758"/>
            <a:ext cx="799811" cy="35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60115" y="2211758"/>
            <a:ext cx="799811" cy="35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kstfelt 25">
            <a:extLst>
              <a:ext uri="{FF2B5EF4-FFF2-40B4-BE49-F238E27FC236}">
                <a16:creationId xmlns:a16="http://schemas.microsoft.com/office/drawing/2014/main" id="{2FD7C728-E9C5-4BE9-BC47-E5DEC62DFAAD}"/>
              </a:ext>
            </a:extLst>
          </p:cNvPr>
          <p:cNvSpPr txBox="1"/>
          <p:nvPr/>
        </p:nvSpPr>
        <p:spPr>
          <a:xfrm>
            <a:off x="2373932" y="4632688"/>
            <a:ext cx="422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(Produktionsresultater fra februar 2018)</a:t>
            </a:r>
          </a:p>
        </p:txBody>
      </p:sp>
      <p:pic>
        <p:nvPicPr>
          <p:cNvPr id="27" name="Picture 4" descr="Relateret billede">
            <a:extLst>
              <a:ext uri="{FF2B5EF4-FFF2-40B4-BE49-F238E27FC236}">
                <a16:creationId xmlns:a16="http://schemas.microsoft.com/office/drawing/2014/main" id="{6A643C18-FB9B-4FE3-BED4-97FDF77C9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185" y="225718"/>
            <a:ext cx="1230879" cy="93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588DC1EC-1E40-48D7-B00F-218E81B677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912274"/>
              </p:ext>
            </p:extLst>
          </p:nvPr>
        </p:nvGraphicFramePr>
        <p:xfrm>
          <a:off x="249726" y="3621724"/>
          <a:ext cx="8472646" cy="888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9944">
                  <a:extLst>
                    <a:ext uri="{9D8B030D-6E8A-4147-A177-3AD203B41FA5}">
                      <a16:colId xmlns:a16="http://schemas.microsoft.com/office/drawing/2014/main" val="2334506249"/>
                    </a:ext>
                  </a:extLst>
                </a:gridCol>
                <a:gridCol w="1223977">
                  <a:extLst>
                    <a:ext uri="{9D8B030D-6E8A-4147-A177-3AD203B41FA5}">
                      <a16:colId xmlns:a16="http://schemas.microsoft.com/office/drawing/2014/main" val="192992662"/>
                    </a:ext>
                  </a:extLst>
                </a:gridCol>
                <a:gridCol w="1439972">
                  <a:extLst>
                    <a:ext uri="{9D8B030D-6E8A-4147-A177-3AD203B41FA5}">
                      <a16:colId xmlns:a16="http://schemas.microsoft.com/office/drawing/2014/main" val="807936090"/>
                    </a:ext>
                  </a:extLst>
                </a:gridCol>
                <a:gridCol w="1511971">
                  <a:extLst>
                    <a:ext uri="{9D8B030D-6E8A-4147-A177-3AD203B41FA5}">
                      <a16:colId xmlns:a16="http://schemas.microsoft.com/office/drawing/2014/main" val="1718976023"/>
                    </a:ext>
                  </a:extLst>
                </a:gridCol>
                <a:gridCol w="1416782">
                  <a:extLst>
                    <a:ext uri="{9D8B030D-6E8A-4147-A177-3AD203B41FA5}">
                      <a16:colId xmlns:a16="http://schemas.microsoft.com/office/drawing/2014/main" val="3448894267"/>
                    </a:ext>
                  </a:extLst>
                </a:gridCol>
              </a:tblGrid>
              <a:tr h="285741">
                <a:tc gridSpan="5"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                                                     Overlevelse (% point)</a:t>
                      </a:r>
                      <a:endParaRPr lang="da-DK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34286" marB="34286"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339477"/>
                  </a:ext>
                </a:extLst>
              </a:tr>
              <a:tr h="287501">
                <a:tc>
                  <a:txBody>
                    <a:bodyPr/>
                    <a:lstStyle/>
                    <a:p>
                      <a:r>
                        <a:rPr lang="da-DK" sz="1400" b="1" dirty="0"/>
                        <a:t>Overlevelse til 2. kælvning</a:t>
                      </a:r>
                      <a:endParaRPr lang="da-DK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28" marR="91428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3</a:t>
                      </a:r>
                      <a:endParaRPr lang="da-DK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-</a:t>
                      </a:r>
                      <a:endParaRPr lang="da-DK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1</a:t>
                      </a:r>
                      <a:endParaRPr lang="da-DK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34286" marB="34286"/>
                </a:tc>
                <a:extLst>
                  <a:ext uri="{0D108BD9-81ED-4DB2-BD59-A6C34878D82A}">
                    <a16:rowId xmlns:a16="http://schemas.microsoft.com/office/drawing/2014/main" val="2561543371"/>
                  </a:ext>
                </a:extLst>
              </a:tr>
              <a:tr h="3151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dirty="0"/>
                        <a:t>Overlevelse til 3. kælvning</a:t>
                      </a:r>
                      <a:endParaRPr lang="da-DK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28" marR="91428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5</a:t>
                      </a:r>
                      <a:endParaRPr lang="da-DK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3</a:t>
                      </a:r>
                      <a:endParaRPr lang="da-DK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3</a:t>
                      </a:r>
                      <a:endParaRPr lang="da-DK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34286" marB="34286"/>
                </a:tc>
                <a:extLst>
                  <a:ext uri="{0D108BD9-81ED-4DB2-BD59-A6C34878D82A}">
                    <a16:rowId xmlns:a16="http://schemas.microsoft.com/office/drawing/2014/main" val="782555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567964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AFEC45-7F86-415D-861C-7168E6012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a-DK" dirty="0"/>
              <a:t>Produktionsresultater fra </a:t>
            </a:r>
            <a:br>
              <a:rPr lang="da-DK" dirty="0"/>
            </a:br>
            <a:r>
              <a:rPr lang="da-DK" dirty="0"/>
              <a:t>Krydsninger i USA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4F390A-8514-42D0-B968-5466BAF28491}" type="slidenum">
              <a:rPr lang="da-DK" altLang="en-US"/>
              <a:pPr/>
              <a:t>26</a:t>
            </a:fld>
            <a:endParaRPr lang="da-DK" altLang="en-US"/>
          </a:p>
        </p:txBody>
      </p:sp>
      <p:graphicFrame>
        <p:nvGraphicFramePr>
          <p:cNvPr id="3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98762408"/>
              </p:ext>
            </p:extLst>
          </p:nvPr>
        </p:nvGraphicFramePr>
        <p:xfrm>
          <a:off x="711200" y="1184741"/>
          <a:ext cx="8078322" cy="3028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4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8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80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482">
                <a:tc rowSpan="2"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Egenskab</a:t>
                      </a:r>
                    </a:p>
                  </a:txBody>
                  <a:tcPr marL="93989" marR="93989" marT="34290" marB="3429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Holstein (HOL)</a:t>
                      </a:r>
                    </a:p>
                  </a:txBody>
                  <a:tcPr marL="93989" marR="93989" marT="34290" marB="3429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I forhold til Holstein</a:t>
                      </a:r>
                    </a:p>
                  </a:txBody>
                  <a:tcPr marL="93989" marR="93989" marT="34290" marB="34290" anchor="ctr"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93989" marR="93989" marT="34290" marB="34290"/>
                </a:tc>
                <a:extLst>
                  <a:ext uri="{0D108BD9-81ED-4DB2-BD59-A6C34878D82A}">
                    <a16:rowId xmlns:a16="http://schemas.microsoft.com/office/drawing/2014/main" val="1849711846"/>
                  </a:ext>
                </a:extLst>
              </a:tr>
              <a:tr h="336482">
                <a:tc vMerge="1">
                  <a:txBody>
                    <a:bodyPr/>
                    <a:lstStyle/>
                    <a:p>
                      <a:endParaRPr lang="da-DK" sz="1400" dirty="0"/>
                    </a:p>
                  </a:txBody>
                  <a:tcPr marL="93989" marR="93989" marT="34290" marB="34290"/>
                </a:tc>
                <a:tc vMerge="1">
                  <a:txBody>
                    <a:bodyPr/>
                    <a:lstStyle/>
                    <a:p>
                      <a:endParaRPr lang="da-DK" sz="1400" dirty="0"/>
                    </a:p>
                  </a:txBody>
                  <a:tcPr marL="93989" marR="9398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bg1"/>
                          </a:solidFill>
                        </a:rPr>
                        <a:t>MON* HOL</a:t>
                      </a:r>
                    </a:p>
                  </a:txBody>
                  <a:tcPr marL="93989" marR="93989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bg1"/>
                          </a:solidFill>
                        </a:rPr>
                        <a:t>RDM</a:t>
                      </a:r>
                      <a:r>
                        <a:rPr lang="da-DK" sz="1400" b="1" baseline="0" dirty="0">
                          <a:solidFill>
                            <a:schemeClr val="bg1"/>
                          </a:solidFill>
                        </a:rPr>
                        <a:t>*HOL</a:t>
                      </a:r>
                      <a:endParaRPr lang="da-DK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3989" marR="93989" marT="34290" marB="3429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482">
                <a:tc>
                  <a:txBody>
                    <a:bodyPr/>
                    <a:lstStyle/>
                    <a:p>
                      <a:r>
                        <a:rPr lang="da-DK" sz="1400" b="1" dirty="0"/>
                        <a:t>Antal</a:t>
                      </a:r>
                      <a:r>
                        <a:rPr lang="da-DK" sz="1400" b="1" baseline="0" dirty="0"/>
                        <a:t> dyr</a:t>
                      </a:r>
                      <a:endParaRPr lang="da-DK" sz="1400" b="1" dirty="0"/>
                    </a:p>
                  </a:txBody>
                  <a:tcPr marL="93989" marR="9398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Ca. 1000</a:t>
                      </a:r>
                    </a:p>
                  </a:txBody>
                  <a:tcPr marL="93989" marR="9398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Ca. 500</a:t>
                      </a:r>
                    </a:p>
                  </a:txBody>
                  <a:tcPr marL="93989" marR="9398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Ca. 540</a:t>
                      </a:r>
                    </a:p>
                  </a:txBody>
                  <a:tcPr marL="93989" marR="93989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482">
                <a:tc>
                  <a:txBody>
                    <a:bodyPr/>
                    <a:lstStyle/>
                    <a:p>
                      <a:r>
                        <a:rPr lang="da-DK" sz="1400" b="1" dirty="0"/>
                        <a:t>Kg </a:t>
                      </a:r>
                      <a:r>
                        <a:rPr lang="da-DK" sz="1400" b="1" dirty="0" err="1"/>
                        <a:t>fedt+protein</a:t>
                      </a:r>
                      <a:r>
                        <a:rPr lang="da-DK" sz="1400" b="1" dirty="0"/>
                        <a:t> </a:t>
                      </a:r>
                    </a:p>
                  </a:txBody>
                  <a:tcPr marL="93989" marR="9398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741</a:t>
                      </a:r>
                    </a:p>
                  </a:txBody>
                  <a:tcPr marL="93989" marR="9398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+19</a:t>
                      </a:r>
                    </a:p>
                  </a:txBody>
                  <a:tcPr marL="93989" marR="9398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+8</a:t>
                      </a:r>
                    </a:p>
                  </a:txBody>
                  <a:tcPr marL="93989" marR="93989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482">
                <a:tc>
                  <a:txBody>
                    <a:bodyPr/>
                    <a:lstStyle/>
                    <a:p>
                      <a:r>
                        <a:rPr lang="da-DK" sz="1400" b="1" dirty="0"/>
                        <a:t>Drægtighedsprocent, %</a:t>
                      </a:r>
                    </a:p>
                  </a:txBody>
                  <a:tcPr marL="93989" marR="9398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38</a:t>
                      </a:r>
                    </a:p>
                  </a:txBody>
                  <a:tcPr marL="93989" marR="9398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+8</a:t>
                      </a:r>
                    </a:p>
                  </a:txBody>
                  <a:tcPr marL="93989" marR="9398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+5</a:t>
                      </a:r>
                    </a:p>
                  </a:txBody>
                  <a:tcPr marL="93989" marR="93989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482">
                <a:tc>
                  <a:txBody>
                    <a:bodyPr/>
                    <a:lstStyle/>
                    <a:p>
                      <a:r>
                        <a:rPr lang="da-DK" sz="1400" b="1" dirty="0"/>
                        <a:t>Tomdage, antal dage</a:t>
                      </a:r>
                    </a:p>
                  </a:txBody>
                  <a:tcPr marL="93989" marR="9398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125</a:t>
                      </a:r>
                    </a:p>
                  </a:txBody>
                  <a:tcPr marL="93989" marR="9398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-12</a:t>
                      </a:r>
                    </a:p>
                  </a:txBody>
                  <a:tcPr marL="93989" marR="9398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-8</a:t>
                      </a:r>
                    </a:p>
                  </a:txBody>
                  <a:tcPr marL="93989" marR="93989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482">
                <a:tc>
                  <a:txBody>
                    <a:bodyPr/>
                    <a:lstStyle/>
                    <a:p>
                      <a:r>
                        <a:rPr lang="da-DK" sz="1400" b="1" dirty="0"/>
                        <a:t>Overlevelse til 2. </a:t>
                      </a:r>
                      <a:r>
                        <a:rPr lang="da-DK" sz="1400" b="1" dirty="0" err="1"/>
                        <a:t>lakt</a:t>
                      </a:r>
                      <a:r>
                        <a:rPr lang="da-DK" sz="1400" b="1" dirty="0"/>
                        <a:t>., %</a:t>
                      </a:r>
                    </a:p>
                  </a:txBody>
                  <a:tcPr marL="93989" marR="9398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80</a:t>
                      </a:r>
                    </a:p>
                  </a:txBody>
                  <a:tcPr marL="93989" marR="9398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+4</a:t>
                      </a:r>
                    </a:p>
                  </a:txBody>
                  <a:tcPr marL="93989" marR="9398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+3</a:t>
                      </a:r>
                    </a:p>
                  </a:txBody>
                  <a:tcPr marL="93989" marR="93989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482">
                <a:tc>
                  <a:txBody>
                    <a:bodyPr/>
                    <a:lstStyle/>
                    <a:p>
                      <a:r>
                        <a:rPr lang="da-DK" sz="1400" b="1" dirty="0"/>
                        <a:t>DB for livstid, $</a:t>
                      </a:r>
                    </a:p>
                  </a:txBody>
                  <a:tcPr marL="93989" marR="9398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4347</a:t>
                      </a:r>
                    </a:p>
                  </a:txBody>
                  <a:tcPr marL="93989" marR="9398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+2156</a:t>
                      </a:r>
                    </a:p>
                  </a:txBody>
                  <a:tcPr marL="93989" marR="9398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+1925</a:t>
                      </a:r>
                    </a:p>
                  </a:txBody>
                  <a:tcPr marL="93989" marR="93989" marT="34290" marB="34290"/>
                </a:tc>
                <a:extLst>
                  <a:ext uri="{0D108BD9-81ED-4DB2-BD59-A6C34878D82A}">
                    <a16:rowId xmlns:a16="http://schemas.microsoft.com/office/drawing/2014/main" val="682527369"/>
                  </a:ext>
                </a:extLst>
              </a:tr>
              <a:tr h="336482">
                <a:tc>
                  <a:txBody>
                    <a:bodyPr/>
                    <a:lstStyle/>
                    <a:p>
                      <a:r>
                        <a:rPr lang="da-DK" sz="1400" b="1" dirty="0"/>
                        <a:t>DB pr- dag, $</a:t>
                      </a:r>
                    </a:p>
                  </a:txBody>
                  <a:tcPr marL="93989" marR="9398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4,17</a:t>
                      </a:r>
                    </a:p>
                  </a:txBody>
                  <a:tcPr marL="93989" marR="9398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+0,22</a:t>
                      </a:r>
                    </a:p>
                  </a:txBody>
                  <a:tcPr marL="93989" marR="9398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+0,15</a:t>
                      </a:r>
                    </a:p>
                  </a:txBody>
                  <a:tcPr marL="93989" marR="93989" marT="34290" marB="34290"/>
                </a:tc>
                <a:extLst>
                  <a:ext uri="{0D108BD9-81ED-4DB2-BD59-A6C34878D82A}">
                    <a16:rowId xmlns:a16="http://schemas.microsoft.com/office/drawing/2014/main" val="2819093254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57200" y="526368"/>
            <a:ext cx="8229600" cy="1289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sz="4500" dirty="0">
              <a:solidFill>
                <a:srgbClr val="076471"/>
              </a:solidFill>
            </a:endParaRPr>
          </a:p>
        </p:txBody>
      </p:sp>
      <p:sp>
        <p:nvSpPr>
          <p:cNvPr id="6" name="Tekstfelt 4">
            <a:extLst>
              <a:ext uri="{FF2B5EF4-FFF2-40B4-BE49-F238E27FC236}">
                <a16:creationId xmlns:a16="http://schemas.microsoft.com/office/drawing/2014/main" id="{A89C8592-85FA-44F9-9AFD-DD902B8B78BA}"/>
              </a:ext>
            </a:extLst>
          </p:cNvPr>
          <p:cNvSpPr txBox="1"/>
          <p:nvPr/>
        </p:nvSpPr>
        <p:spPr>
          <a:xfrm>
            <a:off x="2306907" y="4213079"/>
            <a:ext cx="6736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(Amy Hazel, Brad Heins og Les Hansen, University of Minnesota, Januar 2016)</a:t>
            </a:r>
          </a:p>
        </p:txBody>
      </p:sp>
      <p:pic>
        <p:nvPicPr>
          <p:cNvPr id="4098" name="Picture 2" descr="Billedresultat for amerikansk">
            <a:extLst>
              <a:ext uri="{FF2B5EF4-FFF2-40B4-BE49-F238E27FC236}">
                <a16:creationId xmlns:a16="http://schemas.microsoft.com/office/drawing/2014/main" id="{1C93B91E-7BB6-4EDF-A003-40A33443C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5706"/>
            <a:ext cx="1380056" cy="103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14528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09602" y="483518"/>
            <a:ext cx="80772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da-DK" dirty="0"/>
              <a:t>Produktionsresultater fra </a:t>
            </a:r>
            <a:br>
              <a:rPr lang="da-DK" dirty="0"/>
            </a:br>
            <a:r>
              <a:rPr lang="da-DK" dirty="0"/>
              <a:t>Krydsninger i USA</a:t>
            </a:r>
            <a:br>
              <a:rPr lang="da-DK" b="1" dirty="0"/>
            </a:br>
            <a:r>
              <a:rPr lang="da-DK" sz="1500" dirty="0"/>
              <a:t>Første laktation op til 150 DIM</a:t>
            </a:r>
            <a:endParaRPr lang="da-DK" b="1" dirty="0"/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03572277"/>
              </p:ext>
            </p:extLst>
          </p:nvPr>
        </p:nvGraphicFramePr>
        <p:xfrm>
          <a:off x="1028571" y="1619440"/>
          <a:ext cx="7239262" cy="1973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6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1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30">
                <a:tc rowSpan="2"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Egenskab</a:t>
                      </a:r>
                    </a:p>
                  </a:txBody>
                  <a:tcPr marL="92843" marR="92843" marT="34290" marB="3429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Holstein</a:t>
                      </a:r>
                    </a:p>
                  </a:txBody>
                  <a:tcPr marL="92843" marR="9284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I forhold til Holstein</a:t>
                      </a:r>
                    </a:p>
                  </a:txBody>
                  <a:tcPr marL="92843" marR="92843" marT="34290" marB="34290" anchor="ctr"/>
                </a:tc>
                <a:extLst>
                  <a:ext uri="{0D108BD9-81ED-4DB2-BD59-A6C34878D82A}">
                    <a16:rowId xmlns:a16="http://schemas.microsoft.com/office/drawing/2014/main" val="1564732016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da-DK" sz="1400" dirty="0"/>
                    </a:p>
                  </a:txBody>
                  <a:tcPr marL="92843" marR="92843" marT="34290" marB="34290"/>
                </a:tc>
                <a:tc vMerge="1">
                  <a:txBody>
                    <a:bodyPr/>
                    <a:lstStyle/>
                    <a:p>
                      <a:endParaRPr lang="da-DK" sz="1400" dirty="0"/>
                    </a:p>
                  </a:txBody>
                  <a:tcPr marL="92843" marR="9284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bg1"/>
                          </a:solidFill>
                        </a:rPr>
                        <a:t>HOL*RDM*MON</a:t>
                      </a:r>
                    </a:p>
                  </a:txBody>
                  <a:tcPr marL="92843" marR="92843" marT="34290" marB="3429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da-DK" sz="1400" b="1" dirty="0"/>
                        <a:t>Vægt, kg</a:t>
                      </a:r>
                    </a:p>
                  </a:txBody>
                  <a:tcPr marL="92843" marR="9284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644</a:t>
                      </a:r>
                    </a:p>
                  </a:txBody>
                  <a:tcPr marL="92843" marR="9284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-8</a:t>
                      </a:r>
                    </a:p>
                  </a:txBody>
                  <a:tcPr marL="92843" marR="92843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da-DK" sz="1400" b="1" dirty="0"/>
                        <a:t>Foder indtag, k</a:t>
                      </a:r>
                      <a:r>
                        <a:rPr lang="da-DK" sz="1400" b="1" baseline="0" dirty="0"/>
                        <a:t>g TS/dag</a:t>
                      </a:r>
                      <a:endParaRPr lang="da-DK" sz="1400" b="1" dirty="0"/>
                    </a:p>
                  </a:txBody>
                  <a:tcPr marL="92843" marR="9284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23,9</a:t>
                      </a:r>
                    </a:p>
                  </a:txBody>
                  <a:tcPr marL="92843" marR="9284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-1,5</a:t>
                      </a:r>
                    </a:p>
                  </a:txBody>
                  <a:tcPr marL="92843" marR="92843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da-DK" sz="1400" b="1" dirty="0" err="1"/>
                        <a:t>Fedt+protein</a:t>
                      </a:r>
                      <a:r>
                        <a:rPr lang="da-DK" sz="1400" b="1" dirty="0"/>
                        <a:t>, kg </a:t>
                      </a:r>
                    </a:p>
                  </a:txBody>
                  <a:tcPr marL="92843" marR="9284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441</a:t>
                      </a:r>
                    </a:p>
                  </a:txBody>
                  <a:tcPr marL="92843" marR="9284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+4</a:t>
                      </a:r>
                    </a:p>
                  </a:txBody>
                  <a:tcPr marL="92843" marR="92843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da-DK" sz="1400" b="1" dirty="0"/>
                        <a:t>Fodereffektivitet, EKM/kg TS</a:t>
                      </a:r>
                    </a:p>
                  </a:txBody>
                  <a:tcPr marL="92843" marR="9284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1.89</a:t>
                      </a:r>
                    </a:p>
                  </a:txBody>
                  <a:tcPr marL="92843" marR="9284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+0,12</a:t>
                      </a:r>
                    </a:p>
                  </a:txBody>
                  <a:tcPr marL="92843" marR="92843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da-DK" sz="1400" b="1" dirty="0"/>
                        <a:t>DB pr. ko pr. dag, kr. </a:t>
                      </a:r>
                    </a:p>
                  </a:txBody>
                  <a:tcPr marL="92843" marR="9284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52.3</a:t>
                      </a:r>
                    </a:p>
                  </a:txBody>
                  <a:tcPr marL="92843" marR="9284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/>
                        <a:t>+3,9</a:t>
                      </a:r>
                    </a:p>
                  </a:txBody>
                  <a:tcPr marL="92843" marR="92843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23728" y="3758876"/>
            <a:ext cx="7695081" cy="3770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(B. N. </a:t>
            </a:r>
            <a:r>
              <a:rPr lang="en-US" sz="1400" dirty="0" err="1"/>
              <a:t>Shonka</a:t>
            </a:r>
            <a:r>
              <a:rPr lang="en-US" sz="1400" dirty="0"/>
              <a:t>-Martin, A. R. Hazel, B. J. </a:t>
            </a:r>
            <a:r>
              <a:rPr lang="en-US" sz="1400" dirty="0" err="1"/>
              <a:t>Heins</a:t>
            </a:r>
            <a:r>
              <a:rPr lang="en-US" sz="1400" dirty="0"/>
              <a:t>, L. B. Hansen, Minnesota University)</a:t>
            </a:r>
            <a:endParaRPr lang="da-DK" sz="1400" dirty="0"/>
          </a:p>
          <a:p>
            <a:endParaRPr lang="da-DK" sz="1050" dirty="0" err="1"/>
          </a:p>
        </p:txBody>
      </p:sp>
      <p:pic>
        <p:nvPicPr>
          <p:cNvPr id="7" name="Picture 2" descr="Billedresultat for amerikansk">
            <a:extLst>
              <a:ext uri="{FF2B5EF4-FFF2-40B4-BE49-F238E27FC236}">
                <a16:creationId xmlns:a16="http://schemas.microsoft.com/office/drawing/2014/main" id="{D324BB41-EF18-4D57-8E73-5AA828E00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5706"/>
            <a:ext cx="1380056" cy="103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046674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18A9B-0151-40B4-86C3-847994CA1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03498"/>
            <a:ext cx="8291264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da-DK" dirty="0"/>
              <a:t>Krydsningsresultater </a:t>
            </a:r>
            <a:br>
              <a:rPr lang="da-DK" dirty="0"/>
            </a:br>
            <a:r>
              <a:rPr lang="da-DK" dirty="0"/>
              <a:t>fra Frankrig</a:t>
            </a:r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06044696"/>
              </p:ext>
            </p:extLst>
          </p:nvPr>
        </p:nvGraphicFramePr>
        <p:xfrm>
          <a:off x="1775820" y="1851670"/>
          <a:ext cx="5744760" cy="140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0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130">
                <a:tc rowSpan="2"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Egenskab</a:t>
                      </a:r>
                    </a:p>
                  </a:txBody>
                  <a:tcPr marL="85818" marR="85818" marT="34290" marB="3429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I forhold til Holstein</a:t>
                      </a:r>
                    </a:p>
                  </a:txBody>
                  <a:tcPr marL="85818" marR="85818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a-DK" sz="1400" dirty="0"/>
                    </a:p>
                  </a:txBody>
                  <a:tcPr marL="85818" marR="85818" marT="34290" marB="34290"/>
                </a:tc>
                <a:extLst>
                  <a:ext uri="{0D108BD9-81ED-4DB2-BD59-A6C34878D82A}">
                    <a16:rowId xmlns:a16="http://schemas.microsoft.com/office/drawing/2014/main" val="638002564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da-DK" sz="1400" dirty="0"/>
                    </a:p>
                  </a:txBody>
                  <a:tcPr marL="85818" marR="8581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bg1"/>
                          </a:solidFill>
                        </a:rPr>
                        <a:t>MON</a:t>
                      </a:r>
                    </a:p>
                  </a:txBody>
                  <a:tcPr marL="85818" marR="85818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bg1"/>
                          </a:solidFill>
                        </a:rPr>
                        <a:t>HOL × MON</a:t>
                      </a:r>
                    </a:p>
                  </a:txBody>
                  <a:tcPr marL="85818" marR="85818" marT="34290" marB="3429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da-DK" sz="1400" b="1" dirty="0"/>
                        <a:t>Fedt, kg</a:t>
                      </a:r>
                    </a:p>
                  </a:txBody>
                  <a:tcPr marL="85818" marR="85818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dirty="0"/>
                        <a:t>- 36</a:t>
                      </a:r>
                    </a:p>
                  </a:txBody>
                  <a:tcPr marL="85818" marR="85818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dirty="0"/>
                        <a:t>-</a:t>
                      </a:r>
                    </a:p>
                  </a:txBody>
                  <a:tcPr marL="85818" marR="85818" marT="34290" marB="34290"/>
                </a:tc>
                <a:extLst>
                  <a:ext uri="{0D108BD9-81ED-4DB2-BD59-A6C34878D82A}">
                    <a16:rowId xmlns:a16="http://schemas.microsoft.com/office/drawing/2014/main" val="35424276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da-DK" sz="1400" b="1" dirty="0"/>
                        <a:t>Protein, kg</a:t>
                      </a:r>
                    </a:p>
                  </a:txBody>
                  <a:tcPr marL="85818" marR="85818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dirty="0"/>
                        <a:t>- 23</a:t>
                      </a:r>
                    </a:p>
                  </a:txBody>
                  <a:tcPr marL="85818" marR="85818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dirty="0"/>
                        <a:t>- 1</a:t>
                      </a:r>
                    </a:p>
                  </a:txBody>
                  <a:tcPr marL="85818" marR="85818" marT="34290" marB="34290"/>
                </a:tc>
                <a:extLst>
                  <a:ext uri="{0D108BD9-81ED-4DB2-BD59-A6C34878D82A}">
                    <a16:rowId xmlns:a16="http://schemas.microsoft.com/office/drawing/2014/main" val="194406465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da-DK" sz="1400" b="1" dirty="0"/>
                        <a:t>Drægtighedsprocent</a:t>
                      </a:r>
                    </a:p>
                  </a:txBody>
                  <a:tcPr marL="85818" marR="85818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dirty="0"/>
                        <a:t>+ 11</a:t>
                      </a:r>
                    </a:p>
                  </a:txBody>
                  <a:tcPr marL="85818" marR="85818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dirty="0"/>
                        <a:t>+ 10</a:t>
                      </a:r>
                    </a:p>
                  </a:txBody>
                  <a:tcPr marL="85818" marR="85818" marT="34290" marB="34290"/>
                </a:tc>
                <a:extLst>
                  <a:ext uri="{0D108BD9-81ED-4DB2-BD59-A6C34878D82A}">
                    <a16:rowId xmlns:a16="http://schemas.microsoft.com/office/drawing/2014/main" val="53325784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06273" y="3305961"/>
            <a:ext cx="1914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da-DK" sz="1400" dirty="0">
                <a:solidFill>
                  <a:srgbClr val="000000"/>
                </a:solidFill>
                <a:cs typeface="Arial" pitchFamily="34" charset="0"/>
              </a:rPr>
              <a:t>(</a:t>
            </a:r>
            <a:r>
              <a:rPr lang="da-DK" altLang="da-DK" sz="1400" dirty="0" err="1">
                <a:solidFill>
                  <a:srgbClr val="000000"/>
                </a:solidFill>
                <a:cs typeface="Arial" pitchFamily="34" charset="0"/>
              </a:rPr>
              <a:t>Dezetter</a:t>
            </a:r>
            <a:r>
              <a:rPr lang="da-DK" altLang="da-DK" sz="1400" dirty="0">
                <a:solidFill>
                  <a:srgbClr val="000000"/>
                </a:solidFill>
                <a:cs typeface="Arial" pitchFamily="34" charset="0"/>
              </a:rPr>
              <a:t> et al. 2014) </a:t>
            </a:r>
            <a:endParaRPr lang="en-US" altLang="da-DK" sz="1400" dirty="0">
              <a:solidFill>
                <a:srgbClr val="000000"/>
              </a:solidFill>
              <a:cs typeface="Arial" pitchFamily="34" charset="0"/>
            </a:endParaRPr>
          </a:p>
          <a:p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6146" name="Picture 2" descr="Billedresultat for fransk">
            <a:extLst>
              <a:ext uri="{FF2B5EF4-FFF2-40B4-BE49-F238E27FC236}">
                <a16:creationId xmlns:a16="http://schemas.microsoft.com/office/drawing/2014/main" id="{63204569-0DAF-4D8B-92E5-07202876F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989" y="271878"/>
            <a:ext cx="1333262" cy="78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891910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2117E7-A531-4093-9B35-ABC549DDF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6" y="306921"/>
            <a:ext cx="7200400" cy="857250"/>
          </a:xfrm>
        </p:spPr>
        <p:txBody>
          <a:bodyPr/>
          <a:lstStyle/>
          <a:p>
            <a:r>
              <a:rPr lang="da-DK" dirty="0"/>
              <a:t>Konklusion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31ACB5F-C296-4D8D-999E-8DE98126B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De udenlandske resultater viser det samme som de danske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dirty="0"/>
              <a:t>Det er en fordel at krydse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Racerne har forskellige styrker og svagheder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Vælg den race, der passer ind i din besætning</a:t>
            </a:r>
          </a:p>
        </p:txBody>
      </p:sp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62D28C8E-2842-4EDA-A539-F077C6DBB1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8D1E3B8-F31D-4D78-A861-0D4DD329ADE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25E2F83-94A6-4AA2-97F5-C11057B1D3CA}" type="slidenum">
              <a:rPr lang="da-DK" smtClean="0"/>
              <a:pPr>
                <a:defRPr/>
              </a:pPr>
              <a:t>29</a:t>
            </a:fld>
            <a:r>
              <a:rPr lang="da-DK">
                <a:solidFill>
                  <a:prstClr val="white"/>
                </a:solidFill>
              </a:rPr>
              <a:t>...</a:t>
            </a:r>
            <a:r>
              <a:rPr lang="da-DK"/>
              <a:t>|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4106913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B97E2F-21B7-4E6A-B241-BCF2E0946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>
                <a:solidFill>
                  <a:srgbClr val="076471"/>
                </a:solidFill>
              </a:rPr>
              <a:t>I New Zealand gør de det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A68ECC1-F5BD-410F-B64F-3D71CBFCA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DBAEDDB-368D-4FEE-927D-B5A6200B31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3</a:t>
            </a:fld>
            <a:r>
              <a:rPr lang="da-DK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75FF3BC-255E-4125-9F40-0F6F7E946CE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6B431ED-65F7-4D99-A989-D6FD44006597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311" y="1149671"/>
            <a:ext cx="4618721" cy="204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3366116-4301-408B-AE0B-CED5F94753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5976" y="2261153"/>
            <a:ext cx="4220055" cy="2116309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40113D86-9854-4C1D-9F47-D5DCB80721BA}"/>
              </a:ext>
            </a:extLst>
          </p:cNvPr>
          <p:cNvSpPr txBox="1"/>
          <p:nvPr/>
        </p:nvSpPr>
        <p:spPr>
          <a:xfrm>
            <a:off x="1903021" y="3190001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2016-2017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647AF519-88BA-415D-A38D-4B10ABE7249C}"/>
              </a:ext>
            </a:extLst>
          </p:cNvPr>
          <p:cNvSpPr txBox="1"/>
          <p:nvPr/>
        </p:nvSpPr>
        <p:spPr>
          <a:xfrm>
            <a:off x="5796136" y="4475072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2017-2018</a:t>
            </a:r>
          </a:p>
        </p:txBody>
      </p:sp>
    </p:spTree>
    <p:extLst>
      <p:ext uri="{BB962C8B-B14F-4D97-AF65-F5344CB8AC3E}">
        <p14:creationId xmlns:p14="http://schemas.microsoft.com/office/powerpoint/2010/main" val="942779809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1F43D6D-802A-4516-9C1E-C7FDDF927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E85BD844-FB1E-4C98-B539-6B7071EC78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Virker krydsning i alle besætninger?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38BAEC9-A220-4A47-BFE0-DA2462815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2F83-94A6-4AA2-97F5-C11057B1D3CA}" type="slidenum">
              <a:rPr lang="da-DK" smtClean="0"/>
              <a:pPr>
                <a:defRPr/>
              </a:pPr>
              <a:t>30</a:t>
            </a:fld>
            <a:r>
              <a:rPr lang="da-DK">
                <a:solidFill>
                  <a:prstClr val="white"/>
                </a:solidFill>
              </a:rPr>
              <a:t>...</a:t>
            </a:r>
            <a:r>
              <a:rPr lang="da-DK"/>
              <a:t>|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0641834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65E547-DD47-4218-9C4C-74AE83F4A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/>
              <a:t>KrydsningsResultater</a:t>
            </a:r>
            <a:r>
              <a:rPr lang="da-DK" dirty="0"/>
              <a:t> ved forskellig managementniveau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CFF13E5-A6E0-49C9-AD7D-5269F3DFCB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a-DK" dirty="0"/>
              <a:t>Data der indgår: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Danske dyr</a:t>
            </a:r>
          </a:p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da-DK" dirty="0"/>
              <a:t>103.307 renracede Holstein</a:t>
            </a:r>
          </a:p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da-DK" dirty="0"/>
              <a:t>14.832 RDM × Holstein krydsninger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400" dirty="0"/>
              <a:t>Dyrene er fra 424 blandede besætninger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a-DK" dirty="0"/>
              <a:t>Minimum 5 krydsninger pr. besætning*fødselsår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400" dirty="0"/>
              <a:t>Født mellem 2008 og 2014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A48A891-E038-4130-B381-5ED5EBAEC286}"/>
              </a:ext>
            </a:extLst>
          </p:cNvPr>
          <p:cNvSpPr/>
          <p:nvPr/>
        </p:nvSpPr>
        <p:spPr>
          <a:xfrm>
            <a:off x="179512" y="4604572"/>
            <a:ext cx="5254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i="1" dirty="0"/>
              <a:t>Udarbejdet af: J. B. Clasen</a:t>
            </a:r>
            <a:r>
              <a:rPr lang="da-DK" i="1" dirty="0"/>
              <a:t>, M. Kargo &amp; A. Fogh</a:t>
            </a:r>
          </a:p>
        </p:txBody>
      </p:sp>
    </p:spTree>
    <p:extLst>
      <p:ext uri="{BB962C8B-B14F-4D97-AF65-F5344CB8AC3E}">
        <p14:creationId xmlns:p14="http://schemas.microsoft.com/office/powerpoint/2010/main" val="636766902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a-DK" dirty="0"/>
              <a:t>Findes krydsningsfrodig kun ved lavt</a:t>
            </a:r>
            <a:r>
              <a:rPr lang="da-DK" dirty="0">
                <a:solidFill>
                  <a:srgbClr val="076471"/>
                </a:solidFill>
              </a:rPr>
              <a:t> </a:t>
            </a:r>
            <a:r>
              <a:rPr lang="da-DK" dirty="0"/>
              <a:t>managementniveau?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32</a:t>
            </a:fld>
            <a:r>
              <a:rPr lang="da-DK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10116" y="1347599"/>
            <a:ext cx="8076149" cy="3384110"/>
          </a:xfrm>
        </p:spPr>
        <p:txBody>
          <a:bodyPr/>
          <a:lstStyle/>
          <a:p>
            <a:pPr marL="342866" indent="-342866">
              <a:buFont typeface="Arial" panose="020B0604020202020204" pitchFamily="34" charset="0"/>
              <a:buChar char="•"/>
            </a:pPr>
            <a:r>
              <a:rPr lang="da-DK" dirty="0"/>
              <a:t>RDM * Holstein i forhold til Holstein</a:t>
            </a:r>
          </a:p>
          <a:p>
            <a:pPr marL="342866" indent="-342866">
              <a:buFont typeface="Arial" panose="020B0604020202020204" pitchFamily="34" charset="0"/>
              <a:buChar char="•"/>
            </a:pPr>
            <a:r>
              <a:rPr lang="da-DK" dirty="0"/>
              <a:t>Besætningerne er opdelt efter managementniveau:</a:t>
            </a:r>
          </a:p>
          <a:p>
            <a:pPr marL="0" lvl="1" indent="0">
              <a:buNone/>
            </a:pP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2593648"/>
              </p:ext>
            </p:extLst>
          </p:nvPr>
        </p:nvGraphicFramePr>
        <p:xfrm>
          <a:off x="1763688" y="2643758"/>
          <a:ext cx="5384098" cy="1558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b="1" noProof="0" dirty="0">
                          <a:effectLst/>
                        </a:rPr>
                        <a:t>Managementniveau</a:t>
                      </a:r>
                      <a:endParaRPr lang="da-DK" sz="2000" b="1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b="1" noProof="0" dirty="0">
                          <a:effectLst/>
                        </a:rPr>
                        <a:t>Gennemsnit, k</a:t>
                      </a:r>
                      <a:r>
                        <a:rPr lang="da-DK" sz="2000" b="1" noProof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 F+P</a:t>
                      </a:r>
                      <a:endParaRPr lang="da-DK" sz="2000" noProof="0" dirty="0"/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b="1" noProof="0" dirty="0">
                          <a:solidFill>
                            <a:schemeClr val="bg1"/>
                          </a:solidFill>
                          <a:effectLst/>
                        </a:rPr>
                        <a:t>Høj</a:t>
                      </a:r>
                      <a:endParaRPr lang="da-DK" sz="2000" b="1" noProof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b="0" noProof="0" dirty="0">
                          <a:effectLst/>
                        </a:rPr>
                        <a:t>675</a:t>
                      </a:r>
                      <a:endParaRPr lang="da-DK" sz="2000" b="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b="1" noProof="0" dirty="0">
                          <a:solidFill>
                            <a:schemeClr val="bg1"/>
                          </a:solidFill>
                          <a:effectLst/>
                        </a:rPr>
                        <a:t>Middel</a:t>
                      </a:r>
                      <a:endParaRPr lang="da-DK" sz="2000" b="1" noProof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b="0" noProof="0" dirty="0">
                          <a:effectLst/>
                        </a:rPr>
                        <a:t>611</a:t>
                      </a:r>
                      <a:endParaRPr lang="da-DK" sz="2000" b="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b="1" noProof="0" dirty="0">
                          <a:solidFill>
                            <a:schemeClr val="bg1"/>
                          </a:solidFill>
                          <a:effectLst/>
                        </a:rPr>
                        <a:t>Lav</a:t>
                      </a:r>
                      <a:endParaRPr lang="da-DK" sz="2000" b="1" noProof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b="0" noProof="0" dirty="0">
                          <a:effectLst/>
                        </a:rPr>
                        <a:t>532</a:t>
                      </a:r>
                      <a:endParaRPr lang="da-DK" sz="2000" b="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0359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78" y="333094"/>
            <a:ext cx="8076149" cy="857138"/>
          </a:xfrm>
        </p:spPr>
        <p:txBody>
          <a:bodyPr>
            <a:noAutofit/>
          </a:bodyPr>
          <a:lstStyle/>
          <a:p>
            <a:pPr algn="ctr"/>
            <a:r>
              <a:rPr lang="da-DK" sz="2400" dirty="0"/>
              <a:t>Krydsningernes præstation </a:t>
            </a:r>
            <a:br>
              <a:rPr lang="da-DK" sz="2400" dirty="0"/>
            </a:br>
            <a:r>
              <a:rPr lang="da-DK" sz="2400" dirty="0"/>
              <a:t>i forhold til Holstein</a:t>
            </a:r>
            <a:br>
              <a:rPr lang="da-DK" sz="2400" dirty="0"/>
            </a:br>
            <a:r>
              <a:rPr lang="da-DK" sz="2400" dirty="0"/>
              <a:t>- </a:t>
            </a:r>
            <a:r>
              <a:rPr lang="da-DK" sz="2000" b="0" dirty="0"/>
              <a:t>opdelt efter managementniveau</a:t>
            </a:r>
            <a:endParaRPr lang="da-DK" sz="2400" b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33</a:t>
            </a:fld>
            <a:r>
              <a:rPr lang="da-DK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49943"/>
              </p:ext>
            </p:extLst>
          </p:nvPr>
        </p:nvGraphicFramePr>
        <p:xfrm>
          <a:off x="899592" y="1626573"/>
          <a:ext cx="7597056" cy="2555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1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8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9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800" b="1" dirty="0">
                          <a:effectLst/>
                          <a:latin typeface="+mn-lt"/>
                        </a:rPr>
                        <a:t>Managementniveau</a:t>
                      </a:r>
                      <a:endParaRPr lang="en-US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800" b="1" dirty="0">
                          <a:effectLst/>
                          <a:latin typeface="+mn-lt"/>
                        </a:rPr>
                        <a:t>Høj</a:t>
                      </a:r>
                      <a:endParaRPr lang="en-US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800" b="1" dirty="0">
                          <a:effectLst/>
                          <a:latin typeface="+mn-lt"/>
                        </a:rPr>
                        <a:t>Middel</a:t>
                      </a:r>
                      <a:endParaRPr lang="en-US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800" b="1" dirty="0">
                          <a:effectLst/>
                          <a:latin typeface="+mn-lt"/>
                        </a:rPr>
                        <a:t>Lav</a:t>
                      </a:r>
                      <a:endParaRPr lang="en-US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800" b="1" dirty="0">
                          <a:effectLst/>
                          <a:latin typeface="+mn-lt"/>
                        </a:rPr>
                        <a:t>Kg fedt + protein, 1. laktation</a:t>
                      </a:r>
                      <a:endParaRPr lang="en-US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+ 7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+ 7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+ 3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800" b="1" dirty="0">
                          <a:effectLst/>
                          <a:latin typeface="+mn-lt"/>
                        </a:rPr>
                        <a:t>Kg fedt + protein, 2. laktation</a:t>
                      </a:r>
                      <a:endParaRPr lang="en-US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- 7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800" b="1" noProof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Kalvedødelighed ved første kælvning</a:t>
                      </a: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- 30 %</a:t>
                      </a: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- 38 %</a:t>
                      </a: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- 35 %</a:t>
                      </a: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800" b="1" noProof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Mastitis</a:t>
                      </a:r>
                      <a:r>
                        <a:rPr lang="da-DK" sz="1800" b="1" baseline="0" noProof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behandlinger, </a:t>
                      </a:r>
                      <a:r>
                        <a:rPr lang="da-DK" sz="1800" b="1" noProof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 laktation</a:t>
                      </a: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- 15 %</a:t>
                      </a: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- 15 %</a:t>
                      </a: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48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1" noProof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Mastitis</a:t>
                      </a:r>
                      <a:r>
                        <a:rPr lang="da-DK" sz="1800" b="1" baseline="0" noProof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behandlinger</a:t>
                      </a:r>
                      <a:r>
                        <a:rPr lang="da-DK" sz="1800" b="1" noProof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2. laktation</a:t>
                      </a: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- 14 %</a:t>
                      </a: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- 11 %</a:t>
                      </a: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- 6 %</a:t>
                      </a: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652982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6CAC7-7FFA-41D3-A42D-D24C04F7F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Konklusion	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CEFD22D-6FD7-4FE0-81CD-8B3589B87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15C7EE4-F55A-4277-8EC5-3768C147E0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34</a:t>
            </a:fld>
            <a:r>
              <a:rPr lang="da-DK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12BFC42-B8CD-4895-8DEC-E6F432BDB4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A4B6E5C-4E08-4586-8D05-6DF29DB742E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Krydsning virker i alle besætninger uanset managementniveau</a:t>
            </a:r>
          </a:p>
        </p:txBody>
      </p:sp>
      <p:pic>
        <p:nvPicPr>
          <p:cNvPr id="7" name="Pladsholder til indhold 7" descr="Montbeliarde1.jpg">
            <a:extLst>
              <a:ext uri="{FF2B5EF4-FFF2-40B4-BE49-F238E27FC236}">
                <a16:creationId xmlns:a16="http://schemas.microsoft.com/office/drawing/2014/main" id="{472C0B7C-3657-4FCF-AA61-B351BBAA0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59832" y="2499742"/>
            <a:ext cx="250515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20229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80585D7-7484-4928-A83A-10AA8CB00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300D7B7F-3FAF-4EFF-81CF-B7180B3BEB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Hvilket krydsningssystem skal du vælge? 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A56B334-0322-42BD-9CD0-ABCFEB9B9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282833D-0AB1-460E-B957-A4169565C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7BB7B9C-B6B2-4195-BCFF-7767E8BE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35</a:t>
            </a:fld>
            <a:r>
              <a:rPr lang="da-DK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21804361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Forskellige krydsningssystemer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36</a:t>
            </a:fld>
            <a:r>
              <a:rPr lang="da-DK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Rotationskrydsning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Zigzag krydsning</a:t>
            </a:r>
          </a:p>
          <a:p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err="1"/>
              <a:t>Kombi</a:t>
            </a:r>
            <a:r>
              <a:rPr lang="da-DK" dirty="0"/>
              <a:t>-Kryds</a:t>
            </a:r>
          </a:p>
        </p:txBody>
      </p:sp>
    </p:spTree>
    <p:extLst>
      <p:ext uri="{BB962C8B-B14F-4D97-AF65-F5344CB8AC3E}">
        <p14:creationId xmlns:p14="http://schemas.microsoft.com/office/powerpoint/2010/main" val="1045467628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half" idx="2"/>
          </p:nvPr>
        </p:nvSpPr>
        <p:spPr>
          <a:xfrm>
            <a:off x="609600" y="1203598"/>
            <a:ext cx="7202760" cy="340237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Alle hundyr indgår i krydsningsprogrammet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Man skal altid vælge den renracede tyr, som hundyret har færrest raceandel af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Rotationskrydsning 3- 4 racer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37</a:t>
            </a:fld>
            <a:r>
              <a:rPr lang="da-DK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  <p:pic>
        <p:nvPicPr>
          <p:cNvPr id="5" name="Pladsholder til indhold 7" descr="https://www.landbrugsinfo.dk/Afrapportering/kvaeg/2016/Konverterede%20billeder/Beskrivelse-af-rotationskrydsning_2279.docx/_w/03901af1a72a90c5635d18e21cc0d6955f3d26d2_jpg.jpg">
            <a:hlinkClick r:id="rId3"/>
            <a:extLst>
              <a:ext uri="{FF2B5EF4-FFF2-40B4-BE49-F238E27FC236}">
                <a16:creationId xmlns:a16="http://schemas.microsoft.com/office/drawing/2014/main" id="{0C569C94-E5DA-433E-9BED-A90E787772C3}"/>
              </a:ext>
            </a:extLst>
          </p:cNvPr>
          <p:cNvPicPr>
            <a:picLocks noGrp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8916" y="2672916"/>
            <a:ext cx="3609268" cy="21921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659685-8F9F-4779-9978-A115C43BAD6D}"/>
              </a:ext>
            </a:extLst>
          </p:cNvPr>
          <p:cNvSpPr/>
          <p:nvPr/>
        </p:nvSpPr>
        <p:spPr>
          <a:xfrm>
            <a:off x="2898266" y="3867894"/>
            <a:ext cx="2088232" cy="1152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B14968F0-014E-4F31-A6FF-B7B7D3CE4C9A}"/>
              </a:ext>
            </a:extLst>
          </p:cNvPr>
          <p:cNvCxnSpPr/>
          <p:nvPr/>
        </p:nvCxnSpPr>
        <p:spPr>
          <a:xfrm>
            <a:off x="4788024" y="3939902"/>
            <a:ext cx="0" cy="925196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821667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5BF41A-F09C-46DE-98FD-2109385EE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Rotationskrydsning 3- 4 racer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0F4B407-EC21-4751-97EB-A00513ACA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38</a:t>
            </a:fld>
            <a:r>
              <a:rPr lang="da-DK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  <p:pic>
        <p:nvPicPr>
          <p:cNvPr id="5" name="Billede 4" descr="https://www.landbrugsinfo.dk/Afrapportering/kvaeg/2016/Konverterede%20billeder/Beskrivelse-af-rotationskrydsning_2279.docx/_w/06762d11ed9c3a68dd034a3086d32704a0ebafef_jpg.jpg">
            <a:hlinkClick r:id="rId2"/>
            <a:extLst>
              <a:ext uri="{FF2B5EF4-FFF2-40B4-BE49-F238E27FC236}">
                <a16:creationId xmlns:a16="http://schemas.microsoft.com/office/drawing/2014/main" id="{A46C8862-63FE-4098-AE88-3D3D5B78D943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1200" y="1203598"/>
            <a:ext cx="3284736" cy="16561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7B96D453-AD8F-4D23-A29E-4E7C9504563C}"/>
              </a:ext>
            </a:extLst>
          </p:cNvPr>
          <p:cNvSpPr/>
          <p:nvPr/>
        </p:nvSpPr>
        <p:spPr>
          <a:xfrm>
            <a:off x="827584" y="2342789"/>
            <a:ext cx="2088232" cy="1152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Pladsholder til indhold 6" descr="https://www.landbrugsinfo.dk/Afrapportering/kvaeg/2016/Konverterede%20billeder/Beskrivelse-af-rotationskrydsning_2279.docx/_w/1b2a9471c456962d079a9b620ac446c0c1df2b73_jpg.jpg">
            <a:hlinkClick r:id="rId4"/>
            <a:extLst>
              <a:ext uri="{FF2B5EF4-FFF2-40B4-BE49-F238E27FC236}">
                <a16:creationId xmlns:a16="http://schemas.microsoft.com/office/drawing/2014/main" id="{45A0C5CA-A637-45F3-83CB-D91FB583916A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7494" y="3003798"/>
            <a:ext cx="3596474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ladsholder til indhold 6" descr="https://www.landbrugsinfo.dk/Afrapportering/kvaeg/2016/Konverterede%20billeder/Beskrivelse-af-rotationskrydsning_2279.docx/_w/1b2a9471c456962d079a9b620ac446c0c1df2b73_jpg.jpg">
            <a:hlinkClick r:id="rId4"/>
            <a:extLst>
              <a:ext uri="{FF2B5EF4-FFF2-40B4-BE49-F238E27FC236}">
                <a16:creationId xmlns:a16="http://schemas.microsoft.com/office/drawing/2014/main" id="{1BA7B323-F516-48F6-9100-C6B39A7697CA}"/>
              </a:ext>
            </a:extLst>
          </p:cNvPr>
          <p:cNvPicPr>
            <a:picLocks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13921" y="1849771"/>
            <a:ext cx="3596474" cy="5040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F3D2B01A-2172-4644-B7B8-9D898324F3B1}"/>
              </a:ext>
            </a:extLst>
          </p:cNvPr>
          <p:cNvCxnSpPr>
            <a:cxnSpLocks/>
          </p:cNvCxnSpPr>
          <p:nvPr/>
        </p:nvCxnSpPr>
        <p:spPr>
          <a:xfrm>
            <a:off x="2627784" y="2427734"/>
            <a:ext cx="0" cy="504056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ktangel 9">
            <a:extLst>
              <a:ext uri="{FF2B5EF4-FFF2-40B4-BE49-F238E27FC236}">
                <a16:creationId xmlns:a16="http://schemas.microsoft.com/office/drawing/2014/main" id="{8836297B-A615-493D-A382-73DD2E51057D}"/>
              </a:ext>
            </a:extLst>
          </p:cNvPr>
          <p:cNvSpPr/>
          <p:nvPr/>
        </p:nvSpPr>
        <p:spPr>
          <a:xfrm>
            <a:off x="806713" y="4215071"/>
            <a:ext cx="2088232" cy="1152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31B8E423-C914-46E0-9A4E-337EFD4CF6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6336" y="1959682"/>
            <a:ext cx="787619" cy="936104"/>
          </a:xfrm>
          <a:prstGeom prst="rect">
            <a:avLst/>
          </a:prstGeom>
        </p:spPr>
      </p:pic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5F07ABFB-82E8-469F-8E5B-4D495F9C02DF}"/>
              </a:ext>
            </a:extLst>
          </p:cNvPr>
          <p:cNvCxnSpPr>
            <a:cxnSpLocks/>
          </p:cNvCxnSpPr>
          <p:nvPr/>
        </p:nvCxnSpPr>
        <p:spPr>
          <a:xfrm>
            <a:off x="6372200" y="2427734"/>
            <a:ext cx="360040" cy="432048"/>
          </a:xfrm>
          <a:prstGeom prst="line">
            <a:avLst/>
          </a:prstGeom>
          <a:ln w="31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kstfelt 15">
            <a:extLst>
              <a:ext uri="{FF2B5EF4-FFF2-40B4-BE49-F238E27FC236}">
                <a16:creationId xmlns:a16="http://schemas.microsoft.com/office/drawing/2014/main" id="{2F6A5A65-CE28-4D61-BA5E-E2B65F0B13C7}"/>
              </a:ext>
            </a:extLst>
          </p:cNvPr>
          <p:cNvSpPr txBox="1"/>
          <p:nvPr/>
        </p:nvSpPr>
        <p:spPr>
          <a:xfrm>
            <a:off x="4283968" y="1754691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solidFill>
                  <a:schemeClr val="accent6"/>
                </a:solidFill>
              </a:rPr>
              <a:t>Forfra igen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17953635-28D0-4CF7-9DBB-A6E61C4190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0733" y="3010909"/>
            <a:ext cx="1823222" cy="807000"/>
          </a:xfrm>
          <a:prstGeom prst="rect">
            <a:avLst/>
          </a:prstGeom>
        </p:spPr>
      </p:pic>
      <p:cxnSp>
        <p:nvCxnSpPr>
          <p:cNvPr id="18" name="Lige pilforbindelse 17">
            <a:extLst>
              <a:ext uri="{FF2B5EF4-FFF2-40B4-BE49-F238E27FC236}">
                <a16:creationId xmlns:a16="http://schemas.microsoft.com/office/drawing/2014/main" id="{3F69A81F-DCC3-4069-9046-C78D7C879661}"/>
              </a:ext>
            </a:extLst>
          </p:cNvPr>
          <p:cNvCxnSpPr>
            <a:cxnSpLocks/>
          </p:cNvCxnSpPr>
          <p:nvPr/>
        </p:nvCxnSpPr>
        <p:spPr>
          <a:xfrm>
            <a:off x="2699792" y="4302484"/>
            <a:ext cx="0" cy="504056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082775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half" idx="2"/>
          </p:nvPr>
        </p:nvSpPr>
        <p:spPr>
          <a:xfrm>
            <a:off x="609600" y="1203598"/>
            <a:ext cx="4068000" cy="3402378"/>
          </a:xfrm>
        </p:spPr>
        <p:txBody>
          <a:bodyPr/>
          <a:lstStyle/>
          <a:p>
            <a:r>
              <a:rPr lang="da-DK" dirty="0"/>
              <a:t>Procross</a:t>
            </a:r>
          </a:p>
          <a:p>
            <a:pPr marL="342900" indent="-342900">
              <a:buFontTx/>
              <a:buChar char="-"/>
            </a:pPr>
            <a:r>
              <a:rPr lang="da-DK" dirty="0"/>
              <a:t>Rotation mellem:</a:t>
            </a:r>
          </a:p>
          <a:p>
            <a:pPr marL="609600" lvl="1" indent="-342900">
              <a:buFontTx/>
              <a:buChar char="-"/>
            </a:pPr>
            <a:r>
              <a:rPr lang="da-DK" dirty="0"/>
              <a:t>Holstein</a:t>
            </a:r>
          </a:p>
          <a:p>
            <a:pPr marL="609600" lvl="1" indent="-342900">
              <a:buFontTx/>
              <a:buChar char="-"/>
            </a:pPr>
            <a:r>
              <a:rPr lang="da-DK" dirty="0"/>
              <a:t>RDM</a:t>
            </a:r>
          </a:p>
          <a:p>
            <a:pPr marL="609600" lvl="1" indent="-342900">
              <a:buFontTx/>
              <a:buChar char="-"/>
            </a:pPr>
            <a:r>
              <a:rPr lang="da-DK" dirty="0" err="1"/>
              <a:t>Montbéliarde</a:t>
            </a:r>
            <a:endParaRPr lang="da-DK" dirty="0"/>
          </a:p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a-DK" dirty="0" err="1"/>
              <a:t>Goldencross</a:t>
            </a:r>
            <a:endParaRPr lang="da-DK" dirty="0"/>
          </a:p>
          <a:p>
            <a:pPr marL="342900" indent="-342900">
              <a:buFontTx/>
              <a:buChar char="-"/>
            </a:pPr>
            <a:r>
              <a:rPr lang="da-DK" dirty="0"/>
              <a:t>Rotation mellem:</a:t>
            </a:r>
          </a:p>
          <a:p>
            <a:pPr marL="609600" lvl="1" indent="-342900">
              <a:buFontTx/>
              <a:buChar char="-"/>
            </a:pPr>
            <a:r>
              <a:rPr lang="da-DK" dirty="0"/>
              <a:t>Holstein</a:t>
            </a:r>
          </a:p>
          <a:p>
            <a:pPr marL="609600" lvl="1" indent="-342900">
              <a:buFontTx/>
              <a:buChar char="-"/>
            </a:pPr>
            <a:r>
              <a:rPr lang="da-DK" dirty="0"/>
              <a:t>RDM</a:t>
            </a:r>
          </a:p>
          <a:p>
            <a:pPr marL="609600" lvl="1" indent="-342900">
              <a:buFontTx/>
              <a:buChar char="-"/>
            </a:pPr>
            <a:r>
              <a:rPr lang="da-DK" dirty="0"/>
              <a:t>Jersey</a:t>
            </a:r>
          </a:p>
          <a:p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Procross og </a:t>
            </a:r>
            <a:r>
              <a:rPr lang="da-DK" dirty="0" err="1"/>
              <a:t>Goldencross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- </a:t>
            </a:r>
            <a:r>
              <a:rPr lang="da-DK" dirty="0" err="1"/>
              <a:t>eksempeler</a:t>
            </a:r>
            <a:r>
              <a:rPr lang="da-DK" dirty="0"/>
              <a:t> på rotationskryds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84CA-CF82-4A4F-89A8-CEF063EB752F}" type="slidenum">
              <a:rPr lang="da-DK" smtClean="0"/>
              <a:pPr/>
              <a:t>39</a:t>
            </a:fld>
            <a:r>
              <a:rPr lang="da-DK"/>
              <a:t>..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567482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I Danmark gør vi det (lidt)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4</a:t>
            </a:fld>
            <a:r>
              <a:rPr lang="da-DK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graphicFrame>
        <p:nvGraphicFramePr>
          <p:cNvPr id="7" name="Pladsholder til indhold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94950236"/>
              </p:ext>
            </p:extLst>
          </p:nvPr>
        </p:nvGraphicFramePr>
        <p:xfrm>
          <a:off x="899592" y="1419622"/>
          <a:ext cx="7202760" cy="2592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felt 5">
            <a:extLst>
              <a:ext uri="{FF2B5EF4-FFF2-40B4-BE49-F238E27FC236}">
                <a16:creationId xmlns:a16="http://schemas.microsoft.com/office/drawing/2014/main" id="{D49F3647-FADD-46BE-9995-C1D663519333}"/>
              </a:ext>
            </a:extLst>
          </p:cNvPr>
          <p:cNvSpPr txBox="1"/>
          <p:nvPr/>
        </p:nvSpPr>
        <p:spPr>
          <a:xfrm>
            <a:off x="2478375" y="4115276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Antal fødte krydsningskvier af malkerace</a:t>
            </a:r>
          </a:p>
        </p:txBody>
      </p:sp>
    </p:spTree>
    <p:extLst>
      <p:ext uri="{BB962C8B-B14F-4D97-AF65-F5344CB8AC3E}">
        <p14:creationId xmlns:p14="http://schemas.microsoft.com/office/powerpoint/2010/main" val="1413327638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half" idx="2"/>
          </p:nvPr>
        </p:nvSpPr>
        <p:spPr>
          <a:xfrm>
            <a:off x="609600" y="1203598"/>
            <a:ext cx="8077200" cy="340237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Samme princip som rotationskrydsning, men kun med 2 racer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Inseminere med den race, der er færrest raceandel af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Zigzig</a:t>
            </a:r>
            <a:r>
              <a:rPr lang="da-DK" dirty="0"/>
              <a:t>-krydsning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40</a:t>
            </a:fld>
            <a:r>
              <a:rPr lang="da-DK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  <p:pic>
        <p:nvPicPr>
          <p:cNvPr id="8" name="Pladsholder til indhold 7" descr="https://www.landbrugsinfo.dk/Afrapportering/kvaeg/2016/Konverterede%20billeder/Beskrivelse-af-Zig-Zag-krydsning_2279.docx/_w/08913ca5d39e0774cb5a3c56d45e782fc1cb98e5_jpg.jpg">
            <a:hlinkClick r:id="rId3"/>
          </p:cNvPr>
          <p:cNvPicPr>
            <a:picLocks noGrp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5312" y="2618740"/>
            <a:ext cx="3106688" cy="2138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lede 8" descr="https://www.landbrugsinfo.dk/Afrapportering/kvaeg/2016/Konverterede%20billeder/Beskrivelse-af-Zig-Zag-krydsning_2279.docx/_w/41d4fdb92e8eab5a1e6a3922fad985dc7896e48c_jpg.jpg">
            <a:hlinkClick r:id="rId5"/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618740"/>
            <a:ext cx="2736304" cy="224635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E548B182-7757-4338-A38E-CCEB5558AE5F}"/>
              </a:ext>
            </a:extLst>
          </p:cNvPr>
          <p:cNvSpPr/>
          <p:nvPr/>
        </p:nvSpPr>
        <p:spPr>
          <a:xfrm>
            <a:off x="1331640" y="3862490"/>
            <a:ext cx="2088232" cy="1152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7310FA0-4CA6-48F4-84A6-8FBB037E2C93}"/>
              </a:ext>
            </a:extLst>
          </p:cNvPr>
          <p:cNvSpPr/>
          <p:nvPr/>
        </p:nvSpPr>
        <p:spPr>
          <a:xfrm>
            <a:off x="4932040" y="3567144"/>
            <a:ext cx="1944216" cy="12979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7118DE1-D7C1-48FC-8B06-C7B754EB0F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4183" y="4111560"/>
            <a:ext cx="2041326" cy="420892"/>
          </a:xfrm>
          <a:prstGeom prst="rect">
            <a:avLst/>
          </a:prstGeom>
        </p:spPr>
      </p:pic>
      <p:cxnSp>
        <p:nvCxnSpPr>
          <p:cNvPr id="12" name="Lige pilforbindelse 11">
            <a:extLst>
              <a:ext uri="{FF2B5EF4-FFF2-40B4-BE49-F238E27FC236}">
                <a16:creationId xmlns:a16="http://schemas.microsoft.com/office/drawing/2014/main" id="{481618A2-81F2-4625-9D41-C3693576BA7F}"/>
              </a:ext>
            </a:extLst>
          </p:cNvPr>
          <p:cNvCxnSpPr>
            <a:cxnSpLocks/>
          </p:cNvCxnSpPr>
          <p:nvPr/>
        </p:nvCxnSpPr>
        <p:spPr>
          <a:xfrm>
            <a:off x="3347864" y="3915590"/>
            <a:ext cx="0" cy="504056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Lige pilforbindelse 12">
            <a:extLst>
              <a:ext uri="{FF2B5EF4-FFF2-40B4-BE49-F238E27FC236}">
                <a16:creationId xmlns:a16="http://schemas.microsoft.com/office/drawing/2014/main" id="{5D0F28DE-E0DB-4D3F-B62A-FAA417C1584D}"/>
              </a:ext>
            </a:extLst>
          </p:cNvPr>
          <p:cNvCxnSpPr>
            <a:cxnSpLocks/>
          </p:cNvCxnSpPr>
          <p:nvPr/>
        </p:nvCxnSpPr>
        <p:spPr>
          <a:xfrm>
            <a:off x="6588224" y="3646074"/>
            <a:ext cx="0" cy="504056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kstfelt 13">
            <a:extLst>
              <a:ext uri="{FF2B5EF4-FFF2-40B4-BE49-F238E27FC236}">
                <a16:creationId xmlns:a16="http://schemas.microsoft.com/office/drawing/2014/main" id="{77096158-8006-4571-84DB-B02742315C68}"/>
              </a:ext>
            </a:extLst>
          </p:cNvPr>
          <p:cNvSpPr txBox="1"/>
          <p:nvPr/>
        </p:nvSpPr>
        <p:spPr>
          <a:xfrm>
            <a:off x="7164288" y="4265971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solidFill>
                  <a:schemeClr val="accent6"/>
                </a:solidFill>
              </a:rPr>
              <a:t>Forfra igen</a:t>
            </a:r>
          </a:p>
        </p:txBody>
      </p:sp>
    </p:spTree>
    <p:extLst>
      <p:ext uri="{BB962C8B-B14F-4D97-AF65-F5344CB8AC3E}">
        <p14:creationId xmlns:p14="http://schemas.microsoft.com/office/powerpoint/2010/main" val="1349905089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17D1D7-A988-475C-BC60-CF328F224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>
                <a:solidFill>
                  <a:srgbClr val="076471"/>
                </a:solidFill>
              </a:rPr>
              <a:t>KOMBI-KRYDS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3621F85-E7CF-4741-836C-23B4097E7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09F1721-E64F-4004-AFA5-C87DCB9A77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41</a:t>
            </a:fld>
            <a:r>
              <a:rPr lang="da-DK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521977D-FD24-4B2B-B375-DEC75689B67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5C1F485-9E04-4C80-AAA3-AEB86C5D1BB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Clr>
                <a:srgbClr val="076471"/>
              </a:buClr>
              <a:buFont typeface="Arial" panose="020B0604020202020204" pitchFamily="34" charset="0"/>
              <a:buChar char="•"/>
            </a:pPr>
            <a:r>
              <a:rPr lang="da-DK" altLang="da-DK" dirty="0">
                <a:latin typeface="Arial" charset="0"/>
                <a:cs typeface="Arial" charset="0"/>
              </a:rPr>
              <a:t>En kombination af </a:t>
            </a:r>
            <a:r>
              <a:rPr lang="da-DK" altLang="da-DK" dirty="0" err="1">
                <a:latin typeface="Arial" charset="0"/>
                <a:cs typeface="Arial" charset="0"/>
              </a:rPr>
              <a:t>renavl</a:t>
            </a:r>
            <a:r>
              <a:rPr lang="da-DK" altLang="da-DK" dirty="0">
                <a:latin typeface="Arial" charset="0"/>
                <a:cs typeface="Arial" charset="0"/>
              </a:rPr>
              <a:t> og krydsningsavl</a:t>
            </a:r>
          </a:p>
          <a:p>
            <a:pPr marL="609600" lvl="1" indent="-342900">
              <a:buClr>
                <a:srgbClr val="076471"/>
              </a:buClr>
              <a:buFont typeface="Arial" panose="020B0604020202020204" pitchFamily="34" charset="0"/>
              <a:buChar char="•"/>
            </a:pPr>
            <a:r>
              <a:rPr lang="da-DK" altLang="da-DK" dirty="0">
                <a:latin typeface="Arial" charset="0"/>
                <a:cs typeface="Arial" charset="0"/>
              </a:rPr>
              <a:t>En </a:t>
            </a:r>
            <a:r>
              <a:rPr lang="da-DK" altLang="da-DK" dirty="0" err="1">
                <a:latin typeface="Arial" charset="0"/>
                <a:cs typeface="Arial" charset="0"/>
              </a:rPr>
              <a:t>renracet</a:t>
            </a:r>
            <a:r>
              <a:rPr lang="da-DK" altLang="da-DK" dirty="0">
                <a:latin typeface="Arial" charset="0"/>
                <a:cs typeface="Arial" charset="0"/>
              </a:rPr>
              <a:t> kerne bibeholdes</a:t>
            </a:r>
          </a:p>
          <a:p>
            <a:pPr marL="609600" lvl="1" indent="-342900">
              <a:buClr>
                <a:srgbClr val="076471"/>
              </a:buClr>
              <a:buFont typeface="Arial" panose="020B0604020202020204" pitchFamily="34" charset="0"/>
              <a:buChar char="•"/>
            </a:pPr>
            <a:r>
              <a:rPr lang="da-DK" altLang="da-DK" dirty="0">
                <a:latin typeface="Arial" charset="0"/>
                <a:cs typeface="Arial" charset="0"/>
              </a:rPr>
              <a:t>Resten af hundyrene krydses</a:t>
            </a:r>
          </a:p>
          <a:p>
            <a:pPr marL="342900" indent="-342900">
              <a:buClr>
                <a:srgbClr val="076471"/>
              </a:buClr>
              <a:buFont typeface="Arial" panose="020B0604020202020204" pitchFamily="34" charset="0"/>
              <a:buChar char="•"/>
            </a:pPr>
            <a:r>
              <a:rPr lang="da-DK" altLang="da-DK" dirty="0">
                <a:latin typeface="Arial" charset="0"/>
                <a:cs typeface="Arial" charset="0"/>
              </a:rPr>
              <a:t>Baseret på brug af KSS eller meget god reproduktion og lav udskiftning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00185114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47347" y="53578"/>
            <a:ext cx="7861789" cy="857250"/>
          </a:xfrm>
        </p:spPr>
        <p:txBody>
          <a:bodyPr>
            <a:normAutofit/>
          </a:bodyPr>
          <a:lstStyle/>
          <a:p>
            <a:r>
              <a:rPr lang="da-DK" altLang="da-DK" b="1" dirty="0" err="1"/>
              <a:t>Kombi</a:t>
            </a:r>
            <a:r>
              <a:rPr lang="da-DK" altLang="da-DK" b="1" dirty="0"/>
              <a:t>-Kryds</a:t>
            </a:r>
            <a:endParaRPr lang="en-US" altLang="da-DK" b="1" dirty="0"/>
          </a:p>
        </p:txBody>
      </p:sp>
      <p:sp>
        <p:nvSpPr>
          <p:cNvPr id="132099" name="AutoShape 5"/>
          <p:cNvSpPr>
            <a:spLocks noChangeArrowheads="1"/>
          </p:cNvSpPr>
          <p:nvPr/>
        </p:nvSpPr>
        <p:spPr bwMode="auto">
          <a:xfrm rot="7635965">
            <a:off x="1356306" y="1129995"/>
            <a:ext cx="407194" cy="1021374"/>
          </a:xfrm>
          <a:prstGeom prst="curvedLeftArrow">
            <a:avLst>
              <a:gd name="adj1" fmla="val 40760"/>
              <a:gd name="adj2" fmla="val 8152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da-DK"/>
          </a:p>
        </p:txBody>
      </p:sp>
      <p:sp>
        <p:nvSpPr>
          <p:cNvPr id="132100" name="Text Box 6"/>
          <p:cNvSpPr txBox="1">
            <a:spLocks noChangeArrowheads="1"/>
          </p:cNvSpPr>
          <p:nvPr/>
        </p:nvSpPr>
        <p:spPr bwMode="auto">
          <a:xfrm>
            <a:off x="106974" y="1017985"/>
            <a:ext cx="11945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a-DK" altLang="da-DK">
                <a:solidFill>
                  <a:srgbClr val="000066"/>
                </a:solidFill>
              </a:rPr>
              <a:t>Trin 1</a:t>
            </a:r>
          </a:p>
          <a:p>
            <a:pPr eaLnBrk="1" hangingPunct="1"/>
            <a:r>
              <a:rPr lang="da-DK" altLang="da-DK">
                <a:solidFill>
                  <a:srgbClr val="000066"/>
                </a:solidFill>
              </a:rPr>
              <a:t>Renavl</a:t>
            </a:r>
            <a:endParaRPr lang="en-US" altLang="da-DK">
              <a:solidFill>
                <a:srgbClr val="000066"/>
              </a:solidFill>
            </a:endParaRPr>
          </a:p>
        </p:txBody>
      </p:sp>
      <p:pic>
        <p:nvPicPr>
          <p:cNvPr id="78852" name="Picture 47" descr="Aks datte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4" y="1006078"/>
            <a:ext cx="934915" cy="5369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2102" name="Text Box 8"/>
          <p:cNvSpPr txBox="1">
            <a:spLocks noChangeArrowheads="1"/>
          </p:cNvSpPr>
          <p:nvPr/>
        </p:nvSpPr>
        <p:spPr bwMode="auto">
          <a:xfrm>
            <a:off x="608136" y="2216945"/>
            <a:ext cx="21816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a-DK" altLang="da-DK" dirty="0">
                <a:solidFill>
                  <a:srgbClr val="000066"/>
                </a:solidFill>
              </a:rPr>
              <a:t>Trin 2</a:t>
            </a:r>
          </a:p>
          <a:p>
            <a:pPr eaLnBrk="1" hangingPunct="1"/>
            <a:r>
              <a:rPr lang="da-DK" altLang="da-DK" dirty="0">
                <a:solidFill>
                  <a:srgbClr val="000066"/>
                </a:solidFill>
              </a:rPr>
              <a:t>To-race kryds</a:t>
            </a:r>
            <a:endParaRPr lang="en-US" altLang="da-DK" dirty="0">
              <a:solidFill>
                <a:srgbClr val="000066"/>
              </a:solidFill>
            </a:endParaRPr>
          </a:p>
        </p:txBody>
      </p:sp>
      <p:sp>
        <p:nvSpPr>
          <p:cNvPr id="132103" name="AutoShape 9"/>
          <p:cNvSpPr>
            <a:spLocks noChangeArrowheads="1"/>
          </p:cNvSpPr>
          <p:nvPr/>
        </p:nvSpPr>
        <p:spPr bwMode="auto">
          <a:xfrm rot="-2356397">
            <a:off x="2734408" y="1545433"/>
            <a:ext cx="338504" cy="478631"/>
          </a:xfrm>
          <a:prstGeom prst="downArrow">
            <a:avLst>
              <a:gd name="adj1" fmla="val 50000"/>
              <a:gd name="adj2" fmla="val 435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da-DK"/>
          </a:p>
        </p:txBody>
      </p:sp>
      <p:sp>
        <p:nvSpPr>
          <p:cNvPr id="132104" name="AutoShape 10"/>
          <p:cNvSpPr>
            <a:spLocks noChangeArrowheads="1"/>
          </p:cNvSpPr>
          <p:nvPr/>
        </p:nvSpPr>
        <p:spPr bwMode="auto">
          <a:xfrm rot="2480742">
            <a:off x="4182208" y="1491853"/>
            <a:ext cx="315058" cy="594122"/>
          </a:xfrm>
          <a:prstGeom prst="downArrow">
            <a:avLst>
              <a:gd name="adj1" fmla="val 50000"/>
              <a:gd name="adj2" fmla="val 580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da-DK"/>
          </a:p>
        </p:txBody>
      </p:sp>
      <p:sp>
        <p:nvSpPr>
          <p:cNvPr id="132105" name="Text Box 13"/>
          <p:cNvSpPr txBox="1">
            <a:spLocks noChangeArrowheads="1"/>
          </p:cNvSpPr>
          <p:nvPr/>
        </p:nvSpPr>
        <p:spPr bwMode="auto">
          <a:xfrm>
            <a:off x="1562101" y="3234929"/>
            <a:ext cx="22916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a-DK" altLang="da-DK" dirty="0">
                <a:solidFill>
                  <a:srgbClr val="000066"/>
                </a:solidFill>
              </a:rPr>
              <a:t>Trin 3</a:t>
            </a:r>
          </a:p>
          <a:p>
            <a:pPr eaLnBrk="1" hangingPunct="1"/>
            <a:r>
              <a:rPr lang="da-DK" altLang="da-DK" dirty="0">
                <a:solidFill>
                  <a:srgbClr val="000066"/>
                </a:solidFill>
              </a:rPr>
              <a:t>Tre-race kryds</a:t>
            </a:r>
            <a:endParaRPr lang="en-US" altLang="da-DK" dirty="0">
              <a:solidFill>
                <a:srgbClr val="000066"/>
              </a:solidFill>
            </a:endParaRPr>
          </a:p>
        </p:txBody>
      </p:sp>
      <p:sp>
        <p:nvSpPr>
          <p:cNvPr id="132106" name="AutoShape 14"/>
          <p:cNvSpPr>
            <a:spLocks noChangeArrowheads="1"/>
          </p:cNvSpPr>
          <p:nvPr/>
        </p:nvSpPr>
        <p:spPr bwMode="auto">
          <a:xfrm rot="-2356397">
            <a:off x="4040067" y="2687242"/>
            <a:ext cx="338503" cy="478631"/>
          </a:xfrm>
          <a:prstGeom prst="downArrow">
            <a:avLst>
              <a:gd name="adj1" fmla="val 50000"/>
              <a:gd name="adj2" fmla="val 435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da-DK"/>
          </a:p>
        </p:txBody>
      </p:sp>
      <p:sp>
        <p:nvSpPr>
          <p:cNvPr id="132107" name="Text Box 16"/>
          <p:cNvSpPr txBox="1">
            <a:spLocks noChangeArrowheads="1"/>
          </p:cNvSpPr>
          <p:nvPr/>
        </p:nvSpPr>
        <p:spPr bwMode="auto">
          <a:xfrm>
            <a:off x="2771801" y="4306491"/>
            <a:ext cx="26661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a-DK" altLang="da-DK" dirty="0">
                <a:solidFill>
                  <a:srgbClr val="000066"/>
                </a:solidFill>
              </a:rPr>
              <a:t>Trin 4</a:t>
            </a:r>
          </a:p>
          <a:p>
            <a:pPr eaLnBrk="1" hangingPunct="1"/>
            <a:r>
              <a:rPr lang="da-DK" altLang="da-DK" dirty="0">
                <a:solidFill>
                  <a:srgbClr val="000066"/>
                </a:solidFill>
              </a:rPr>
              <a:t>Kødkvægs kryds</a:t>
            </a:r>
            <a:endParaRPr lang="en-US" altLang="da-DK" dirty="0">
              <a:solidFill>
                <a:srgbClr val="000066"/>
              </a:solidFill>
            </a:endParaRPr>
          </a:p>
        </p:txBody>
      </p:sp>
      <p:sp>
        <p:nvSpPr>
          <p:cNvPr id="132108" name="AutoShape 18"/>
          <p:cNvSpPr>
            <a:spLocks noChangeArrowheads="1"/>
          </p:cNvSpPr>
          <p:nvPr/>
        </p:nvSpPr>
        <p:spPr bwMode="auto">
          <a:xfrm rot="-2356397">
            <a:off x="5297367" y="3821907"/>
            <a:ext cx="338503" cy="478631"/>
          </a:xfrm>
          <a:prstGeom prst="downArrow">
            <a:avLst>
              <a:gd name="adj1" fmla="val 50000"/>
              <a:gd name="adj2" fmla="val 435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da-DK"/>
          </a:p>
        </p:txBody>
      </p:sp>
      <p:sp>
        <p:nvSpPr>
          <p:cNvPr id="132109" name="AutoShape 24"/>
          <p:cNvSpPr>
            <a:spLocks noChangeArrowheads="1"/>
          </p:cNvSpPr>
          <p:nvPr/>
        </p:nvSpPr>
        <p:spPr bwMode="auto">
          <a:xfrm rot="2480742">
            <a:off x="5520105" y="2518172"/>
            <a:ext cx="315057" cy="594122"/>
          </a:xfrm>
          <a:prstGeom prst="downArrow">
            <a:avLst>
              <a:gd name="adj1" fmla="val 50000"/>
              <a:gd name="adj2" fmla="val 580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da-DK"/>
          </a:p>
        </p:txBody>
      </p:sp>
      <p:sp>
        <p:nvSpPr>
          <p:cNvPr id="132110" name="AutoShape 27"/>
          <p:cNvSpPr>
            <a:spLocks noChangeArrowheads="1"/>
          </p:cNvSpPr>
          <p:nvPr/>
        </p:nvSpPr>
        <p:spPr bwMode="auto">
          <a:xfrm rot="2480742">
            <a:off x="6583975" y="3651647"/>
            <a:ext cx="315057" cy="594122"/>
          </a:xfrm>
          <a:prstGeom prst="downArrow">
            <a:avLst>
              <a:gd name="adj1" fmla="val 50000"/>
              <a:gd name="adj2" fmla="val 580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da-DK"/>
          </a:p>
        </p:txBody>
      </p:sp>
      <p:pic>
        <p:nvPicPr>
          <p:cNvPr id="78862" name="Picture 26" descr="Blond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8323" y="2895600"/>
            <a:ext cx="1263162" cy="8155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8863" name="Picture 86" descr="Funk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3887" y="789385"/>
            <a:ext cx="1131277" cy="647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8864" name="Picture 29" descr="DJ%20Hovborg%20s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0400" y="1676404"/>
            <a:ext cx="1449265" cy="831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8865" name="Picture 30" descr="0404-ScanCross-Backgard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4315" y="2049070"/>
            <a:ext cx="1129811" cy="644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8866" name="Picture 32" descr="LesHBunueloxJ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6011" y="3162304"/>
            <a:ext cx="1131277" cy="651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2116" name="Picture 34" descr="OkseKassen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1586" y="4307681"/>
            <a:ext cx="1679331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810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312128" y="214313"/>
            <a:ext cx="841423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790" tIns="47895" rIns="95790" bIns="47895" anchor="ctr"/>
          <a:lstStyle>
            <a:lvl1pPr defTabSz="957263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7263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7263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7263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7263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a-DK" altLang="da-DK" sz="2800" dirty="0">
                <a:solidFill>
                  <a:srgbClr val="076471"/>
                </a:solidFill>
              </a:rPr>
              <a:t>Eksempel: Fordeling af dyr ved anvendelse af Kombi-Kryds i en besætning med 200 køer  </a:t>
            </a:r>
          </a:p>
        </p:txBody>
      </p:sp>
      <p:sp>
        <p:nvSpPr>
          <p:cNvPr id="134147" name="Text Box 6"/>
          <p:cNvSpPr txBox="1">
            <a:spLocks noChangeArrowheads="1"/>
          </p:cNvSpPr>
          <p:nvPr/>
        </p:nvSpPr>
        <p:spPr bwMode="auto">
          <a:xfrm>
            <a:off x="1208943" y="2625329"/>
            <a:ext cx="26728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a-DK" altLang="da-DK" sz="2000" dirty="0">
                <a:solidFill>
                  <a:schemeClr val="accent6"/>
                </a:solidFill>
              </a:rPr>
              <a:t>70 renracede køer</a:t>
            </a:r>
            <a:endParaRPr lang="en-US" altLang="da-DK" sz="2000" dirty="0">
              <a:solidFill>
                <a:schemeClr val="accent6"/>
              </a:solidFill>
            </a:endParaRPr>
          </a:p>
        </p:txBody>
      </p:sp>
      <p:pic>
        <p:nvPicPr>
          <p:cNvPr id="79876" name="Picture 47" descr="Aks datte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2404" y="1768073"/>
            <a:ext cx="1410282" cy="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4149" name="Text Box 8"/>
          <p:cNvSpPr txBox="1">
            <a:spLocks noChangeArrowheads="1"/>
          </p:cNvSpPr>
          <p:nvPr/>
        </p:nvSpPr>
        <p:spPr bwMode="auto">
          <a:xfrm>
            <a:off x="4892921" y="2668191"/>
            <a:ext cx="20072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a-DK" altLang="da-DK" sz="2000" dirty="0">
                <a:solidFill>
                  <a:schemeClr val="accent6"/>
                </a:solidFill>
              </a:rPr>
              <a:t>50 to-race køer</a:t>
            </a:r>
            <a:endParaRPr lang="en-US" altLang="da-DK" sz="2000" dirty="0">
              <a:solidFill>
                <a:schemeClr val="accent6"/>
              </a:solidFill>
            </a:endParaRPr>
          </a:p>
        </p:txBody>
      </p:sp>
      <p:sp>
        <p:nvSpPr>
          <p:cNvPr id="134150" name="Text Box 13"/>
          <p:cNvSpPr txBox="1">
            <a:spLocks noChangeArrowheads="1"/>
          </p:cNvSpPr>
          <p:nvPr/>
        </p:nvSpPr>
        <p:spPr bwMode="auto">
          <a:xfrm>
            <a:off x="1406770" y="4232673"/>
            <a:ext cx="20922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a-DK" altLang="da-DK" sz="2000" dirty="0">
                <a:solidFill>
                  <a:schemeClr val="accent6"/>
                </a:solidFill>
              </a:rPr>
              <a:t>80 tre-race køer</a:t>
            </a:r>
            <a:endParaRPr lang="en-US" altLang="da-DK" sz="2000" dirty="0">
              <a:solidFill>
                <a:schemeClr val="accent6"/>
              </a:solidFill>
            </a:endParaRPr>
          </a:p>
        </p:txBody>
      </p:sp>
      <p:pic>
        <p:nvPicPr>
          <p:cNvPr id="79889" name="Picture 22" descr="0404-ScanCross-Backgard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1431" y="1752123"/>
            <a:ext cx="1459525" cy="832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9890" name="Picture 23" descr="LesHBunueloxJ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8902" y="3321849"/>
            <a:ext cx="1406991" cy="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4153" name="Picture 24" descr="OkseKassen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3162" y="3565923"/>
            <a:ext cx="2149720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54" name="Text Box 13"/>
          <p:cNvSpPr txBox="1">
            <a:spLocks noChangeArrowheads="1"/>
          </p:cNvSpPr>
          <p:nvPr/>
        </p:nvSpPr>
        <p:spPr bwMode="auto">
          <a:xfrm>
            <a:off x="4506060" y="4207670"/>
            <a:ext cx="31902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a-DK" altLang="da-DK" sz="2000" dirty="0">
                <a:solidFill>
                  <a:schemeClr val="accent6"/>
                </a:solidFill>
              </a:rPr>
              <a:t>80 kødkvægskryds årligt</a:t>
            </a:r>
            <a:endParaRPr lang="en-US" altLang="da-DK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865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339502"/>
            <a:ext cx="7861176" cy="1361306"/>
          </a:xfrm>
        </p:spPr>
        <p:txBody>
          <a:bodyPr>
            <a:normAutofit fontScale="90000"/>
          </a:bodyPr>
          <a:lstStyle/>
          <a:p>
            <a:r>
              <a:rPr lang="da-DK" dirty="0"/>
              <a:t>Morten Kargo fortæller om krydsning,</a:t>
            </a:r>
            <a:br>
              <a:rPr lang="da-DK" dirty="0"/>
            </a:br>
            <a:r>
              <a:rPr lang="da-DK" dirty="0"/>
              <a:t>Og landmand fortæller om sine erfaringer.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>
              <a:hlinkClick r:id="rId3"/>
            </a:endParaRPr>
          </a:p>
          <a:p>
            <a:endParaRPr lang="da-DK" dirty="0">
              <a:hlinkClick r:id="rId3"/>
            </a:endParaRPr>
          </a:p>
          <a:p>
            <a:endParaRPr lang="da-DK" dirty="0">
              <a:hlinkClick r:id="rId3"/>
            </a:endParaRP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FB3B-BCC2-4B77-BE08-FCE554D59F0E}" type="datetime1">
              <a:rPr lang="da-DK" smtClean="0"/>
              <a:t>12-12-2018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278-320D-419C-9A5B-60174E51D612}" type="slidenum">
              <a:rPr lang="da-DK" smtClean="0"/>
              <a:t>44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E16F1D74-A548-4570-AC1C-E4E2926E9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1160748"/>
            <a:ext cx="5222846" cy="355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920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22DD991-A040-439D-AC6C-581FA7482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790F8D17-3220-4552-8D37-800BD5AFA9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da-DK" dirty="0"/>
              <a:t>Hvilke managementredskaber er der til krydsning?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3860838-DAA0-4DF4-924A-62FEAF762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46D754D-57C2-4021-AFD9-EB5014D53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489DD8C-6A99-42B2-A42B-AC70030E7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45</a:t>
            </a:fld>
            <a:r>
              <a:rPr lang="da-DK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25645314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hvilke redskaber er der ?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1368ED-5B91-46A1-9DE4-7D40140F55D4}" type="slidenum">
              <a:rPr lang="da-DK" smtClean="0"/>
              <a:pPr>
                <a:defRPr/>
              </a:pPr>
              <a:t>46</a:t>
            </a:fld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Insemineringsplaner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NTM på krydsningsdyr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DMS udskrifter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SimHerd crossbred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dirty="0"/>
          </a:p>
          <a:p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30646205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04194966-FB81-4FB2-9EBE-9ED5B80FA5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/>
              <a:t>Insemineringsplanen kan håndtere forskellige racekombinationer, som gør det muligt at lave planer til krydsningsbesætninger</a:t>
            </a:r>
          </a:p>
          <a:p>
            <a:endParaRPr lang="da-DK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7BBA867-26C3-44F1-A22E-FF1ACA41E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Insemineringsplan 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3718B66-AFD5-4991-8CA4-0CEB477FA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2569CC0-9411-4974-A3D1-877F2C88B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F80FA71-7E79-48C5-AF0F-216459AC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47</a:t>
            </a:fld>
            <a:r>
              <a:rPr lang="da-DK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  <p:pic>
        <p:nvPicPr>
          <p:cNvPr id="8" name="Pladsholder til indhold 3">
            <a:extLst>
              <a:ext uri="{FF2B5EF4-FFF2-40B4-BE49-F238E27FC236}">
                <a16:creationId xmlns:a16="http://schemas.microsoft.com/office/drawing/2014/main" id="{B8087E29-D009-46A0-ABC6-0B3D2F240E9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463" y="1595828"/>
            <a:ext cx="3970337" cy="2617007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FA4E6FDC-DC60-4522-B295-1C968FF0E94F}"/>
              </a:ext>
            </a:extLst>
          </p:cNvPr>
          <p:cNvSpPr/>
          <p:nvPr/>
        </p:nvSpPr>
        <p:spPr>
          <a:xfrm>
            <a:off x="4716463" y="1168905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Insemineringsplan</a:t>
            </a:r>
          </a:p>
        </p:txBody>
      </p:sp>
    </p:spTree>
    <p:extLst>
      <p:ext uri="{BB962C8B-B14F-4D97-AF65-F5344CB8AC3E}">
        <p14:creationId xmlns:p14="http://schemas.microsoft.com/office/powerpoint/2010/main" val="2092864062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2447D9D-0C61-411F-9C56-255C1ED18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NTM på krydsningsdyr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D14C39E9-96FA-4EA1-95B1-080A7020F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Økonomisk potentiale af krydsningsdyr, som skyldes avl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Vigtigt redskab ved brug af kønssorteret sæd og kødkvægssæd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Sammenvejning af avlsværdital for ydelse, frugtbarhed og yversundhed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Offentliggøres for dyr: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a-DK" dirty="0"/>
              <a:t>Der er krydsninger mellem Jersey, Holstein, RDC, </a:t>
            </a:r>
            <a:r>
              <a:rPr lang="da-DK" dirty="0" err="1"/>
              <a:t>Montbeliarde</a:t>
            </a:r>
            <a:r>
              <a:rPr lang="da-DK" dirty="0"/>
              <a:t> og </a:t>
            </a:r>
            <a:r>
              <a:rPr lang="da-DK" dirty="0" err="1"/>
              <a:t>Fleckvieh</a:t>
            </a:r>
            <a:endParaRPr lang="da-DK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da-DK" dirty="0"/>
              <a:t>Der har en registeret far, morfar og mormors far med officielle avlsværdital</a:t>
            </a:r>
          </a:p>
          <a:p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AC341D0-74D1-4281-A8CF-E23CAD5C1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C49DA19-7148-4B8C-B19E-6D4E03891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8AD1FAA-81B3-4842-B9E3-C57B6F1CB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48</a:t>
            </a:fld>
            <a:r>
              <a:rPr lang="da-DK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09490468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E7CAEAD-8EF4-4F14-9891-F1CA56F13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16787"/>
            <a:ext cx="8077200" cy="857250"/>
          </a:xfrm>
        </p:spPr>
        <p:txBody>
          <a:bodyPr>
            <a:normAutofit fontScale="90000"/>
          </a:bodyPr>
          <a:lstStyle/>
          <a:p>
            <a:r>
              <a:rPr lang="da-DK" dirty="0">
                <a:solidFill>
                  <a:schemeClr val="tx1"/>
                </a:solidFill>
              </a:rPr>
              <a:t>Video med Mette </a:t>
            </a:r>
            <a:r>
              <a:rPr lang="da-DK" dirty="0" err="1">
                <a:solidFill>
                  <a:schemeClr val="tx1"/>
                </a:solidFill>
              </a:rPr>
              <a:t>sandholm</a:t>
            </a:r>
            <a:r>
              <a:rPr lang="da-DK" dirty="0">
                <a:solidFill>
                  <a:schemeClr val="tx1"/>
                </a:solidFill>
              </a:rPr>
              <a:t>, der forklarer om DMS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681FDDD-2D3E-431D-841C-15315ADAC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F1D68CC-5B2A-4E6D-85B5-1A84231F9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5A8E7B4-0242-4BBE-B7E0-30454D3F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49</a:t>
            </a:fld>
            <a:r>
              <a:rPr lang="da-DK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B37C022E-9C94-4E7A-820C-D40D34B209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292536"/>
            <a:ext cx="6300192" cy="328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0859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72CF2B-8D73-48E0-85EB-BBB3CE36C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Oversigt over indhold i </a:t>
            </a:r>
            <a:r>
              <a:rPr lang="da-DK" dirty="0" err="1"/>
              <a:t>powerpoint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9699B56-7813-415B-B5FB-6775FA36D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Teori om krydsning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Racevalg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Managementniveau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Krydsningsstrategier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Managementredskaber</a:t>
            </a:r>
          </a:p>
          <a:p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Hvordan kommer du i gang med krydsning?</a:t>
            </a:r>
          </a:p>
          <a:p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FDECF0-9F2A-4267-8B0F-AB20AE77B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20E0-60DD-417B-9BC9-AC5762F9C4F9}" type="datetime1">
              <a:rPr lang="da-DK" smtClean="0"/>
              <a:t>12-12-2018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40F42F6-A439-49CA-80AE-14DBCCCAF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25255F4-35AE-49B3-B312-611699CD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3278-320D-419C-9A5B-60174E51D612}" type="slidenum">
              <a:rPr lang="da-DK" smtClean="0"/>
              <a:t>5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378BF11D-0595-4E5F-8223-2ACB715252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408389"/>
            <a:ext cx="2592571" cy="194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539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AD239-D80E-4849-B575-60298EAB6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KrydsningsUdskrift</a:t>
            </a:r>
            <a:r>
              <a:rPr lang="da-DK" dirty="0"/>
              <a:t> - DMS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03AA130-D9A9-4F57-914B-8FD44FCC6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54BF13D-8FE6-465C-8F90-35F83C880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50</a:t>
            </a:fld>
            <a:r>
              <a:rPr lang="da-DK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F5D4DC68-C1CC-4B17-94D7-CB3F623E6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2" y="1563638"/>
            <a:ext cx="9058275" cy="1704975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E83C3F2B-A110-4FBE-8480-F796461F3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1" y="3363838"/>
            <a:ext cx="90963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33153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err="1"/>
              <a:t>SimHerd</a:t>
            </a:r>
            <a:r>
              <a:rPr lang="da-DK" dirty="0"/>
              <a:t> Crossbred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51</a:t>
            </a:fld>
            <a:r>
              <a:rPr lang="da-DK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Et supplement til </a:t>
            </a:r>
            <a:r>
              <a:rPr lang="da-DK" dirty="0" err="1"/>
              <a:t>SimHerd</a:t>
            </a:r>
            <a:r>
              <a:rPr lang="da-DK" dirty="0"/>
              <a:t> ved vurdering af krydsning som et managementredskab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Programmet kan vurdere forskellige krydsnings-strategier og racer i den enkelte besætning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4999791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192A2-A49D-4858-AE4F-8B7925E19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7494"/>
            <a:ext cx="8077200" cy="857250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076471"/>
                </a:solidFill>
              </a:rPr>
              <a:t>SIMHERD CROSSBRED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spcAft>
                <a:spcPts val="600"/>
              </a:spcAft>
              <a:buClr>
                <a:srgbClr val="076471"/>
              </a:buClr>
              <a:buFont typeface="Arial" panose="020B0604020202020204" pitchFamily="34" charset="0"/>
              <a:buChar char="•"/>
            </a:pPr>
            <a:r>
              <a:rPr lang="da-DK" sz="2900" dirty="0"/>
              <a:t>Hvert dyr i besætningen simuleres enkeltvis</a:t>
            </a:r>
          </a:p>
          <a:p>
            <a:pPr marL="342900" indent="-342900">
              <a:spcAft>
                <a:spcPts val="600"/>
              </a:spcAft>
              <a:buClr>
                <a:srgbClr val="076471"/>
              </a:buClr>
              <a:buFont typeface="Arial" panose="020B0604020202020204" pitchFamily="34" charset="0"/>
              <a:buChar char="•"/>
            </a:pPr>
            <a:r>
              <a:rPr lang="da-DK" sz="2900" dirty="0"/>
              <a:t>Besætningsspecifikke forudsætninger</a:t>
            </a:r>
          </a:p>
          <a:p>
            <a:pPr marL="342900" indent="-342900">
              <a:spcAft>
                <a:spcPts val="600"/>
              </a:spcAft>
              <a:buClr>
                <a:srgbClr val="076471"/>
              </a:buClr>
              <a:buFont typeface="Arial" panose="020B0604020202020204" pitchFamily="34" charset="0"/>
              <a:buChar char="•"/>
            </a:pPr>
            <a:r>
              <a:rPr lang="da-DK" sz="2900" dirty="0"/>
              <a:t>Hvert dyr tildeles genetisk niveau afhængig af racesammensætning</a:t>
            </a:r>
          </a:p>
          <a:p>
            <a:pPr marL="342900" indent="-342900">
              <a:spcAft>
                <a:spcPts val="600"/>
              </a:spcAft>
              <a:buClr>
                <a:srgbClr val="076471"/>
              </a:buClr>
              <a:buFont typeface="Arial" panose="020B0604020202020204" pitchFamily="34" charset="0"/>
              <a:buChar char="•"/>
            </a:pPr>
            <a:r>
              <a:rPr lang="da-DK" sz="2900" dirty="0"/>
              <a:t>Hvert dyr tildeles </a:t>
            </a:r>
            <a:r>
              <a:rPr lang="da-DK" sz="2900" dirty="0" err="1"/>
              <a:t>heterosis</a:t>
            </a:r>
            <a:r>
              <a:rPr lang="da-DK" sz="2900" dirty="0"/>
              <a:t> effekter afhængig af forældrenes racesammensætning</a:t>
            </a:r>
          </a:p>
          <a:p>
            <a:pPr marL="342900" indent="-342900">
              <a:spcAft>
                <a:spcPts val="600"/>
              </a:spcAft>
              <a:buClr>
                <a:srgbClr val="076471"/>
              </a:buClr>
              <a:buFont typeface="Arial" panose="020B0604020202020204" pitchFamily="34" charset="0"/>
              <a:buChar char="•"/>
            </a:pPr>
            <a:r>
              <a:rPr lang="da-DK" sz="2900" dirty="0"/>
              <a:t>Både </a:t>
            </a:r>
            <a:r>
              <a:rPr lang="da-DK" sz="2900" dirty="0" err="1"/>
              <a:t>Kombi</a:t>
            </a:r>
            <a:r>
              <a:rPr lang="da-DK" sz="2900" dirty="0"/>
              <a:t>-Kryds planer og rotationskrydsningsplaner kan simuleres</a:t>
            </a:r>
            <a:br>
              <a:rPr lang="da-DK" dirty="0"/>
            </a:br>
            <a:endParaRPr lang="da-DK" dirty="0"/>
          </a:p>
          <a:p>
            <a:pPr marL="342900" indent="-342900">
              <a:buClr>
                <a:srgbClr val="076471"/>
              </a:buClr>
              <a:buFont typeface="Arial" panose="020B0604020202020204" pitchFamily="34" charset="0"/>
              <a:buChar char="•"/>
            </a:pPr>
            <a:r>
              <a:rPr lang="da-DK" b="1" dirty="0"/>
              <a:t>Output: DB pr. årsko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367634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53</a:t>
            </a:fld>
            <a:r>
              <a:rPr lang="da-DK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9548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2800" b="1" dirty="0" err="1">
                <a:solidFill>
                  <a:srgbClr val="076471"/>
                </a:solidFill>
              </a:rPr>
              <a:t>SimHerd</a:t>
            </a:r>
            <a:r>
              <a:rPr lang="da-DK" sz="2800" b="1" dirty="0">
                <a:solidFill>
                  <a:srgbClr val="076471"/>
                </a:solidFill>
              </a:rPr>
              <a:t> som I kender det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99592" y="1122462"/>
            <a:ext cx="7200400" cy="42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7647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ko er en ko uanset race</a:t>
            </a:r>
            <a:endParaRPr kumimoji="0" lang="da-DK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7647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</a:p>
        </p:txBody>
      </p:sp>
      <p:pic>
        <p:nvPicPr>
          <p:cNvPr id="5" name="Picture 2" descr="Billedresultat for sleich k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635646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563638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024766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54</a:t>
            </a:fld>
            <a:r>
              <a:rPr lang="da-DK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9548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2800" b="1" dirty="0" err="1">
                <a:solidFill>
                  <a:srgbClr val="076471"/>
                </a:solidFill>
              </a:rPr>
              <a:t>SimHerd</a:t>
            </a:r>
            <a:r>
              <a:rPr lang="da-DK" sz="2800" b="1" dirty="0">
                <a:solidFill>
                  <a:srgbClr val="076471"/>
                </a:solidFill>
              </a:rPr>
              <a:t> Crossbred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99592" y="1059582"/>
            <a:ext cx="7200400" cy="42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7647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ko er kendetegnet ved egne og forældres raceandele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76471"/>
              </a:buClr>
              <a:buSzTx/>
              <a:buNone/>
              <a:tabLst/>
              <a:defRPr/>
            </a:pPr>
            <a:endParaRPr kumimoji="0" lang="da-DK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7647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055" y="1995686"/>
            <a:ext cx="89693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Billedresultat for sleich k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962894"/>
            <a:ext cx="896888" cy="8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843808" y="2427734"/>
            <a:ext cx="72008" cy="1125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363838"/>
            <a:ext cx="89693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507854"/>
            <a:ext cx="70485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2211710"/>
            <a:ext cx="9174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Forældre                             *                           </a:t>
            </a:r>
            <a:r>
              <a:rPr lang="da-DK" dirty="0" err="1"/>
              <a:t>heterozygoti</a:t>
            </a:r>
            <a:r>
              <a:rPr lang="da-DK" dirty="0"/>
              <a:t> = grad af udtrykt</a:t>
            </a:r>
          </a:p>
          <a:p>
            <a:r>
              <a:rPr lang="da-DK" dirty="0"/>
              <a:t>                                                                                               krydsningsfrodighed        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572000" y="2355726"/>
            <a:ext cx="504056" cy="121158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879812" y="2931790"/>
            <a:ext cx="244413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448261" y="2931790"/>
            <a:ext cx="259643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7544" y="3651870"/>
            <a:ext cx="7680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Dyret selv                                                        raceandele = grad af udtrykt</a:t>
            </a:r>
          </a:p>
          <a:p>
            <a:r>
              <a:rPr lang="da-DK" dirty="0"/>
              <a:t>                                                                                              raceeffekt      </a:t>
            </a:r>
          </a:p>
        </p:txBody>
      </p:sp>
    </p:spTree>
    <p:extLst>
      <p:ext uri="{BB962C8B-B14F-4D97-AF65-F5344CB8AC3E}">
        <p14:creationId xmlns:p14="http://schemas.microsoft.com/office/powerpoint/2010/main" val="17024116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Hvordan?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55</a:t>
            </a:fld>
            <a:r>
              <a:rPr lang="da-DK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De enkelte dyr tildeles ved fødsel et avlsmæssigt (additiv og krydsningsfrodighed) niveau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/>
              <a:t>Race- og krydsningseffekter fastlagt for mange egenskaber – et stort arbejde</a:t>
            </a:r>
          </a:p>
          <a:p>
            <a:pPr marL="723900" lvl="1" indent="-457200">
              <a:buFont typeface="Arial" panose="020B0604020202020204" pitchFamily="34" charset="0"/>
              <a:buChar char="•"/>
            </a:pPr>
            <a:r>
              <a:rPr lang="da-DK" dirty="0"/>
              <a:t>Ydelse</a:t>
            </a:r>
          </a:p>
          <a:p>
            <a:pPr marL="723900" lvl="1" indent="-457200">
              <a:buFont typeface="Arial" panose="020B0604020202020204" pitchFamily="34" charset="0"/>
              <a:buChar char="•"/>
            </a:pPr>
            <a:r>
              <a:rPr lang="da-DK" dirty="0"/>
              <a:t>Frugtbarhed</a:t>
            </a:r>
          </a:p>
          <a:p>
            <a:pPr marL="723900" lvl="1" indent="-457200">
              <a:buFont typeface="Arial" panose="020B0604020202020204" pitchFamily="34" charset="0"/>
              <a:buChar char="•"/>
            </a:pPr>
            <a:r>
              <a:rPr lang="da-DK" dirty="0"/>
              <a:t>Sundhed</a:t>
            </a:r>
          </a:p>
          <a:p>
            <a:pPr marL="723900" lvl="1" indent="-457200">
              <a:buFont typeface="Arial" panose="020B0604020202020204" pitchFamily="34" charset="0"/>
              <a:buChar char="•"/>
            </a:pPr>
            <a:r>
              <a:rPr lang="da-DK" dirty="0"/>
              <a:t>Dødelighed</a:t>
            </a:r>
          </a:p>
          <a:p>
            <a:pPr marL="723900" lvl="1" indent="-457200">
              <a:buFont typeface="Arial" panose="020B0604020202020204" pitchFamily="34" charset="0"/>
              <a:buChar char="•"/>
            </a:pPr>
            <a:r>
              <a:rPr lang="da-DK" dirty="0"/>
              <a:t>Kælvningsevne</a:t>
            </a:r>
          </a:p>
          <a:p>
            <a:pPr marL="723900" lvl="1" indent="-457200">
              <a:buFont typeface="Arial" panose="020B0604020202020204" pitchFamily="34" charset="0"/>
              <a:buChar char="•"/>
            </a:pPr>
            <a:r>
              <a:rPr lang="da-DK" dirty="0"/>
              <a:t>Og flere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643758"/>
            <a:ext cx="4608512" cy="169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483028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9D524A-7EE4-40C3-9EFE-4B06F980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Konklusion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2D82067-B37F-4FA1-8545-620C3C041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9D10F32-D807-4147-B676-BE341D2E70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56</a:t>
            </a:fld>
            <a:r>
              <a:rPr lang="da-DK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AB4CDDF-61AE-44C9-A9A0-AA030968482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17404BFF-9E84-4CA4-A246-7F1D2BAF50F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Tx/>
              <a:buChar char="-"/>
            </a:pPr>
            <a:r>
              <a:rPr lang="da-DK" b="1" dirty="0"/>
              <a:t>Insemineringsplanen</a:t>
            </a:r>
            <a:r>
              <a:rPr lang="da-DK" dirty="0"/>
              <a:t> kan hjælpe med at styre krydsningsstrategien</a:t>
            </a:r>
          </a:p>
          <a:p>
            <a:pPr marL="342900" indent="-342900">
              <a:buFontTx/>
              <a:buChar char="-"/>
            </a:pPr>
            <a:r>
              <a:rPr lang="da-DK" b="1" dirty="0"/>
              <a:t>NTM på dine krydsningsdyr</a:t>
            </a:r>
            <a:r>
              <a:rPr lang="da-DK" dirty="0"/>
              <a:t> kan hjælpe dig med at udvælge hvilke køer, der skal insemineres med </a:t>
            </a:r>
            <a:r>
              <a:rPr lang="da-DK" dirty="0" err="1"/>
              <a:t>kønssorteretsæd</a:t>
            </a:r>
            <a:r>
              <a:rPr lang="da-DK" dirty="0"/>
              <a:t> og hvilke med kødkvægssæd</a:t>
            </a:r>
            <a:endParaRPr lang="da-DK" b="1" dirty="0"/>
          </a:p>
          <a:p>
            <a:pPr marL="342900" indent="-342900">
              <a:buFontTx/>
              <a:buChar char="-"/>
            </a:pPr>
            <a:r>
              <a:rPr lang="da-DK" b="1" dirty="0"/>
              <a:t>DMS-udskriften</a:t>
            </a:r>
            <a:r>
              <a:rPr lang="da-DK" dirty="0"/>
              <a:t> kan hjælpe med at følge præstationen af racekombinationerne</a:t>
            </a:r>
          </a:p>
          <a:p>
            <a:pPr marL="342900" indent="-342900">
              <a:buFontTx/>
              <a:buChar char="-"/>
            </a:pPr>
            <a:r>
              <a:rPr lang="da-DK" b="1" dirty="0" err="1"/>
              <a:t>SimHerd</a:t>
            </a:r>
            <a:r>
              <a:rPr lang="da-DK" b="1" dirty="0"/>
              <a:t> Crossbred </a:t>
            </a:r>
            <a:r>
              <a:rPr lang="da-DK" dirty="0"/>
              <a:t>kan hjælpe med at vurdere hvilken krydsningsstrategi og race giver størst DB pr. årsko i besætningen</a:t>
            </a:r>
          </a:p>
        </p:txBody>
      </p:sp>
    </p:spTree>
    <p:extLst>
      <p:ext uri="{BB962C8B-B14F-4D97-AF65-F5344CB8AC3E}">
        <p14:creationId xmlns:p14="http://schemas.microsoft.com/office/powerpoint/2010/main" val="882700114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3E2E465-CE5A-4D80-BD3E-D5EEBF87C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711759E2-55B2-4BE3-97EE-8A3B933478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Hvordan kommer du i gang med krydsning?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3BB5A94-167C-4B5E-A274-94987FE2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4BAE7D1-F0F2-4068-B532-068EC3CFE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4D7CE9A-D8DD-44A9-B5F6-E7C407CF3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57</a:t>
            </a:fld>
            <a:r>
              <a:rPr lang="da-DK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23692898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Hjælp på landbrugsinfo</a:t>
            </a:r>
          </a:p>
        </p:txBody>
      </p:sp>
      <p:pic>
        <p:nvPicPr>
          <p:cNvPr id="5" name="Pladsholder til indhold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40182" y="1635646"/>
            <a:ext cx="4067175" cy="2085975"/>
          </a:xfrm>
          <a:prstGeom prst="rect">
            <a:avLst/>
          </a:prstGeom>
        </p:spPr>
      </p:pic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368ED-5B91-46A1-9DE4-7D40140F55D4}" type="slidenum">
              <a:rPr lang="da-DK" smtClean="0"/>
              <a:pPr>
                <a:defRPr/>
              </a:pPr>
              <a:t>58</a:t>
            </a:fld>
            <a:endParaRPr lang="da-DK"/>
          </a:p>
        </p:txBody>
      </p:sp>
      <p:sp>
        <p:nvSpPr>
          <p:cNvPr id="6" name="Rektangel 5"/>
          <p:cNvSpPr/>
          <p:nvPr/>
        </p:nvSpPr>
        <p:spPr>
          <a:xfrm>
            <a:off x="2187770" y="405641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>
                <a:hlinkClick r:id="rId4"/>
              </a:rPr>
              <a:t>www.landbrugsinfo.dk/kvaeg/avl/krydsning/sider/startside.aspx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3066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Er krydsning noget for mig?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59</a:t>
            </a:fld>
            <a:r>
              <a:rPr lang="da-DK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24767" y="1779662"/>
            <a:ext cx="6166519" cy="7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15616" y="2861685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hlinkClick r:id="rId4"/>
              </a:rPr>
              <a:t>www.landbrugsinfo.dk/kvaeg/avl/krydsning/sider/startside.aspx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759019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38F63999-57E6-4967-BBB5-8E710AAF9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995686"/>
            <a:ext cx="7200400" cy="1125140"/>
          </a:xfrm>
        </p:spPr>
        <p:txBody>
          <a:bodyPr/>
          <a:lstStyle/>
          <a:p>
            <a:r>
              <a:rPr lang="da-DK" dirty="0"/>
              <a:t>Hvordan virker krydsning?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F048BE2-4715-44D4-8929-F3E9CF9A9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364B74B-1A5D-44DA-A7C8-7AFF88251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2051D49-3F69-4995-AFDD-B0777346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6</a:t>
            </a:fld>
            <a:r>
              <a:rPr lang="da-DK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3009904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0538"/>
            <a:ext cx="8077200" cy="857250"/>
          </a:xfrm>
        </p:spPr>
        <p:txBody>
          <a:bodyPr/>
          <a:lstStyle/>
          <a:p>
            <a:pPr algn="ctr"/>
            <a:r>
              <a:rPr lang="da-DK" dirty="0"/>
              <a:t>Sikker afklaring - tjekliste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60</a:t>
            </a:fld>
            <a:r>
              <a:rPr lang="da-DK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859507"/>
            <a:ext cx="429577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8713" y="1331193"/>
            <a:ext cx="42957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3286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0538"/>
            <a:ext cx="8077200" cy="857250"/>
          </a:xfrm>
        </p:spPr>
        <p:txBody>
          <a:bodyPr/>
          <a:lstStyle/>
          <a:p>
            <a:pPr algn="ctr"/>
            <a:r>
              <a:rPr lang="da-DK" dirty="0"/>
              <a:t>Sikker afklaring - tjekliste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61</a:t>
            </a:fld>
            <a:r>
              <a:rPr lang="da-DK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8895" y="1271587"/>
            <a:ext cx="5425393" cy="317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39773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E3E577D-9D32-44DD-A6E0-3CCCE7169C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7</a:t>
            </a:fld>
            <a:r>
              <a:rPr lang="da-DK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BA565A5-6D8F-4F26-A3CB-CEA2CA7F85B5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E24F390A-8514-42D0-B968-5466BAF28491}" type="slidenum">
              <a:rPr lang="da-DK" altLang="en-US" smtClean="0"/>
              <a:pPr/>
              <a:t>7</a:t>
            </a:fld>
            <a:endParaRPr lang="da-DK" altLang="en-US"/>
          </a:p>
        </p:txBody>
      </p:sp>
      <p:cxnSp>
        <p:nvCxnSpPr>
          <p:cNvPr id="23" name="AutoShape 4">
            <a:extLst>
              <a:ext uri="{FF2B5EF4-FFF2-40B4-BE49-F238E27FC236}">
                <a16:creationId xmlns:a16="http://schemas.microsoft.com/office/drawing/2014/main" id="{D144DFEA-2015-45C4-B392-F49BD11C3E0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84144" y="646116"/>
            <a:ext cx="0" cy="3818384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4" name="AutoShape 5">
            <a:extLst>
              <a:ext uri="{FF2B5EF4-FFF2-40B4-BE49-F238E27FC236}">
                <a16:creationId xmlns:a16="http://schemas.microsoft.com/office/drawing/2014/main" id="{A322FC5F-28D8-4733-B6E9-A7C68E2FED5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84144" y="4464500"/>
            <a:ext cx="6616471" cy="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5" name="AutoShape 6">
            <a:extLst>
              <a:ext uri="{FF2B5EF4-FFF2-40B4-BE49-F238E27FC236}">
                <a16:creationId xmlns:a16="http://schemas.microsoft.com/office/drawing/2014/main" id="{DB2F61EB-99DB-41BD-BAED-A06E3024437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84144" y="3794935"/>
            <a:ext cx="3599409" cy="0"/>
          </a:xfrm>
          <a:prstGeom prst="straightConnector1">
            <a:avLst/>
          </a:prstGeom>
          <a:noFill/>
          <a:ln w="57150">
            <a:solidFill>
              <a:srgbClr val="92D050"/>
            </a:solidFill>
            <a:round/>
            <a:headEnd/>
            <a:tailEnd/>
          </a:ln>
        </p:spPr>
      </p:cxnSp>
      <p:cxnSp>
        <p:nvCxnSpPr>
          <p:cNvPr id="26" name="AutoShape 7">
            <a:extLst>
              <a:ext uri="{FF2B5EF4-FFF2-40B4-BE49-F238E27FC236}">
                <a16:creationId xmlns:a16="http://schemas.microsoft.com/office/drawing/2014/main" id="{D5314898-61C5-476A-8688-3A5484E300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00683" y="3126753"/>
            <a:ext cx="3599409" cy="0"/>
          </a:xfrm>
          <a:prstGeom prst="straightConnector1">
            <a:avLst/>
          </a:prstGeom>
          <a:noFill/>
          <a:ln w="57150">
            <a:solidFill>
              <a:srgbClr val="FFC000"/>
            </a:solidFill>
            <a:prstDash val="dashDot"/>
            <a:round/>
            <a:headEnd/>
            <a:tailEnd/>
          </a:ln>
        </p:spPr>
      </p:cxnSp>
      <p:cxnSp>
        <p:nvCxnSpPr>
          <p:cNvPr id="27" name="AutoShape 8">
            <a:extLst>
              <a:ext uri="{FF2B5EF4-FFF2-40B4-BE49-F238E27FC236}">
                <a16:creationId xmlns:a16="http://schemas.microsoft.com/office/drawing/2014/main" id="{5DE2DC6C-0B80-49AC-A6D7-B382B55DFEC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000683" y="1791769"/>
            <a:ext cx="3714312" cy="2003166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8" name="AutoShape 9">
            <a:extLst>
              <a:ext uri="{FF2B5EF4-FFF2-40B4-BE49-F238E27FC236}">
                <a16:creationId xmlns:a16="http://schemas.microsoft.com/office/drawing/2014/main" id="{160A9813-0899-4513-892F-0D25FE85E60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032020" y="1029613"/>
            <a:ext cx="3714312" cy="2003166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dashDot"/>
            <a:round/>
            <a:headEnd/>
            <a:tailEnd/>
          </a:ln>
        </p:spPr>
      </p:cxnSp>
      <p:sp>
        <p:nvSpPr>
          <p:cNvPr id="29" name="Text Box 10">
            <a:extLst>
              <a:ext uri="{FF2B5EF4-FFF2-40B4-BE49-F238E27FC236}">
                <a16:creationId xmlns:a16="http://schemas.microsoft.com/office/drawing/2014/main" id="{0FF48F57-6ACC-449D-98DA-F2B84ED1D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807" y="1138098"/>
            <a:ext cx="539694" cy="17861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a-DK" altLang="ja-JP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Indtjening</a:t>
            </a:r>
            <a:endParaRPr kumimoji="0" lang="da-DK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11">
            <a:extLst>
              <a:ext uri="{FF2B5EF4-FFF2-40B4-BE49-F238E27FC236}">
                <a16:creationId xmlns:a16="http://schemas.microsoft.com/office/drawing/2014/main" id="{85DEBF15-4B30-4A83-9F68-EC6B4F98D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5783" y="829606"/>
            <a:ext cx="3201602" cy="59010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da-DK" altLang="ja-JP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Avlsarbejd</a:t>
            </a:r>
            <a:r>
              <a:rPr lang="da-DK" altLang="ja-JP" sz="1600" b="1" dirty="0">
                <a:latin typeface="Calibri" pitchFamily="34" charset="0"/>
                <a:ea typeface="MS Mincho" pitchFamily="49" charset="-128"/>
                <a:cs typeface="Arial" pitchFamily="34" charset="0"/>
              </a:rPr>
              <a:t>e</a:t>
            </a:r>
            <a:r>
              <a:rPr kumimoji="0" lang="da-DK" altLang="ja-JP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 og krydsning</a:t>
            </a:r>
            <a:endParaRPr kumimoji="0" lang="da-DK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12">
            <a:extLst>
              <a:ext uri="{FF2B5EF4-FFF2-40B4-BE49-F238E27FC236}">
                <a16:creationId xmlns:a16="http://schemas.microsoft.com/office/drawing/2014/main" id="{7F3CAD4F-F790-400F-A4E3-68C8ECA1B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6861" y="1484281"/>
            <a:ext cx="2547877" cy="59010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da-DK" altLang="ja-JP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Kun avlsarbejd</a:t>
            </a:r>
            <a:r>
              <a:rPr lang="da-DK" altLang="ja-JP" sz="1600" b="1" dirty="0">
                <a:latin typeface="Calibri" pitchFamily="34" charset="0"/>
                <a:ea typeface="MS Mincho" pitchFamily="49" charset="-128"/>
                <a:cs typeface="Arial" pitchFamily="34" charset="0"/>
              </a:rPr>
              <a:t>e</a:t>
            </a:r>
            <a:endParaRPr kumimoji="0" lang="da-DK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13">
            <a:extLst>
              <a:ext uri="{FF2B5EF4-FFF2-40B4-BE49-F238E27FC236}">
                <a16:creationId xmlns:a16="http://schemas.microsoft.com/office/drawing/2014/main" id="{2E879553-DEFF-418B-A870-4323507C5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092" y="2829629"/>
            <a:ext cx="2083044" cy="59010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da-DK" altLang="ja-JP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Kun krydsning</a:t>
            </a:r>
            <a:endParaRPr kumimoji="0" lang="da-DK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50CA0F16-70EB-4C7B-83C5-6A3E33513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5293" y="3521305"/>
            <a:ext cx="4158922" cy="7206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a-DK" altLang="ja-JP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Hverken </a:t>
            </a:r>
            <a:r>
              <a:rPr lang="da-DK" altLang="ja-JP" sz="1600" b="1" dirty="0">
                <a:latin typeface="Calibri" pitchFamily="34" charset="0"/>
                <a:ea typeface="MS Mincho" pitchFamily="49" charset="-128"/>
                <a:cs typeface="Arial" pitchFamily="34" charset="0"/>
              </a:rPr>
              <a:t>avlsarbejde</a:t>
            </a:r>
            <a:r>
              <a:rPr kumimoji="0" lang="da-DK" altLang="ja-JP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 eller krydsning</a:t>
            </a:r>
            <a:endParaRPr kumimoji="0" lang="da-DK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15">
            <a:extLst>
              <a:ext uri="{FF2B5EF4-FFF2-40B4-BE49-F238E27FC236}">
                <a16:creationId xmlns:a16="http://schemas.microsoft.com/office/drawing/2014/main" id="{538C3D2C-2ABF-4D7B-B1A6-9A2E36762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160" y="5829070"/>
            <a:ext cx="2540555" cy="4320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a-DK" altLang="ja-JP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Tidslinje</a:t>
            </a:r>
            <a:endParaRPr kumimoji="0" lang="da-DK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30B5803E-7065-4B81-916D-0A1D571ACFCC}"/>
              </a:ext>
            </a:extLst>
          </p:cNvPr>
          <p:cNvSpPr/>
          <p:nvPr/>
        </p:nvSpPr>
        <p:spPr>
          <a:xfrm>
            <a:off x="1259632" y="946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Ideen med et systematisk </a:t>
            </a:r>
            <a:b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krydsningsprogram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9381659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527FDED4-4FC1-43EC-AD91-226C8A5C4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Krydsning = Krydsningsfrodighed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4F390A-8514-42D0-B968-5466BAF28491}" type="slidenum">
              <a:rPr lang="da-DK" altLang="en-US"/>
              <a:pPr/>
              <a:t>8</a:t>
            </a:fld>
            <a:endParaRPr lang="da-DK" altLang="en-US"/>
          </a:p>
        </p:txBody>
      </p: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DE60DA65-612F-4B62-BA1F-32F34870C9D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Krydsning af racer, linjer eller indavlede dyr bevirker, at der opstår krydsningsfrodighed i afkommet</a:t>
            </a:r>
          </a:p>
          <a:p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Stor effekt på funktionelle egenskaber</a:t>
            </a:r>
          </a:p>
          <a:p>
            <a:pPr marL="609600" lvl="1" indent="-342900">
              <a:buFontTx/>
              <a:buChar char="-"/>
            </a:pPr>
            <a:r>
              <a:rPr lang="da-DK" dirty="0"/>
              <a:t>Frugtbarhed </a:t>
            </a:r>
          </a:p>
          <a:p>
            <a:pPr marL="609600" lvl="1" indent="-342900">
              <a:buFontTx/>
              <a:buChar char="-"/>
            </a:pPr>
            <a:r>
              <a:rPr lang="da-DK" dirty="0"/>
              <a:t>Overlevelse</a:t>
            </a:r>
          </a:p>
          <a:p>
            <a:pPr marL="609600" lvl="1" indent="-342900">
              <a:buFontTx/>
              <a:buChar char="-"/>
            </a:pPr>
            <a:r>
              <a:rPr lang="da-DK" dirty="0"/>
              <a:t>Kælvningsevne</a:t>
            </a:r>
          </a:p>
          <a:p>
            <a:pPr marL="609600" lvl="1" indent="-342900">
              <a:buFontTx/>
              <a:buChar char="-"/>
            </a:pPr>
            <a:r>
              <a:rPr lang="da-DK" dirty="0"/>
              <a:t>Sygdomsresistens</a:t>
            </a:r>
          </a:p>
          <a:p>
            <a:endParaRPr lang="da-DK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 rot="-2111058">
            <a:off x="4682314" y="2757136"/>
            <a:ext cx="464674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a-DK" altLang="en-US" sz="4800" dirty="0">
                <a:solidFill>
                  <a:srgbClr val="FF0000"/>
                </a:solidFill>
                <a:latin typeface="Helvetica" pitchFamily="34" charset="0"/>
              </a:rPr>
              <a:t>ROBUSTHED</a:t>
            </a:r>
          </a:p>
        </p:txBody>
      </p:sp>
    </p:spTree>
    <p:extLst>
      <p:ext uri="{BB962C8B-B14F-4D97-AF65-F5344CB8AC3E}">
        <p14:creationId xmlns:p14="http://schemas.microsoft.com/office/powerpoint/2010/main" val="16216299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Krydsningsfrodighed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9</a:t>
            </a:fld>
            <a:r>
              <a:rPr lang="da-DK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Krydsningsfrodighed er overlegenheden af krydsninger i forhold til gennemsnittet af forældreracerne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Graden af krydsningsfrodighed er afhængig af racerne, der krydses</a:t>
            </a:r>
            <a:endParaRPr lang="da-DK" dirty="0">
              <a:solidFill>
                <a:srgbClr val="FF0000"/>
              </a:solidFill>
            </a:endParaRPr>
          </a:p>
          <a:p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280177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Blank">
  <a:themeElements>
    <a:clrScheme name="SEGES 1 - AKM">
      <a:dk1>
        <a:srgbClr val="000000"/>
      </a:dk1>
      <a:lt1>
        <a:sysClr val="window" lastClr="FFFFFF"/>
      </a:lt1>
      <a:dk2>
        <a:srgbClr val="09562C"/>
      </a:dk2>
      <a:lt2>
        <a:srgbClr val="E7E5DB"/>
      </a:lt2>
      <a:accent1>
        <a:srgbClr val="076471"/>
      </a:accent1>
      <a:accent2>
        <a:srgbClr val="C8C7B2"/>
      </a:accent2>
      <a:accent3>
        <a:srgbClr val="9DDCF9"/>
      </a:accent3>
      <a:accent4>
        <a:srgbClr val="7C9877"/>
      </a:accent4>
      <a:accent5>
        <a:srgbClr val="338291"/>
      </a:accent5>
      <a:accent6>
        <a:srgbClr val="E95D0F"/>
      </a:accent6>
      <a:hlink>
        <a:srgbClr val="7DA3AD"/>
      </a:hlink>
      <a:folHlink>
        <a:srgbClr val="E95D0F"/>
      </a:folHlink>
    </a:clrScheme>
    <a:fontScheme name="SE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EGES.potx" id="{A1D754C6-402D-413A-B882-45D1C0F8DB71}" vid="{754D3CC7-479D-4DD6-BE6C-4D8BBBD5E07F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VFL 1">
      <a:dk1>
        <a:srgbClr val="3F3F3F"/>
      </a:dk1>
      <a:lt1>
        <a:sysClr val="window" lastClr="FFFFFF"/>
      </a:lt1>
      <a:dk2>
        <a:srgbClr val="09562C"/>
      </a:dk2>
      <a:lt2>
        <a:srgbClr val="C8C7B2"/>
      </a:lt2>
      <a:accent1>
        <a:srgbClr val="09562C"/>
      </a:accent1>
      <a:accent2>
        <a:srgbClr val="D0C22B"/>
      </a:accent2>
      <a:accent3>
        <a:srgbClr val="C8C7B2"/>
      </a:accent3>
      <a:accent4>
        <a:srgbClr val="000000"/>
      </a:accent4>
      <a:accent5>
        <a:srgbClr val="9DDCF9"/>
      </a:accent5>
      <a:accent6>
        <a:srgbClr val="E95D0F"/>
      </a:accent6>
      <a:hlink>
        <a:srgbClr val="09562C"/>
      </a:hlink>
      <a:folHlink>
        <a:srgbClr val="09562C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Landbrugsinfo Binær Fil" ma:contentTypeID="0x010100C568DB52D9D0A14D9B2FDCC96666E9F2007948130EC3DB064584E219954237AF3900242457EFB8B24247815D688C526CD44D00C26A9DBCB02B5C4DA1F017B836C045C00060750ADE2E6249BABB5C6118FC133DE800AF2E6DC7107240CAAE62CB7A7C0C310000A38345DC6B118C41A5A1B62B461F9DAD" ma:contentTypeVersion="97" ma:contentTypeDescription="Contenttype til binære filer der bliver publiceret på Landbrugsinfo" ma:contentTypeScope="" ma:versionID="dd4c34697b623dbcea13a25450e5598d">
  <xsd:schema xmlns:xsd="http://www.w3.org/2001/XMLSchema" xmlns:xs="http://www.w3.org/2001/XMLSchema" xmlns:p="http://schemas.microsoft.com/office/2006/metadata/properties" xmlns:ns1="http://schemas.microsoft.com/sharepoint/v3" xmlns:ns2="45df901d-4257-4073-b30e-71c49535aaa8" xmlns:ns3="5aa14257-579e-4a1f-bbbb-3c8dd7393476" xmlns:ns4="6cbfbdaa-6cee-48a0-89e9-c441cd52f519" xmlns:ns5="303eeafb-7dff-46db-9396-e9c651f530ea" targetNamespace="http://schemas.microsoft.com/office/2006/metadata/properties" ma:root="true" ma:fieldsID="7ff5fd8e83920d8132ed9b6800a47fdb" ns1:_="" ns2:_="" ns3:_="" ns4:_="" ns5:_="">
    <xsd:import namespace="http://schemas.microsoft.com/sharepoint/v3"/>
    <xsd:import namespace="45df901d-4257-4073-b30e-71c49535aaa8"/>
    <xsd:import namespace="5aa14257-579e-4a1f-bbbb-3c8dd7393476"/>
    <xsd:import namespace="6cbfbdaa-6cee-48a0-89e9-c441cd52f519"/>
    <xsd:import namespace="303eeafb-7dff-46db-9396-e9c651f530ea"/>
    <xsd:element name="properties">
      <xsd:complexType>
        <xsd:sequence>
          <xsd:element name="documentManagement">
            <xsd:complexType>
              <xsd:all>
                <xsd:element ref="ns1:Comments" minOccurs="0"/>
                <xsd:element ref="ns1:PublishingStartDate" minOccurs="0"/>
                <xsd:element ref="ns1:PublishingExpirationDate" minOccurs="0"/>
                <xsd:element ref="ns1:PublishingContact" minOccurs="0"/>
                <xsd:element ref="ns1:PublishingContactEmail" minOccurs="0"/>
                <xsd:element ref="ns1:PublishingContactName" minOccurs="0"/>
                <xsd:element ref="ns1:PublishingContactPicture" minOccurs="0"/>
                <xsd:element ref="ns1:PublishingPageLayout" minOccurs="0"/>
                <xsd:element ref="ns1:PublishingVariationGroupID" minOccurs="0"/>
                <xsd:element ref="ns1:PublishingVariationRelationshipLinkFieldID" minOccurs="0"/>
                <xsd:element ref="ns1:PublishingRollupImage" minOccurs="0"/>
                <xsd:element ref="ns1:Audience" minOccurs="0"/>
                <xsd:element ref="ns1:PublishingPageImage" minOccurs="0"/>
                <xsd:element ref="ns1:PublishingPageContent" minOccurs="0"/>
                <xsd:element ref="ns1:SummaryLinks" minOccurs="0"/>
                <xsd:element ref="ns1:ArticleByLine" minOccurs="0"/>
                <xsd:element ref="ns1:ArticleStartDate" minOccurs="0"/>
                <xsd:element ref="ns1:PublishingImageCaption" minOccurs="0"/>
                <xsd:element ref="ns1:HeaderStyleDefinitions" minOccurs="0"/>
                <xsd:element ref="ns2:Ansvarligafdeling" minOccurs="0"/>
                <xsd:element ref="ns3:Forfattere" minOccurs="0"/>
                <xsd:element ref="ns2:Rettighedsgruppe"/>
                <xsd:element ref="ns3:Listekode" minOccurs="0"/>
                <xsd:element ref="ns3:Nummer" minOccurs="0"/>
                <xsd:element ref="ns3:Noegleord" minOccurs="0"/>
                <xsd:element ref="ns3:Informationsserie" minOccurs="0"/>
                <xsd:element ref="ns3:Bekraeftelsesdato" minOccurs="0"/>
                <xsd:element ref="ns3:Revisionsdato" minOccurs="0"/>
                <xsd:element ref="ns2:Afsender" minOccurs="0"/>
                <xsd:element ref="ns2:Arkiveringsdato"/>
                <xsd:element ref="ns2:Ingen_x0020_besked_x0020_ved_x0020_arkivering" minOccurs="0"/>
                <xsd:element ref="ns2:HideInRollups" minOccurs="0"/>
                <xsd:element ref="ns2:IsHiddenFromRollup" minOccurs="0"/>
                <xsd:element ref="ns1:DynamicPublishingContent0" minOccurs="0"/>
                <xsd:element ref="ns1:DynamicPublishingContent1" minOccurs="0"/>
                <xsd:element ref="ns1:DynamicPublishingContent2" minOccurs="0"/>
                <xsd:element ref="ns1:DynamicPublishingContent3" minOccurs="0"/>
                <xsd:element ref="ns1:DynamicPublishingContent4" minOccurs="0"/>
                <xsd:element ref="ns1:DynamicPublishingContent5" minOccurs="0"/>
                <xsd:element ref="ns3:Sorteringsorden" minOccurs="0"/>
                <xsd:element ref="ns2:EnclosureFor" minOccurs="0"/>
                <xsd:element ref="ns2:GammelURL" minOccurs="0"/>
                <xsd:element ref="ns2:NetSkabelonValue" minOccurs="0"/>
                <xsd:element ref="ns2:Projekter" minOccurs="0"/>
                <xsd:element ref="ns4:WebInfoSubjects" minOccurs="0"/>
                <xsd:element ref="ns4:HitCount" minOccurs="0"/>
                <xsd:element ref="ns4:PermalinkID" minOccurs="0"/>
                <xsd:element ref="ns4:WebInfoMultiSelect" minOccurs="0"/>
                <xsd:element ref="ns5:_dlc_DocId" minOccurs="0"/>
                <xsd:element ref="ns5:_dlc_DocIdUrl" minOccurs="0"/>
                <xsd:element ref="ns5:_dlc_DocIdPersistId" minOccurs="0"/>
                <xsd:element ref="ns1:DynamicPublishingContent6" minOccurs="0"/>
                <xsd:element ref="ns1:DynamicPublishingContent7" minOccurs="0"/>
                <xsd:element ref="ns1:DynamicPublishingContent8" minOccurs="0"/>
                <xsd:element ref="ns1:DynamicPublishingContent9" minOccurs="0"/>
                <xsd:element ref="ns1:DynamicPublishingContent10" minOccurs="0"/>
                <xsd:element ref="ns1:DynamicPublishingContent11" minOccurs="0"/>
                <xsd:element ref="ns1:DynamicPublishingContent12" minOccurs="0"/>
                <xsd:element ref="ns1:DynamicPublishingContent13" minOccurs="0"/>
                <xsd:element ref="ns1:DynamicPublishingContent14" minOccurs="0"/>
                <xsd:element ref="ns4:TaksonomiTaxHTField0" minOccurs="0"/>
                <xsd:element ref="ns5:TaxCatchAll" minOccurs="0"/>
                <xsd:element ref="ns5:TaxCatchAllLabel" minOccurs="0"/>
                <xsd:element ref="ns4:Bevillingsgivere" minOccurs="0"/>
                <xsd:element ref="ns4:FinanceYear" minOccurs="0"/>
                <xsd:element ref="ns4:WebInfoLawCodes" minOccurs="0"/>
                <xsd:element ref="ns4:Afrapportering" minOccurs="0"/>
                <xsd:element ref="ns3:Kontaktpersoner" minOccurs="0"/>
                <xsd:element ref="ns3:Skribenter" minOccurs="0"/>
                <xsd:element ref="ns4:Projec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8" nillable="true" ma:displayName="Beskrivelse" ma:internalName="Comments">
      <xsd:simpleType>
        <xsd:restriction base="dms:Note">
          <xsd:maxLength value="255"/>
        </xsd:restriction>
      </xsd:simpleType>
    </xsd:element>
    <xsd:element name="PublishingStartDate" ma:index="9" nillable="true" ma:displayName="Startdato for planlægning" ma:description="" ma:internalName="PublishingStartDate">
      <xsd:simpleType>
        <xsd:restriction base="dms:Unknown"/>
      </xsd:simpleType>
    </xsd:element>
    <xsd:element name="PublishingExpirationDate" ma:index="10" nillable="true" ma:displayName="Slutdato for planlægning" ma:description="" ma:internalName="PublishingExpirationDate">
      <xsd:simpleType>
        <xsd:restriction base="dms:Unknown"/>
      </xsd:simpleType>
    </xsd:element>
    <xsd:element name="PublishingContact" ma:index="11" nillable="true" ma:displayName="Kontaktperson" ma:description="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lishingContactEmail" ma:index="12" nillable="true" ma:displayName="E-mail-adresse på kontaktperson" ma:description="" ma:internalName="PublishingContactEmail">
      <xsd:simpleType>
        <xsd:restriction base="dms:Text">
          <xsd:maxLength value="255"/>
        </xsd:restriction>
      </xsd:simpleType>
    </xsd:element>
    <xsd:element name="PublishingContactName" ma:index="13" nillable="true" ma:displayName="Navn på kontaktperson" ma:description="" ma:internalName="PublishingContactName">
      <xsd:simpleType>
        <xsd:restriction base="dms:Text">
          <xsd:maxLength value="255"/>
        </xsd:restriction>
      </xsd:simpleType>
    </xsd:element>
    <xsd:element name="PublishingContactPicture" ma:index="14" nillable="true" ma:displayName="Billede af kontaktperson" ma:description="" ma:format="Image" ma:internalName="PublishingContact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PageLayout" ma:index="15" nillable="true" ma:displayName="Sidelayout" ma:description="" ma:internalName="PublishingPageLayout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VariationGroupID" ma:index="16" nillable="true" ma:displayName="Variationsgruppe-id" ma:description="" ma:hidden="true" ma:internalName="PublishingVariationGroupID">
      <xsd:simpleType>
        <xsd:restriction base="dms:Text">
          <xsd:maxLength value="255"/>
        </xsd:restriction>
      </xsd:simpleType>
    </xsd:element>
    <xsd:element name="PublishingVariationRelationshipLinkFieldID" ma:index="17" nillable="true" ma:displayName="Relationshyperlink for variation" ma:description="" ma:hidden="true" ma:internalName="PublishingVariationRelationshipLinkFieldI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RollupImage" ma:index="18" nillable="true" ma:displayName="Opløftningsbillede" ma:description="" ma:internalName="PublishingRollupImage">
      <xsd:simpleType>
        <xsd:restriction base="dms:Unknown"/>
      </xsd:simpleType>
    </xsd:element>
    <xsd:element name="Audience" ma:index="19" nillable="true" ma:displayName="Målgrupper" ma:description="" ma:internalName="Audience">
      <xsd:simpleType>
        <xsd:restriction base="dms:Unknown"/>
      </xsd:simpleType>
    </xsd:element>
    <xsd:element name="PublishingPageImage" ma:index="20" nillable="true" ma:displayName="Sidebillede" ma:description="" ma:internalName="PublishingPageImage">
      <xsd:simpleType>
        <xsd:restriction base="dms:Unknown"/>
      </xsd:simpleType>
    </xsd:element>
    <xsd:element name="PublishingPageContent" ma:index="21" nillable="true" ma:displayName="Sideindhold" ma:description="" ma:internalName="PublishingPageContent">
      <xsd:simpleType>
        <xsd:restriction base="dms:Unknown"/>
      </xsd:simpleType>
    </xsd:element>
    <xsd:element name="SummaryLinks" ma:index="22" nillable="true" ma:displayName="Oversigtshyperlinks" ma:description="" ma:internalName="SummaryLinks">
      <xsd:simpleType>
        <xsd:restriction base="dms:Unknown"/>
      </xsd:simpleType>
    </xsd:element>
    <xsd:element name="ArticleByLine" ma:index="23" nillable="true" ma:displayName="Forfatterlinje" ma:description="" ma:internalName="ArticleByLine">
      <xsd:simpleType>
        <xsd:restriction base="dms:Text">
          <xsd:maxLength value="255"/>
        </xsd:restriction>
      </xsd:simpleType>
    </xsd:element>
    <xsd:element name="ArticleStartDate" ma:index="24" nillable="true" ma:displayName="Artikeldato" ma:description="" ma:format="DateOnly" ma:internalName="ArticleStartDate">
      <xsd:simpleType>
        <xsd:restriction base="dms:DateTime"/>
      </xsd:simpleType>
    </xsd:element>
    <xsd:element name="PublishingImageCaption" ma:index="25" nillable="true" ma:displayName="Billedtekst" ma:description="" ma:internalName="PublishingImageCaption">
      <xsd:simpleType>
        <xsd:restriction base="dms:Unknown"/>
      </xsd:simpleType>
    </xsd:element>
    <xsd:element name="HeaderStyleDefinitions" ma:index="26" nillable="true" ma:displayName="Typografidefinitioner" ma:description="" ma:hidden="true" ma:internalName="HeaderStyleDefinitions">
      <xsd:simpleType>
        <xsd:restriction base="dms:Unknown"/>
      </xsd:simpleType>
    </xsd:element>
    <xsd:element name="DynamicPublishingContent0" ma:index="41" nillable="true" ma:displayName="Dynamisk sideindhold (1)" ma:internalName="DynamicPublishingContent0">
      <xsd:simpleType>
        <xsd:restriction base="dms:Unknown"/>
      </xsd:simpleType>
    </xsd:element>
    <xsd:element name="DynamicPublishingContent1" ma:index="42" nillable="true" ma:displayName="Dynamisk sideindhold (2)" ma:internalName="DynamicPublishingContent1">
      <xsd:simpleType>
        <xsd:restriction base="dms:Unknown"/>
      </xsd:simpleType>
    </xsd:element>
    <xsd:element name="DynamicPublishingContent2" ma:index="43" nillable="true" ma:displayName="Dynamisk sideindhold (3)" ma:internalName="DynamicPublishingContent2">
      <xsd:simpleType>
        <xsd:restriction base="dms:Unknown"/>
      </xsd:simpleType>
    </xsd:element>
    <xsd:element name="DynamicPublishingContent3" ma:index="44" nillable="true" ma:displayName="Dynamisk sideindhold (4)" ma:internalName="DynamicPublishingContent3">
      <xsd:simpleType>
        <xsd:restriction base="dms:Unknown"/>
      </xsd:simpleType>
    </xsd:element>
    <xsd:element name="DynamicPublishingContent4" ma:index="45" nillable="true" ma:displayName="Dynamisk sideindhold (5)" ma:internalName="DynamicPublishingContent4">
      <xsd:simpleType>
        <xsd:restriction base="dms:Unknown"/>
      </xsd:simpleType>
    </xsd:element>
    <xsd:element name="DynamicPublishingContent5" ma:index="46" nillable="true" ma:displayName="Dynamisk sideindhold (6)" ma:internalName="DynamicPublishingContent5">
      <xsd:simpleType>
        <xsd:restriction base="dms:Unknown"/>
      </xsd:simpleType>
    </xsd:element>
    <xsd:element name="DynamicPublishingContent6" ma:index="60" nillable="true" ma:displayName="Dynamisk sideindhold (7)" ma:hidden="true" ma:internalName="DynamicPublishingContent6">
      <xsd:simpleType>
        <xsd:restriction base="dms:Unknown"/>
      </xsd:simpleType>
    </xsd:element>
    <xsd:element name="DynamicPublishingContent7" ma:index="61" nillable="true" ma:displayName="Dynamisk sideindhold (8)" ma:hidden="true" ma:internalName="DynamicPublishingContent7">
      <xsd:simpleType>
        <xsd:restriction base="dms:Unknown"/>
      </xsd:simpleType>
    </xsd:element>
    <xsd:element name="DynamicPublishingContent8" ma:index="62" nillable="true" ma:displayName="Dynamisk sideindhold (9)" ma:hidden="true" ma:internalName="DynamicPublishingContent8">
      <xsd:simpleType>
        <xsd:restriction base="dms:Unknown"/>
      </xsd:simpleType>
    </xsd:element>
    <xsd:element name="DynamicPublishingContent9" ma:index="63" nillable="true" ma:displayName="Dynamisk sideindhold (10)" ma:hidden="true" ma:internalName="DynamicPublishingContent9">
      <xsd:simpleType>
        <xsd:restriction base="dms:Unknown"/>
      </xsd:simpleType>
    </xsd:element>
    <xsd:element name="DynamicPublishingContent10" ma:index="64" nillable="true" ma:displayName="Dynamisk sideindhold (11)" ma:hidden="true" ma:internalName="DynamicPublishingContent10">
      <xsd:simpleType>
        <xsd:restriction base="dms:Unknown"/>
      </xsd:simpleType>
    </xsd:element>
    <xsd:element name="DynamicPublishingContent11" ma:index="65" nillable="true" ma:displayName="Dynamisk sideindhold (12)" ma:hidden="true" ma:internalName="DynamicPublishingContent11">
      <xsd:simpleType>
        <xsd:restriction base="dms:Unknown"/>
      </xsd:simpleType>
    </xsd:element>
    <xsd:element name="DynamicPublishingContent12" ma:index="66" nillable="true" ma:displayName="Dynamisk sideindhold (13)" ma:hidden="true" ma:internalName="DynamicPublishingContent12">
      <xsd:simpleType>
        <xsd:restriction base="dms:Unknown"/>
      </xsd:simpleType>
    </xsd:element>
    <xsd:element name="DynamicPublishingContent13" ma:index="67" nillable="true" ma:displayName="Dynamisk sideindhold (14)" ma:hidden="true" ma:internalName="DynamicPublishingContent13">
      <xsd:simpleType>
        <xsd:restriction base="dms:Unknown"/>
      </xsd:simpleType>
    </xsd:element>
    <xsd:element name="DynamicPublishingContent14" ma:index="68" nillable="true" ma:displayName="Dynamisk sideindhold (15)" ma:hidden="true" ma:internalName="DynamicPublishingContent14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df901d-4257-4073-b30e-71c49535aaa8" elementFormDefault="qualified">
    <xsd:import namespace="http://schemas.microsoft.com/office/2006/documentManagement/types"/>
    <xsd:import namespace="http://schemas.microsoft.com/office/infopath/2007/PartnerControls"/>
    <xsd:element name="Ansvarligafdeling" ma:index="27" nillable="true" ma:displayName="Ansvarlig afdeling" ma:list="2b5a13a3-256c-433f-bc8b-bde4d05df095" ma:internalName="Ansvarligafdeling" ma:showField="Title" ma:web="303eeafb-7dff-46db-9396-e9c651f530ea">
      <xsd:simpleType>
        <xsd:restriction base="dms:Lookup"/>
      </xsd:simpleType>
    </xsd:element>
    <xsd:element name="Rettighedsgruppe" ma:index="29" ma:displayName="Rettighedsgruppe" ma:default="2;#Basis" ma:list="{cd861654-9942-42cc-b4e8-22e2eb33fafe}" ma:internalName="Rettighedsgruppe" ma:showField="Title" ma:web="303eeafb-7dff-46db-9396-e9c651f530ea">
      <xsd:simpleType>
        <xsd:restriction base="dms:Lookup"/>
      </xsd:simpleType>
    </xsd:element>
    <xsd:element name="Afsender" ma:index="36" nillable="true" ma:displayName="Afsender" ma:default="2;#Landscentret" ma:list="b497b606-9a6f-4593-a3de-acb9bcbea154" ma:internalName="Afsender" ma:showField="LinkTitleNoMenu" ma:web="303eeafb-7dff-46db-9396-e9c651f530ea">
      <xsd:simpleType>
        <xsd:restriction base="dms:Lookup"/>
      </xsd:simpleType>
    </xsd:element>
    <xsd:element name="Arkiveringsdato" ma:index="37" ma:displayName="Arkiveringsdato" ma:format="DateOnly" ma:internalName="Arkiveringsdato">
      <xsd:simpleType>
        <xsd:restriction base="dms:DateTime"/>
      </xsd:simpleType>
    </xsd:element>
    <xsd:element name="Ingen_x0020_besked_x0020_ved_x0020_arkivering" ma:index="38" nillable="true" ma:displayName="Ingen besked ved arkivering" ma:default="0" ma:description="Klik her, for ikke at modtage en besked, når dokumentet når sin udløbsdato" ma:internalName="Ingen_x0020_besked_x0020_ved_x0020_arkivering">
      <xsd:simpleType>
        <xsd:restriction base="dms:Boolean"/>
      </xsd:simpleType>
    </xsd:element>
    <xsd:element name="HideInRollups" ma:index="39" nillable="true" ma:displayName="Skjul i artikellister" ma:default="0" ma:description="Klik her for at skjule siden i artikellister" ma:internalName="HideInRollups">
      <xsd:simpleType>
        <xsd:restriction base="dms:Boolean"/>
      </xsd:simpleType>
    </xsd:element>
    <xsd:element name="IsHiddenFromRollup" ma:index="40" nillable="true" ma:displayName="Skjult i artikellister (system)" ma:decimals="0" ma:default="0" ma:description="Understøtter infrastrukturen" ma:internalName="IsHiddenFromRollup">
      <xsd:simpleType>
        <xsd:restriction base="dms:Number"/>
      </xsd:simpleType>
    </xsd:element>
    <xsd:element name="EnclosureFor" ma:index="48" nillable="true" ma:displayName="Bilag til" ma:description="Peger på bilagets moderdokument" ma:internalName="EnclosureFor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GammelURL" ma:index="49" nillable="true" ma:displayName="Gammel URL" ma:description="Tidligere placering på landbrugsinfo" ma:internalName="GammelURL">
      <xsd:simpleType>
        <xsd:restriction base="dms:Text">
          <xsd:maxLength value="255"/>
        </xsd:restriction>
      </xsd:simpleType>
    </xsd:element>
    <xsd:element name="NetSkabelonValue" ma:index="50" nillable="true" ma:displayName="NetSkabelon værdier" ma:internalName="NetSkabelonValue">
      <xsd:simpleType>
        <xsd:restriction base="dms:Text">
          <xsd:maxLength value="255"/>
        </xsd:restriction>
      </xsd:simpleType>
    </xsd:element>
    <xsd:element name="Projekter" ma:index="52" nillable="true" ma:displayName="Projekter" ma:list="{ecf07d35-95fb-4bda-ad72-e46544058ec2}" ma:internalName="Projekter" ma:showField="LinkTitleNoMenu" ma:web="{303eeafb-7dff-46db-9396-e9c651f530ea}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14257-579e-4a1f-bbbb-3c8dd7393476" elementFormDefault="qualified">
    <xsd:import namespace="http://schemas.microsoft.com/office/2006/documentManagement/types"/>
    <xsd:import namespace="http://schemas.microsoft.com/office/infopath/2007/PartnerControls"/>
    <xsd:element name="Forfattere" ma:index="28" nillable="true" ma:displayName="Forfattere" ma:list="UserInfo" ma:SharePointGroup="0" ma:internalName="Forfatter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istekode" ma:index="30" nillable="true" ma:displayName="Listekode" ma:internalName="Listekode">
      <xsd:simpleType>
        <xsd:restriction base="dms:Text">
          <xsd:maxLength value="255"/>
        </xsd:restriction>
      </xsd:simpleType>
    </xsd:element>
    <xsd:element name="Nummer" ma:index="31" nillable="true" ma:displayName="Nummer" ma:internalName="Nummer">
      <xsd:simpleType>
        <xsd:restriction base="dms:Text">
          <xsd:maxLength value="255"/>
        </xsd:restriction>
      </xsd:simpleType>
    </xsd:element>
    <xsd:element name="Noegleord" ma:index="32" nillable="true" ma:displayName="Nøgleord" ma:internalName="Noegleord">
      <xsd:simpleType>
        <xsd:restriction base="dms:Text">
          <xsd:maxLength value="255"/>
        </xsd:restriction>
      </xsd:simpleType>
    </xsd:element>
    <xsd:element name="Informationsserie" ma:index="33" nillable="true" ma:displayName="Historisk informationsserie" ma:internalName="Informationsserie">
      <xsd:simpleType>
        <xsd:restriction base="dms:Text">
          <xsd:maxLength value="255"/>
        </xsd:restriction>
      </xsd:simpleType>
    </xsd:element>
    <xsd:element name="Bekraeftelsesdato" ma:index="34" nillable="true" ma:displayName="Bekræftelsesdato" ma:format="DateTime" ma:internalName="Bekraeftelsesdato">
      <xsd:simpleType>
        <xsd:restriction base="dms:DateTime"/>
      </xsd:simpleType>
    </xsd:element>
    <xsd:element name="Revisionsdato" ma:index="35" nillable="true" ma:displayName="Revisionsdato" ma:format="DateTime" ma:internalName="Revisionsdato">
      <xsd:simpleType>
        <xsd:restriction base="dms:DateTime"/>
      </xsd:simpleType>
    </xsd:element>
    <xsd:element name="Sorteringsorden" ma:index="47" nillable="true" ma:displayName="Sorteringsorden" ma:decimals="0" ma:internalName="Sorteringsorden">
      <xsd:simpleType>
        <xsd:restriction base="dms:Number"/>
      </xsd:simpleType>
    </xsd:element>
    <xsd:element name="Kontaktpersoner" ma:index="77" nillable="true" ma:displayName="Kontaktpersoner" ma:list="UserInfo" ma:SharePointGroup="0" ma:internalName="Kontaktpersoner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kribenter" ma:index="78" nillable="true" ma:displayName="Skribenter" ma:list="UserInfo" ma:SharePointGroup="0" ma:internalName="Skribenter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bfbdaa-6cee-48a0-89e9-c441cd52f519" elementFormDefault="qualified">
    <xsd:import namespace="http://schemas.microsoft.com/office/2006/documentManagement/types"/>
    <xsd:import namespace="http://schemas.microsoft.com/office/infopath/2007/PartnerControls"/>
    <xsd:element name="WebInfoSubjects" ma:index="53" nillable="true" ma:displayName="Emneord" ma:description="Knyt emneord til din artikel. Benyttes primært til nyhedsbreve." ma:list="{c1fcffa3-db61-496d-89f0-dea25d970c75}" ma:internalName="WebInfoSubjects" ma:showField="LinkTitleNoMenu" ma:web="303eeafb-7dff-46db-9396-e9c651f530ea">
      <xsd:simpleType>
        <xsd:restriction base="dms:Unknown"/>
      </xsd:simpleType>
    </xsd:element>
    <xsd:element name="HitCount" ma:index="54" nillable="true" ma:displayName="HitCount (system)" ma:decimals="0" ma:default="0" ma:description="Antal gange et dokument er set af en bruger" ma:internalName="HitCount" ma:readOnly="false">
      <xsd:simpleType>
        <xsd:restriction base="dms:Number"/>
      </xsd:simpleType>
    </xsd:element>
    <xsd:element name="PermalinkID" ma:index="55" nillable="true" ma:displayName="Permalink ID" ma:description="Unik ID for artiklen som kan benyttes til permalink" ma:hidden="true" ma:internalName="PermalinkID" ma:readOnly="false">
      <xsd:simpleType>
        <xsd:restriction base="dms:Text">
          <xsd:maxLength value="255"/>
        </xsd:restriction>
      </xsd:simpleType>
    </xsd:element>
    <xsd:element name="WebInfoMultiSelect" ma:index="56" nillable="true" ma:displayName="Tilvalg" ma:description="Mulighed for et antal tilvalg gemt i et samlet felt." ma:internalName="WebInfoMultiSelect">
      <xsd:simpleType>
        <xsd:restriction base="dms:Unknown"/>
      </xsd:simpleType>
    </xsd:element>
    <xsd:element name="TaksonomiTaxHTField0" ma:index="69" nillable="true" ma:taxonomy="true" ma:internalName="TaksonomiTaxHTField0" ma:taxonomyFieldName="Taksonomi" ma:displayName="Taksonomi" ma:fieldId="{6e43b4ee-656e-4e6d-875c-6c0fe73b7faf}" ma:taxonomyMulti="true" ma:sspId="2476898c-5e7e-458a-8d26-e528e2e6d5ce" ma:termSetId="65f14c63-6b42-47e9-9739-973b2f9a43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evillingsgivere" ma:index="73" nillable="true" ma:displayName="Bevillingsgivere" ma:list="9ccd692b-b01f-4300-9d4e-b4fb85c2c995" ma:internalName="Bevillingsgivere" ma:showField="LinkTitleNoMenu" ma:web="303eeafb-7dff-46db-9396-e9c651f530ea">
      <xsd:simpleType>
        <xsd:restriction base="dms:Unknown"/>
      </xsd:simpleType>
    </xsd:element>
    <xsd:element name="FinanceYear" ma:index="74" nillable="true" ma:displayName="Bevillingsår" ma:decimals="0" ma:internalName="FinanceYear">
      <xsd:simpleType>
        <xsd:restriction base="dms:Number"/>
      </xsd:simpleType>
    </xsd:element>
    <xsd:element name="WebInfoLawCodes" ma:index="75" nillable="true" ma:displayName="Lovkoder" ma:description="Knyt lovkoder til din artikel." ma:list="{908f6eb6-a66b-478a-a99e-d2541dc092be}" ma:internalName="WebInfoLawCodes" ma:showField="LinkTitleNoMenu" ma:web="{303eeafb-7dff-46db-9396-e9c651f530ea}">
      <xsd:simpleType>
        <xsd:restriction base="dms:Unknown"/>
      </xsd:simpleType>
    </xsd:element>
    <xsd:element name="Afrapportering" ma:index="76" nillable="true" ma:displayName="Afrapportering" ma:list="{126d356a-4f5c-4bbb-91a6-e07af1934e19}" ma:internalName="Afrapportering" ma:showField="LinkTitleNoMenu" ma:web="{303eeafb-7dff-46db-9396-e9c651f530ea}">
      <xsd:simpleType>
        <xsd:restriction base="dms:Unknown"/>
      </xsd:simpleType>
    </xsd:element>
    <xsd:element name="ProjectID" ma:index="79" nillable="true" ma:displayName="ProjectID (system)" ma:internalName="Project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eeafb-7dff-46db-9396-e9c651f530ea" elementFormDefault="qualified">
    <xsd:import namespace="http://schemas.microsoft.com/office/2006/documentManagement/types"/>
    <xsd:import namespace="http://schemas.microsoft.com/office/infopath/2007/PartnerControls"/>
    <xsd:element name="_dlc_DocId" ma:index="57" nillable="true" ma:displayName="Værdi for dokument-id" ma:description="Værdien af det dokument-id, der er tildelt dette element." ma:internalName="_dlc_DocId" ma:readOnly="true">
      <xsd:simpleType>
        <xsd:restriction base="dms:Text"/>
      </xsd:simpleType>
    </xsd:element>
    <xsd:element name="_dlc_DocIdUrl" ma:index="58" nillable="true" ma:displayName="Dokument-id" ma:description="Permanent link til dette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5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70" nillable="true" ma:displayName="Taxonomy Catch All Column" ma:hidden="true" ma:list="{00a11604-cdb1-438d-8b4c-a208f6918db7}" ma:internalName="TaxCatchAll" ma:showField="CatchAllData" ma:web="303eeafb-7dff-46db-9396-e9c651f530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71" nillable="true" ma:displayName="Taxonomy Catch All Column1" ma:hidden="true" ma:list="{00a11604-cdb1-438d-8b4c-a208f6918db7}" ma:internalName="TaxCatchAllLabel" ma:readOnly="true" ma:showField="CatchAllDataLabel" ma:web="303eeafb-7dff-46db-9396-e9c651f530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Set Item Permission, based on rettighedsgruppe</Name>
    <Synchronization>Asynchronous</Synchronization>
    <Type>10001</Type>
    <SequenceNumber>1010</SequenceNumber>
    <Assembly>DAAS.WebInfo.Common, Version=1.0.0.0, Culture=neutral, PublicKeyToken=f192aeb827ef4bcc</Assembly>
    <Class>DAAS.WebInfo.Common.EventReceivers.RightsGroupItemEventReceiver</Class>
    <Data/>
    <Filter/>
  </Receiver>
  <Receiver>
    <Name>Set Item Permission, based on rettighedsgruppe</Name>
    <Synchronization>Asynchronous</Synchronization>
    <Type>10002</Type>
    <SequenceNumber>1010</SequenceNumber>
    <Assembly>DAAS.WebInfo.Common, Version=1.0.0.0, Culture=neutral, PublicKeyToken=f192aeb827ef4bcc</Assembly>
    <Class>DAAS.WebInfo.Common.EventReceivers.RightsGroupItemEventReceiver</Class>
    <Data/>
    <Filter/>
  </Receiver>
  <Receiver>
    <Name>WebInfo Content Page Event</Name>
    <Synchronization>Synchronous</Synchronization>
    <Type>1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  <Receiver>
    <Name>WebInfo Content Page Event</Name>
    <Synchronization>Synchronous</Synchronization>
    <Type>2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  <Receiver>
    <Name>WebInfo Content Page Event</Name>
    <Synchronization>Asynchronous</Synchronization>
    <Type>10002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ermalinkID xmlns="6cbfbdaa-6cee-48a0-89e9-c441cd52f519">5441c665-3461-4f2e-95b3-6cb2b537afe5</PermalinkID>
    <DynamicPublishingContent11 xmlns="http://schemas.microsoft.com/sharepoint/v3" xsi:nil="true"/>
    <DynamicPublishingContent14 xmlns="http://schemas.microsoft.com/sharepoint/v3" xsi:nil="true"/>
    <IsHiddenFromRollup xmlns="45df901d-4257-4073-b30e-71c49535aaa8">0</IsHiddenFromRollup>
    <Ingen_x0020_besked_x0020_ved_x0020_arkivering xmlns="45df901d-4257-4073-b30e-71c49535aaa8">false</Ingen_x0020_besked_x0020_ved_x0020_arkivering>
    <PublishingRollupImage xmlns="http://schemas.microsoft.com/sharepoint/v3" xsi:nil="true"/>
    <Revisionsdato xmlns="5aa14257-579e-4a1f-bbbb-3c8dd7393476">2018-12-12T07:54:00+00:00</Revisionsdato>
    <DynamicPublishingContent5 xmlns="http://schemas.microsoft.com/sharepoint/v3" xsi:nil="true"/>
    <DynamicPublishingContent12 xmlns="http://schemas.microsoft.com/sharepoint/v3" xsi:nil="true"/>
    <PublishingContactEmail xmlns="http://schemas.microsoft.com/sharepoint/v3" xsi:nil="true"/>
    <HeaderStyleDefinitions xmlns="http://schemas.microsoft.com/sharepoint/v3" xsi:nil="true"/>
    <DynamicPublishingContent4 xmlns="http://schemas.microsoft.com/sharepoint/v3" xsi:nil="true"/>
    <Afrapportering xmlns="6cbfbdaa-6cee-48a0-89e9-c441cd52f519" xsi:nil="true"/>
    <Skribenter xmlns="5aa14257-579e-4a1f-bbbb-3c8dd7393476">
      <UserInfo>
        <DisplayName/>
        <AccountId xsi:nil="true"/>
        <AccountType/>
      </UserInfo>
    </Skribenter>
    <PublishingVariationRelationshipLinkFieldID xmlns="http://schemas.microsoft.com/sharepoint/v3">
      <Url xsi:nil="true"/>
      <Description xsi:nil="true"/>
    </PublishingVariationRelationshipLinkFieldID>
    <PublishingPageContent xmlns="http://schemas.microsoft.com/sharepoint/v3" xsi:nil="true"/>
    <Afsender xmlns="45df901d-4257-4073-b30e-71c49535aaa8">2</Afsender>
    <Arkiveringsdato xmlns="45df901d-4257-4073-b30e-71c49535aaa8">2019-12-11T23:00:00+00:00</Arkiveringsdato>
    <HideInRollups xmlns="45df901d-4257-4073-b30e-71c49535aaa8">false</HideInRollups>
    <NetSkabelonValue xmlns="45df901d-4257-4073-b30e-71c49535aaa8" xsi:nil="true"/>
    <DynamicPublishingContent7 xmlns="http://schemas.microsoft.com/sharepoint/v3" xsi:nil="true"/>
    <DynamicPublishingContent6 xmlns="http://schemas.microsoft.com/sharepoint/v3" xsi:nil="true"/>
    <Bekraeftelsesdato xmlns="5aa14257-579e-4a1f-bbbb-3c8dd7393476">2018-12-12T07:54:00+00:00</Bekraeftelsesdato>
    <DynamicPublishingContent1 xmlns="http://schemas.microsoft.com/sharepoint/v3" xsi:nil="true"/>
    <WebInfoMultiSelect xmlns="6cbfbdaa-6cee-48a0-89e9-c441cd52f519" xsi:nil="true"/>
    <DynamicPublishingContent13 xmlns="http://schemas.microsoft.com/sharepoint/v3" xsi:nil="true"/>
    <PublishingVariationGroupID xmlns="http://schemas.microsoft.com/sharepoint/v3" xsi:nil="true"/>
    <ArticleStartDate xmlns="http://schemas.microsoft.com/sharepoint/v3">2018-12-12T07:54:37+00:00</ArticleStartDate>
    <Listekode xmlns="5aa14257-579e-4a1f-bbbb-3c8dd7393476" xsi:nil="true"/>
    <DynamicPublishingContent0 xmlns="http://schemas.microsoft.com/sharepoint/v3" xsi:nil="true"/>
    <TaksonomiTaxHTField0 xmlns="6cbfbdaa-6cee-48a0-89e9-c441cd52f519">
      <Terms xmlns="http://schemas.microsoft.com/office/infopath/2007/PartnerControls"/>
    </TaksonomiTaxHTField0>
    <ArticleByLine xmlns="http://schemas.microsoft.com/sharepoint/v3" xsi:nil="true"/>
    <PublishingImageCaption xmlns="http://schemas.microsoft.com/sharepoint/v3" xsi:nil="true"/>
    <Forfattere xmlns="5aa14257-579e-4a1f-bbbb-3c8dd7393476">
      <UserInfo>
        <DisplayName/>
        <AccountId xsi:nil="true"/>
        <AccountType/>
      </UserInfo>
    </Forfattere>
    <DynamicPublishingContent3 xmlns="http://schemas.microsoft.com/sharepoint/v3" xsi:nil="true"/>
    <Sorteringsorden xmlns="5aa14257-579e-4a1f-bbbb-3c8dd7393476" xsi:nil="true"/>
    <WebInfoSubjects xmlns="6cbfbdaa-6cee-48a0-89e9-c441cd52f519">18;#Kvæg</WebInfoSubjects>
    <Audience xmlns="http://schemas.microsoft.com/sharepoint/v3" xsi:nil="true"/>
    <PublishingPageImage xmlns="http://schemas.microsoft.com/sharepoint/v3" xsi:nil="true"/>
    <DynamicPublishingContent2 xmlns="http://schemas.microsoft.com/sharepoint/v3" xsi:nil="true"/>
    <ProjectID xmlns="6cbfbdaa-6cee-48a0-89e9-c441cd52f519" xsi:nil="true"/>
    <SummaryLinks xmlns="http://schemas.microsoft.com/sharepoint/v3">&lt;div title="_schemaversion" id="_3"&gt;
  &lt;div title="_view"&gt;
    &lt;span title="_columns"&gt;1&lt;/span&gt;
    &lt;span title="_linkstyle"&gt;&lt;/span&gt;
    &lt;span title="_groupstyle"&gt;&lt;/span&gt;
  &lt;/div&gt;
&lt;/div&gt;</SummaryLinks>
    <HitCount xmlns="6cbfbdaa-6cee-48a0-89e9-c441cd52f519">0</HitCount>
    <Bevillingsgivere xmlns="6cbfbdaa-6cee-48a0-89e9-c441cd52f519" xsi:nil="true"/>
    <WebInfoLawCodes xmlns="6cbfbdaa-6cee-48a0-89e9-c441cd52f519" xsi:nil="true"/>
    <PublishingExpirationDate xmlns="http://schemas.microsoft.com/sharepoint/v3" xsi:nil="true"/>
    <FinanceYear xmlns="6cbfbdaa-6cee-48a0-89e9-c441cd52f519" xsi:nil="true"/>
    <PublishingContactPicture xmlns="http://schemas.microsoft.com/sharepoint/v3">
      <Url xsi:nil="true"/>
      <Description xsi:nil="true"/>
    </PublishingContactPicture>
    <Rettighedsgruppe xmlns="45df901d-4257-4073-b30e-71c49535aaa8">2</Rettighedsgruppe>
    <Informationsserie xmlns="5aa14257-579e-4a1f-bbbb-3c8dd7393476" xsi:nil="true"/>
    <PublishingStartDate xmlns="http://schemas.microsoft.com/sharepoint/v3" xsi:nil="true"/>
    <Kontaktpersoner xmlns="5aa14257-579e-4a1f-bbbb-3c8dd7393476">
      <UserInfo>
        <DisplayName/>
        <AccountId xsi:nil="true"/>
        <AccountType/>
      </UserInfo>
    </Kontaktpersoner>
    <DynamicPublishingContent9 xmlns="http://schemas.microsoft.com/sharepoint/v3" xsi:nil="true"/>
    <DynamicPublishingContent10 xmlns="http://schemas.microsoft.com/sharepoint/v3" xsi:nil="true"/>
    <PublishingContact xmlns="http://schemas.microsoft.com/sharepoint/v3">
      <UserInfo>
        <DisplayName/>
        <AccountId xsi:nil="true"/>
        <AccountType/>
      </UserInfo>
    </PublishingContact>
    <PublishingContactName xmlns="http://schemas.microsoft.com/sharepoint/v3" xsi:nil="true"/>
    <Noegleord xmlns="5aa14257-579e-4a1f-bbbb-3c8dd7393476" xsi:nil="true"/>
    <EnclosureFor xmlns="45df901d-4257-4073-b30e-71c49535aaa8">
      <Url xsi:nil="true"/>
      <Description xsi:nil="true"/>
    </EnclosureFor>
    <GammelURL xmlns="45df901d-4257-4073-b30e-71c49535aaa8" xsi:nil="true"/>
    <DynamicPublishingContent8 xmlns="http://schemas.microsoft.com/sharepoint/v3" xsi:nil="true"/>
    <Ansvarligafdeling xmlns="45df901d-4257-4073-b30e-71c49535aaa8" xsi:nil="true"/>
    <TaxCatchAll xmlns="303eeafb-7dff-46db-9396-e9c651f530ea"/>
    <Comments xmlns="http://schemas.microsoft.com/sharepoint/v3" xsi:nil="true"/>
    <Nummer xmlns="5aa14257-579e-4a1f-bbbb-3c8dd7393476" xsi:nil="true"/>
    <Projekter xmlns="45df901d-4257-4073-b30e-71c49535aaa8" xsi:nil="true"/>
    <_dlc_DocId xmlns="303eeafb-7dff-46db-9396-e9c651f530ea">LBINFO-772-3966</_dlc_DocId>
    <_dlc_DocIdUrl xmlns="303eeafb-7dff-46db-9396-e9c651f530ea">
      <Url>https://www.landbrugsinfo.dk/Kvaeg/Avl/_layouts/DocIdRedir.aspx?ID=LBINFO-772-3966</Url>
      <Description>LBINFO-772-3966</Description>
    </_dlc_DocIdUrl>
  </documentManagement>
</p:properties>
</file>

<file path=customXml/itemProps1.xml><?xml version="1.0" encoding="utf-8"?>
<ds:datastoreItem xmlns:ds="http://schemas.openxmlformats.org/officeDocument/2006/customXml" ds:itemID="{1F596BE7-E1F3-4E80-BCCB-70C65519985C}"/>
</file>

<file path=customXml/itemProps2.xml><?xml version="1.0" encoding="utf-8"?>
<ds:datastoreItem xmlns:ds="http://schemas.openxmlformats.org/officeDocument/2006/customXml" ds:itemID="{3A45CCDD-55BC-4604-AFC3-E0F94376CAC8}"/>
</file>

<file path=customXml/itemProps3.xml><?xml version="1.0" encoding="utf-8"?>
<ds:datastoreItem xmlns:ds="http://schemas.openxmlformats.org/officeDocument/2006/customXml" ds:itemID="{86DCCC35-DBAD-4E36-9C4C-DD7AE7C25B0F}"/>
</file>

<file path=customXml/itemProps4.xml><?xml version="1.0" encoding="utf-8"?>
<ds:datastoreItem xmlns:ds="http://schemas.openxmlformats.org/officeDocument/2006/customXml" ds:itemID="{87B5416C-31AF-4AF0-897D-5A728AE45942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2192</Words>
  <Application>Microsoft Office PowerPoint</Application>
  <PresentationFormat>Skærmshow (16:9)</PresentationFormat>
  <Paragraphs>601</Paragraphs>
  <Slides>61</Slides>
  <Notes>35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61</vt:i4>
      </vt:variant>
    </vt:vector>
  </HeadingPairs>
  <TitlesOfParts>
    <vt:vector size="72" baseType="lpstr">
      <vt:lpstr>Arial Unicode MS</vt:lpstr>
      <vt:lpstr>SimSun</vt:lpstr>
      <vt:lpstr>Arial</vt:lpstr>
      <vt:lpstr>Arial Black</vt:lpstr>
      <vt:lpstr>AU Passata</vt:lpstr>
      <vt:lpstr>Calibri</vt:lpstr>
      <vt:lpstr>Helvetica</vt:lpstr>
      <vt:lpstr>Monotype Sorts</vt:lpstr>
      <vt:lpstr>MS Mincho</vt:lpstr>
      <vt:lpstr>Times New Roman</vt:lpstr>
      <vt:lpstr>Blank</vt:lpstr>
      <vt:lpstr>MalkekvægsKrydsning </vt:lpstr>
      <vt:lpstr>GRISE OG FJERKRÆ GØR DET</vt:lpstr>
      <vt:lpstr>I New Zealand gør de det</vt:lpstr>
      <vt:lpstr>I Danmark gør vi det (lidt)</vt:lpstr>
      <vt:lpstr>Oversigt over indhold i powerpoint</vt:lpstr>
      <vt:lpstr>PowerPoint-præsentation</vt:lpstr>
      <vt:lpstr>PowerPoint-præsentation</vt:lpstr>
      <vt:lpstr>Krydsning = Krydsningsfrodighed</vt:lpstr>
      <vt:lpstr>Krydsningsfrodighed</vt:lpstr>
      <vt:lpstr>Krydsningsfrodighed </vt:lpstr>
      <vt:lpstr>krydsningsfrodighed for væsentlige egenskaber under danske forhold </vt:lpstr>
      <vt:lpstr> </vt:lpstr>
      <vt:lpstr>Danske race sammenligninger - Undersøgelse fra 2018</vt:lpstr>
      <vt:lpstr>Hvilke dyr indgår?</vt:lpstr>
      <vt:lpstr>Resultater</vt:lpstr>
      <vt:lpstr>Racesammenligning Baseret på økonomiske nøgletal</vt:lpstr>
      <vt:lpstr>Driftsgrensanalyse - DB pr. årsko</vt:lpstr>
      <vt:lpstr>DB pr. årsko  - I forhold til Holstein</vt:lpstr>
      <vt:lpstr>PowerPoint-præsentation</vt:lpstr>
      <vt:lpstr>Opsummering</vt:lpstr>
      <vt:lpstr>Konklusion</vt:lpstr>
      <vt:lpstr>PowerPoint-præsentation</vt:lpstr>
      <vt:lpstr>Styrker og Svagheder </vt:lpstr>
      <vt:lpstr>Krydsningers produktion  I forhold til Holstein i Danmark</vt:lpstr>
      <vt:lpstr>Krydsningernes frugtbarhed og holdbarhed i forhold til Holstein</vt:lpstr>
      <vt:lpstr>Produktionsresultater fra  Krydsninger i USA</vt:lpstr>
      <vt:lpstr>Produktionsresultater fra  Krydsninger i USA Første laktation op til 150 DIM</vt:lpstr>
      <vt:lpstr>Krydsningsresultater  fra Frankrig</vt:lpstr>
      <vt:lpstr>Konklusion</vt:lpstr>
      <vt:lpstr>PowerPoint-præsentation</vt:lpstr>
      <vt:lpstr>KrydsningsResultater ved forskellig managementniveau </vt:lpstr>
      <vt:lpstr>Findes krydsningsfrodig kun ved lavt managementniveau?</vt:lpstr>
      <vt:lpstr>Krydsningernes præstation  i forhold til Holstein - opdelt efter managementniveau</vt:lpstr>
      <vt:lpstr>Konklusion </vt:lpstr>
      <vt:lpstr>PowerPoint-præsentation</vt:lpstr>
      <vt:lpstr>Forskellige krydsningssystemer</vt:lpstr>
      <vt:lpstr>Rotationskrydsning 3- 4 racer</vt:lpstr>
      <vt:lpstr>Rotationskrydsning 3- 4 racer</vt:lpstr>
      <vt:lpstr>Procross og Goldencross  - eksempeler på rotationskryds</vt:lpstr>
      <vt:lpstr>Zigzig-krydsning</vt:lpstr>
      <vt:lpstr>KOMBI-KRYDS</vt:lpstr>
      <vt:lpstr>Kombi-Kryds</vt:lpstr>
      <vt:lpstr>PowerPoint-præsentation</vt:lpstr>
      <vt:lpstr>Morten Kargo fortæller om krydsning, Og landmand fortæller om sine erfaringer.</vt:lpstr>
      <vt:lpstr>PowerPoint-præsentation</vt:lpstr>
      <vt:lpstr>hvilke redskaber er der ?</vt:lpstr>
      <vt:lpstr>Insemineringsplan </vt:lpstr>
      <vt:lpstr>NTM på krydsningsdyr</vt:lpstr>
      <vt:lpstr>Video med Mette sandholm, der forklarer om DMS</vt:lpstr>
      <vt:lpstr>KrydsningsUdskrift - DMS</vt:lpstr>
      <vt:lpstr>SimHerd Crossbred</vt:lpstr>
      <vt:lpstr>SIMHERD CROSSBRED</vt:lpstr>
      <vt:lpstr>PowerPoint-præsentation</vt:lpstr>
      <vt:lpstr>PowerPoint-præsentation</vt:lpstr>
      <vt:lpstr>Hvordan?</vt:lpstr>
      <vt:lpstr>Konklusion</vt:lpstr>
      <vt:lpstr>PowerPoint-præsentation</vt:lpstr>
      <vt:lpstr>Hjælp på landbrugsinfo</vt:lpstr>
      <vt:lpstr>Er krydsning noget for mig?</vt:lpstr>
      <vt:lpstr>Sikker afklaring - tjekliste </vt:lpstr>
      <vt:lpstr>Sikker afklaring - tjekliste </vt:lpstr>
    </vt:vector>
  </TitlesOfParts>
  <Company>Videncentret for Landbrug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Undervisningsmateriale pptx</dc:title>
  <dc:creator>Anders Glasius</dc:creator>
  <cp:keywords>SEGES</cp:keywords>
  <cp:lastModifiedBy>Chr. E. Christensen</cp:lastModifiedBy>
  <cp:revision>108</cp:revision>
  <cp:lastPrinted>2018-10-31T12:56:50Z</cp:lastPrinted>
  <dcterms:created xsi:type="dcterms:W3CDTF">2017-08-31T11:43:36Z</dcterms:created>
  <dcterms:modified xsi:type="dcterms:W3CDTF">2018-12-12T07:51:52Z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0x010100C568DB52D9D0A14D9B2FDCC96666E9F2007948130EC3DB064584E219954237AF3900242457EFB8B24247815D688C526CD44D00C26A9DBCB02B5C4DA1F017B836C045C00060750ADE2E6249BABB5C6118FC133DE800AF2E6DC7107240CAAE62CB7A7C0C310000A38345DC6B118C41A5A1B62B461F9DAD</vt:lpwstr>
  </property>
  <property fmtid="{D5CDD505-2E9C-101B-9397-08002B2CF9AE}" pid="3" name="_dlc_DocIdItemGuid">
    <vt:lpwstr>ec6ccf4a-05df-4c67-a4ba-95402847cda2</vt:lpwstr>
  </property>
  <property fmtid="{D5CDD505-2E9C-101B-9397-08002B2CF9AE}" pid="4" name="Taksonomi">
    <vt:lpwstr/>
  </property>
</Properties>
</file>