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17"/>
  </p:notesMasterIdLst>
  <p:handoutMasterIdLst>
    <p:handoutMasterId r:id="rId18"/>
  </p:handoutMasterIdLst>
  <p:sldIdLst>
    <p:sldId id="256" r:id="rId2"/>
    <p:sldId id="2770" r:id="rId3"/>
    <p:sldId id="2769" r:id="rId4"/>
    <p:sldId id="2766" r:id="rId5"/>
    <p:sldId id="2767" r:id="rId6"/>
    <p:sldId id="257" r:id="rId7"/>
    <p:sldId id="2763" r:id="rId8"/>
    <p:sldId id="2775" r:id="rId9"/>
    <p:sldId id="2774" r:id="rId10"/>
    <p:sldId id="2764" r:id="rId11"/>
    <p:sldId id="463" r:id="rId12"/>
    <p:sldId id="2771" r:id="rId13"/>
    <p:sldId id="2765" r:id="rId14"/>
    <p:sldId id="2772" r:id="rId15"/>
    <p:sldId id="2773" r:id="rId16"/>
  </p:sldIdLst>
  <p:sldSz cx="12190413" cy="6858000"/>
  <p:notesSz cx="9926638"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4B3E31"/>
    <a:srgbClr val="00435E"/>
    <a:srgbClr val="FFC828"/>
    <a:srgbClr val="ADCFBA"/>
    <a:srgbClr val="BF9C81"/>
    <a:srgbClr val="C8C7B2"/>
    <a:srgbClr val="076471"/>
    <a:srgbClr val="88919F"/>
    <a:srgbClr val="141432"/>
    <a:srgbClr val="96B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6067" autoAdjust="0"/>
  </p:normalViewPr>
  <p:slideViewPr>
    <p:cSldViewPr snapToGrid="0" snapToObjects="1" showGuides="1">
      <p:cViewPr varScale="1">
        <p:scale>
          <a:sx n="53" d="100"/>
          <a:sy n="53" d="100"/>
        </p:scale>
        <p:origin x="1476" y="84"/>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4" d="100"/>
          <a:sy n="64" d="100"/>
        </p:scale>
        <p:origin x="-2645" y="-8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D1C4C-DE13-4D25-9895-094E4A6CA0E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da-DK"/>
        </a:p>
      </dgm:t>
    </dgm:pt>
    <dgm:pt modelId="{1B67349E-2102-48FD-AC6F-8332D15CD635}">
      <dgm:prSet phldrT="[Tekst]"/>
      <dgm:spPr/>
      <dgm:t>
        <a:bodyPr/>
        <a:lstStyle/>
        <a:p>
          <a:r>
            <a:rPr lang="da-DK" dirty="0"/>
            <a:t>Høstmaskiner</a:t>
          </a:r>
        </a:p>
      </dgm:t>
    </dgm:pt>
    <dgm:pt modelId="{EC285085-5938-4E95-AA90-B3B408E68657}" type="parTrans" cxnId="{099BB85A-D82E-408B-93E3-889B49B604F9}">
      <dgm:prSet/>
      <dgm:spPr/>
      <dgm:t>
        <a:bodyPr/>
        <a:lstStyle/>
        <a:p>
          <a:endParaRPr lang="da-DK"/>
        </a:p>
      </dgm:t>
    </dgm:pt>
    <dgm:pt modelId="{24B1B419-B570-4B31-9BE0-A2891BE2217B}" type="sibTrans" cxnId="{099BB85A-D82E-408B-93E3-889B49B604F9}">
      <dgm:prSet/>
      <dgm:spPr/>
      <dgm:t>
        <a:bodyPr/>
        <a:lstStyle/>
        <a:p>
          <a:endParaRPr lang="da-DK"/>
        </a:p>
      </dgm:t>
    </dgm:pt>
    <dgm:pt modelId="{BACF07CE-C79B-4834-8859-8C346425A3A7}">
      <dgm:prSet phldrT="[Tekst]"/>
      <dgm:spPr/>
      <dgm:t>
        <a:bodyPr/>
        <a:lstStyle/>
        <a:p>
          <a:r>
            <a:rPr lang="da-DK" dirty="0"/>
            <a:t>Kan de rengøres effektivt?</a:t>
          </a:r>
        </a:p>
      </dgm:t>
    </dgm:pt>
    <dgm:pt modelId="{604C6553-9346-4936-A1A8-AB03584DB4DC}" type="parTrans" cxnId="{C6C28B0A-1EC3-4179-86DD-C8C89409A410}">
      <dgm:prSet/>
      <dgm:spPr/>
      <dgm:t>
        <a:bodyPr/>
        <a:lstStyle/>
        <a:p>
          <a:endParaRPr lang="da-DK"/>
        </a:p>
      </dgm:t>
    </dgm:pt>
    <dgm:pt modelId="{34EACD69-3260-49CC-87EB-F4488D64D8B4}" type="sibTrans" cxnId="{C6C28B0A-1EC3-4179-86DD-C8C89409A410}">
      <dgm:prSet/>
      <dgm:spPr/>
      <dgm:t>
        <a:bodyPr/>
        <a:lstStyle/>
        <a:p>
          <a:endParaRPr lang="da-DK"/>
        </a:p>
      </dgm:t>
    </dgm:pt>
    <dgm:pt modelId="{CF2341A7-A89B-4E51-80E9-7D48496812FC}">
      <dgm:prSet phldrT="[Tekst]"/>
      <dgm:spPr/>
      <dgm:t>
        <a:bodyPr/>
        <a:lstStyle/>
        <a:p>
          <a:r>
            <a:rPr lang="da-DK" dirty="0"/>
            <a:t>Er det muligt at standse en primær infektion af et areal?</a:t>
          </a:r>
        </a:p>
      </dgm:t>
    </dgm:pt>
    <dgm:pt modelId="{D4799A00-D71B-48D3-A7DC-1AE188A6D723}" type="parTrans" cxnId="{85EDE304-2C3E-481F-B571-2F5A792C8EEC}">
      <dgm:prSet/>
      <dgm:spPr/>
      <dgm:t>
        <a:bodyPr/>
        <a:lstStyle/>
        <a:p>
          <a:endParaRPr lang="da-DK"/>
        </a:p>
      </dgm:t>
    </dgm:pt>
    <dgm:pt modelId="{E88345D0-7698-4115-BF1F-8D3C4D3D35B8}" type="sibTrans" cxnId="{85EDE304-2C3E-481F-B571-2F5A792C8EEC}">
      <dgm:prSet/>
      <dgm:spPr/>
      <dgm:t>
        <a:bodyPr/>
        <a:lstStyle/>
        <a:p>
          <a:endParaRPr lang="da-DK"/>
        </a:p>
      </dgm:t>
    </dgm:pt>
    <dgm:pt modelId="{90542417-85E2-4200-923B-4353F8C5BE9F}">
      <dgm:prSet phldrT="[Tekst]"/>
      <dgm:spPr/>
      <dgm:t>
        <a:bodyPr/>
        <a:lstStyle/>
        <a:p>
          <a:r>
            <a:rPr lang="da-DK" dirty="0"/>
            <a:t>Markkanter og foragre</a:t>
          </a:r>
        </a:p>
      </dgm:t>
    </dgm:pt>
    <dgm:pt modelId="{12FD7A4E-F858-49CC-ACF5-479C601A13A2}" type="parTrans" cxnId="{1B1C4B16-2C7B-4CEE-ACD5-A8A85DE71424}">
      <dgm:prSet/>
      <dgm:spPr/>
      <dgm:t>
        <a:bodyPr/>
        <a:lstStyle/>
        <a:p>
          <a:endParaRPr lang="da-DK"/>
        </a:p>
      </dgm:t>
    </dgm:pt>
    <dgm:pt modelId="{2A1FBD85-8B8D-4A81-ADBF-85EFC42D2E78}" type="sibTrans" cxnId="{1B1C4B16-2C7B-4CEE-ACD5-A8A85DE71424}">
      <dgm:prSet/>
      <dgm:spPr/>
      <dgm:t>
        <a:bodyPr/>
        <a:lstStyle/>
        <a:p>
          <a:endParaRPr lang="da-DK"/>
        </a:p>
      </dgm:t>
    </dgm:pt>
    <dgm:pt modelId="{6BA3D926-3725-4314-A56D-94FF30D39659}">
      <dgm:prSet phldrT="[Tekst]"/>
      <dgm:spPr/>
      <dgm:t>
        <a:bodyPr/>
        <a:lstStyle/>
        <a:p>
          <a:r>
            <a:rPr lang="da-DK" dirty="0"/>
            <a:t>Hvordan kan markkanten gøres mere stabil med permanent græsdække?</a:t>
          </a:r>
        </a:p>
      </dgm:t>
    </dgm:pt>
    <dgm:pt modelId="{38A21FA0-0463-42D3-89D5-44CC4AD2B6CB}" type="parTrans" cxnId="{6556532B-DA0C-43D9-9F41-2804DE2A0F6F}">
      <dgm:prSet/>
      <dgm:spPr/>
      <dgm:t>
        <a:bodyPr/>
        <a:lstStyle/>
        <a:p>
          <a:endParaRPr lang="da-DK"/>
        </a:p>
      </dgm:t>
    </dgm:pt>
    <dgm:pt modelId="{51B0AFC5-403D-498A-ADBE-F6D23811458D}" type="sibTrans" cxnId="{6556532B-DA0C-43D9-9F41-2804DE2A0F6F}">
      <dgm:prSet/>
      <dgm:spPr/>
      <dgm:t>
        <a:bodyPr/>
        <a:lstStyle/>
        <a:p>
          <a:endParaRPr lang="da-DK"/>
        </a:p>
      </dgm:t>
    </dgm:pt>
    <dgm:pt modelId="{818DCA44-EE6E-4FB2-B34D-EAF12CA0C63D}">
      <dgm:prSet phldrT="[Tekst]"/>
      <dgm:spPr/>
      <dgm:t>
        <a:bodyPr/>
        <a:lstStyle/>
        <a:p>
          <a:r>
            <a:rPr lang="da-DK" dirty="0"/>
            <a:t>Overvågning</a:t>
          </a:r>
        </a:p>
      </dgm:t>
    </dgm:pt>
    <dgm:pt modelId="{641F083B-F9A8-46BB-A8C9-6752ADD99696}" type="parTrans" cxnId="{0479315A-D22B-4C9D-82D9-877EB68CD509}">
      <dgm:prSet/>
      <dgm:spPr/>
      <dgm:t>
        <a:bodyPr/>
        <a:lstStyle/>
        <a:p>
          <a:endParaRPr lang="da-DK"/>
        </a:p>
      </dgm:t>
    </dgm:pt>
    <dgm:pt modelId="{5982BBB6-4AE2-4D6A-A8D4-DD9401BDE082}" type="sibTrans" cxnId="{0479315A-D22B-4C9D-82D9-877EB68CD509}">
      <dgm:prSet/>
      <dgm:spPr/>
      <dgm:t>
        <a:bodyPr/>
        <a:lstStyle/>
        <a:p>
          <a:endParaRPr lang="da-DK"/>
        </a:p>
      </dgm:t>
    </dgm:pt>
    <dgm:pt modelId="{2BD7EB32-67A1-4C6B-9755-5A9067951C7E}">
      <dgm:prSet phldrT="[Tekst]"/>
      <dgm:spPr/>
      <dgm:t>
        <a:bodyPr/>
        <a:lstStyle/>
        <a:p>
          <a:r>
            <a:rPr lang="da-DK" dirty="0"/>
            <a:t>Kan spredning indenfor en mark undgås?</a:t>
          </a:r>
        </a:p>
      </dgm:t>
    </dgm:pt>
    <dgm:pt modelId="{672DD664-2DC3-409F-9A25-8A00DDBC483D}" type="parTrans" cxnId="{868F057A-2D08-4A78-8E90-2E976CA83651}">
      <dgm:prSet/>
      <dgm:spPr/>
      <dgm:t>
        <a:bodyPr/>
        <a:lstStyle/>
        <a:p>
          <a:endParaRPr lang="da-DK"/>
        </a:p>
      </dgm:t>
    </dgm:pt>
    <dgm:pt modelId="{1E32B8E0-BBF9-42CA-BCC7-DE8E70522C55}" type="sibTrans" cxnId="{868F057A-2D08-4A78-8E90-2E976CA83651}">
      <dgm:prSet/>
      <dgm:spPr/>
      <dgm:t>
        <a:bodyPr/>
        <a:lstStyle/>
        <a:p>
          <a:endParaRPr lang="da-DK"/>
        </a:p>
      </dgm:t>
    </dgm:pt>
    <dgm:pt modelId="{9639E758-6677-4ED6-8DC2-6EBF4D80C7F9}">
      <dgm:prSet phldrT="[Tekst]"/>
      <dgm:spPr/>
      <dgm:t>
        <a:bodyPr/>
        <a:lstStyle/>
        <a:p>
          <a:r>
            <a:rPr lang="da-DK" dirty="0"/>
            <a:t>Kan spredning mellem marker og ejendomme undgås?</a:t>
          </a:r>
        </a:p>
      </dgm:t>
    </dgm:pt>
    <dgm:pt modelId="{871D83BC-0B44-4C79-9C0C-125AC83E86BC}" type="parTrans" cxnId="{31D16265-FA89-4BE2-855C-2FFA96BD3860}">
      <dgm:prSet/>
      <dgm:spPr/>
      <dgm:t>
        <a:bodyPr/>
        <a:lstStyle/>
        <a:p>
          <a:endParaRPr lang="da-DK"/>
        </a:p>
      </dgm:t>
    </dgm:pt>
    <dgm:pt modelId="{692C67DB-5D36-4B9B-AA18-64825507FB69}" type="sibTrans" cxnId="{31D16265-FA89-4BE2-855C-2FFA96BD3860}">
      <dgm:prSet/>
      <dgm:spPr/>
      <dgm:t>
        <a:bodyPr/>
        <a:lstStyle/>
        <a:p>
          <a:endParaRPr lang="da-DK"/>
        </a:p>
      </dgm:t>
    </dgm:pt>
    <dgm:pt modelId="{AB02EF44-AD7B-4C47-BD99-FD85D91B1921}">
      <dgm:prSet phldrT="[Tekst]"/>
      <dgm:spPr/>
      <dgm:t>
        <a:bodyPr/>
        <a:lstStyle/>
        <a:p>
          <a:r>
            <a:rPr lang="da-DK" dirty="0"/>
            <a:t>Hvordan finder du problemet tidligt nok?</a:t>
          </a:r>
        </a:p>
      </dgm:t>
    </dgm:pt>
    <dgm:pt modelId="{D15E864D-BF60-42C9-8C53-5069E604C989}" type="sibTrans" cxnId="{F8BD5C71-38E9-4A38-B55F-E723491E7CB1}">
      <dgm:prSet/>
      <dgm:spPr/>
      <dgm:t>
        <a:bodyPr/>
        <a:lstStyle/>
        <a:p>
          <a:endParaRPr lang="da-DK"/>
        </a:p>
      </dgm:t>
    </dgm:pt>
    <dgm:pt modelId="{62C440E9-CCD2-465A-A477-1673BD69EF8E}" type="parTrans" cxnId="{F8BD5C71-38E9-4A38-B55F-E723491E7CB1}">
      <dgm:prSet/>
      <dgm:spPr/>
      <dgm:t>
        <a:bodyPr/>
        <a:lstStyle/>
        <a:p>
          <a:endParaRPr lang="da-DK"/>
        </a:p>
      </dgm:t>
    </dgm:pt>
    <dgm:pt modelId="{A41841D7-3D1C-44D4-8D03-E645010672BA}">
      <dgm:prSet phldrT="[Tekst]"/>
      <dgm:spPr/>
      <dgm:t>
        <a:bodyPr/>
        <a:lstStyle/>
        <a:p>
          <a:r>
            <a:rPr lang="da-DK" dirty="0"/>
            <a:t>Bliver containere/lastvogne overdækket?</a:t>
          </a:r>
        </a:p>
      </dgm:t>
    </dgm:pt>
    <dgm:pt modelId="{E2EF0745-2838-4593-9940-A5A00834E325}" type="parTrans" cxnId="{1A2864DD-906D-4C8C-830B-AB361BF0DC0E}">
      <dgm:prSet/>
      <dgm:spPr/>
      <dgm:t>
        <a:bodyPr/>
        <a:lstStyle/>
        <a:p>
          <a:endParaRPr lang="da-DK"/>
        </a:p>
      </dgm:t>
    </dgm:pt>
    <dgm:pt modelId="{DB2991DF-B48C-4E4C-9079-29422D874B14}" type="sibTrans" cxnId="{1A2864DD-906D-4C8C-830B-AB361BF0DC0E}">
      <dgm:prSet/>
      <dgm:spPr/>
      <dgm:t>
        <a:bodyPr/>
        <a:lstStyle/>
        <a:p>
          <a:endParaRPr lang="da-DK"/>
        </a:p>
      </dgm:t>
    </dgm:pt>
    <dgm:pt modelId="{F199F72D-8D83-40AB-9ED3-901C9A0FF0B0}">
      <dgm:prSet phldrT="[Tekst]"/>
      <dgm:spPr/>
      <dgm:t>
        <a:bodyPr/>
        <a:lstStyle/>
        <a:p>
          <a:r>
            <a:rPr lang="da-DK" dirty="0"/>
            <a:t>Hvad kan man effektivt gøre ved første forekomst af ny ukrudtsart?</a:t>
          </a:r>
        </a:p>
      </dgm:t>
    </dgm:pt>
    <dgm:pt modelId="{59FE80A0-0B99-43D6-A9F5-AB76A8391DD1}" type="parTrans" cxnId="{30140296-E26C-4810-A7AA-2F02F24A7CD2}">
      <dgm:prSet/>
      <dgm:spPr/>
      <dgm:t>
        <a:bodyPr/>
        <a:lstStyle/>
        <a:p>
          <a:endParaRPr lang="da-DK"/>
        </a:p>
      </dgm:t>
    </dgm:pt>
    <dgm:pt modelId="{6E05795A-3433-4FF3-A72B-93590B316220}" type="sibTrans" cxnId="{30140296-E26C-4810-A7AA-2F02F24A7CD2}">
      <dgm:prSet/>
      <dgm:spPr/>
      <dgm:t>
        <a:bodyPr/>
        <a:lstStyle/>
        <a:p>
          <a:endParaRPr lang="da-DK"/>
        </a:p>
      </dgm:t>
    </dgm:pt>
    <dgm:pt modelId="{E5787C88-B73E-42B4-8AC0-0DF9E8EA3137}">
      <dgm:prSet phldrT="[Tekst]"/>
      <dgm:spPr/>
      <dgm:t>
        <a:bodyPr/>
        <a:lstStyle/>
        <a:p>
          <a:r>
            <a:rPr lang="da-DK" dirty="0"/>
            <a:t>Hvor er ‘</a:t>
          </a:r>
          <a:r>
            <a:rPr lang="da-DK" dirty="0" err="1"/>
            <a:t>hotspot</a:t>
          </a:r>
          <a:r>
            <a:rPr lang="da-DK" dirty="0"/>
            <a:t>’?</a:t>
          </a:r>
        </a:p>
      </dgm:t>
    </dgm:pt>
    <dgm:pt modelId="{3D2FD51D-8F17-44FE-B62B-BF1F7CA3D307}" type="parTrans" cxnId="{922E41B8-17AC-4C5D-B3FD-5E60EF3BCC42}">
      <dgm:prSet/>
      <dgm:spPr/>
      <dgm:t>
        <a:bodyPr/>
        <a:lstStyle/>
        <a:p>
          <a:endParaRPr lang="da-DK"/>
        </a:p>
      </dgm:t>
    </dgm:pt>
    <dgm:pt modelId="{5E4DD3EC-56B8-4499-824D-F75E5C6EE252}" type="sibTrans" cxnId="{922E41B8-17AC-4C5D-B3FD-5E60EF3BCC42}">
      <dgm:prSet/>
      <dgm:spPr/>
      <dgm:t>
        <a:bodyPr/>
        <a:lstStyle/>
        <a:p>
          <a:endParaRPr lang="da-DK"/>
        </a:p>
      </dgm:t>
    </dgm:pt>
    <dgm:pt modelId="{22EF642C-4736-416F-AC5B-36AF77C8B094}">
      <dgm:prSet phldrT="[Tekst]"/>
      <dgm:spPr/>
      <dgm:t>
        <a:bodyPr/>
        <a:lstStyle/>
        <a:p>
          <a:r>
            <a:rPr lang="da-DK" dirty="0"/>
            <a:t>Er der særligt problemer med græsukrudt i forageren?</a:t>
          </a:r>
        </a:p>
      </dgm:t>
    </dgm:pt>
    <dgm:pt modelId="{9BF55714-517F-465E-B800-80F0502C388B}" type="parTrans" cxnId="{E171DD2B-8962-4B19-9DA7-2173192EDB5E}">
      <dgm:prSet/>
      <dgm:spPr/>
    </dgm:pt>
    <dgm:pt modelId="{21661677-8456-4123-8091-A4D0B735C201}" type="sibTrans" cxnId="{E171DD2B-8962-4B19-9DA7-2173192EDB5E}">
      <dgm:prSet/>
      <dgm:spPr/>
    </dgm:pt>
    <dgm:pt modelId="{B45CA61C-1B37-4885-94FF-B7F7EEA181F4}" type="pres">
      <dgm:prSet presAssocID="{89AD1C4C-DE13-4D25-9895-094E4A6CA0E7}" presName="Name0" presStyleCnt="0">
        <dgm:presLayoutVars>
          <dgm:dir/>
          <dgm:resizeHandles val="exact"/>
        </dgm:presLayoutVars>
      </dgm:prSet>
      <dgm:spPr/>
    </dgm:pt>
    <dgm:pt modelId="{9F300254-6045-485D-9F9C-3AE423136555}" type="pres">
      <dgm:prSet presAssocID="{1B67349E-2102-48FD-AC6F-8332D15CD635}" presName="node" presStyleLbl="node1" presStyleIdx="0" presStyleCnt="3" custScaleX="207670">
        <dgm:presLayoutVars>
          <dgm:bulletEnabled val="1"/>
        </dgm:presLayoutVars>
      </dgm:prSet>
      <dgm:spPr/>
    </dgm:pt>
    <dgm:pt modelId="{BDC9A3C4-5FFC-4B5D-BA65-738FD3AFED17}" type="pres">
      <dgm:prSet presAssocID="{24B1B419-B570-4B31-9BE0-A2891BE2217B}" presName="sibTrans" presStyleCnt="0"/>
      <dgm:spPr/>
    </dgm:pt>
    <dgm:pt modelId="{B5EFB494-58B2-42EB-9DB9-1545EE2DB535}" type="pres">
      <dgm:prSet presAssocID="{90542417-85E2-4200-923B-4353F8C5BE9F}" presName="node" presStyleLbl="node1" presStyleIdx="1" presStyleCnt="3" custScaleX="185679">
        <dgm:presLayoutVars>
          <dgm:bulletEnabled val="1"/>
        </dgm:presLayoutVars>
      </dgm:prSet>
      <dgm:spPr/>
    </dgm:pt>
    <dgm:pt modelId="{A846618D-F4A2-4B82-9105-56E0DE429CDE}" type="pres">
      <dgm:prSet presAssocID="{2A1FBD85-8B8D-4A81-ADBF-85EFC42D2E78}" presName="sibTrans" presStyleCnt="0"/>
      <dgm:spPr/>
    </dgm:pt>
    <dgm:pt modelId="{8E41D116-6D4E-4F70-9748-B132A2A04049}" type="pres">
      <dgm:prSet presAssocID="{818DCA44-EE6E-4FB2-B34D-EAF12CA0C63D}" presName="node" presStyleLbl="node1" presStyleIdx="2" presStyleCnt="3" custScaleX="166590">
        <dgm:presLayoutVars>
          <dgm:bulletEnabled val="1"/>
        </dgm:presLayoutVars>
      </dgm:prSet>
      <dgm:spPr/>
    </dgm:pt>
  </dgm:ptLst>
  <dgm:cxnLst>
    <dgm:cxn modelId="{85EDE304-2C3E-481F-B571-2F5A792C8EEC}" srcId="{1B67349E-2102-48FD-AC6F-8332D15CD635}" destId="{CF2341A7-A89B-4E51-80E9-7D48496812FC}" srcOrd="3" destOrd="0" parTransId="{D4799A00-D71B-48D3-A7DC-1AE188A6D723}" sibTransId="{E88345D0-7698-4115-BF1F-8D3C4D3D35B8}"/>
    <dgm:cxn modelId="{C6C28B0A-1EC3-4179-86DD-C8C89409A410}" srcId="{1B67349E-2102-48FD-AC6F-8332D15CD635}" destId="{BACF07CE-C79B-4834-8859-8C346425A3A7}" srcOrd="0" destOrd="0" parTransId="{604C6553-9346-4936-A1A8-AB03584DB4DC}" sibTransId="{34EACD69-3260-49CC-87EB-F4488D64D8B4}"/>
    <dgm:cxn modelId="{1B1C4B16-2C7B-4CEE-ACD5-A8A85DE71424}" srcId="{89AD1C4C-DE13-4D25-9895-094E4A6CA0E7}" destId="{90542417-85E2-4200-923B-4353F8C5BE9F}" srcOrd="1" destOrd="0" parTransId="{12FD7A4E-F858-49CC-ACF5-479C601A13A2}" sibTransId="{2A1FBD85-8B8D-4A81-ADBF-85EFC42D2E78}"/>
    <dgm:cxn modelId="{6556532B-DA0C-43D9-9F41-2804DE2A0F6F}" srcId="{90542417-85E2-4200-923B-4353F8C5BE9F}" destId="{6BA3D926-3725-4314-A56D-94FF30D39659}" srcOrd="1" destOrd="0" parTransId="{38A21FA0-0463-42D3-89D5-44CC4AD2B6CB}" sibTransId="{51B0AFC5-403D-498A-ADBE-F6D23811458D}"/>
    <dgm:cxn modelId="{E171DD2B-8962-4B19-9DA7-2173192EDB5E}" srcId="{90542417-85E2-4200-923B-4353F8C5BE9F}" destId="{22EF642C-4736-416F-AC5B-36AF77C8B094}" srcOrd="0" destOrd="0" parTransId="{9BF55714-517F-465E-B800-80F0502C388B}" sibTransId="{21661677-8456-4123-8091-A4D0B735C201}"/>
    <dgm:cxn modelId="{EEF12C36-6C22-4023-B07E-0AC05331F095}" type="presOf" srcId="{BACF07CE-C79B-4834-8859-8C346425A3A7}" destId="{9F300254-6045-485D-9F9C-3AE423136555}" srcOrd="0" destOrd="1" presId="urn:microsoft.com/office/officeart/2005/8/layout/hList6"/>
    <dgm:cxn modelId="{E28F8039-EA89-4E91-9CA4-2CF7BAE71521}" type="presOf" srcId="{90542417-85E2-4200-923B-4353F8C5BE9F}" destId="{B5EFB494-58B2-42EB-9DB9-1545EE2DB535}" srcOrd="0" destOrd="0" presId="urn:microsoft.com/office/officeart/2005/8/layout/hList6"/>
    <dgm:cxn modelId="{A74DD442-3B13-485A-9D06-CC1003424C42}" type="presOf" srcId="{9639E758-6677-4ED6-8DC2-6EBF4D80C7F9}" destId="{9F300254-6045-485D-9F9C-3AE423136555}" srcOrd="0" destOrd="3" presId="urn:microsoft.com/office/officeart/2005/8/layout/hList6"/>
    <dgm:cxn modelId="{31D16265-FA89-4BE2-855C-2FFA96BD3860}" srcId="{1B67349E-2102-48FD-AC6F-8332D15CD635}" destId="{9639E758-6677-4ED6-8DC2-6EBF4D80C7F9}" srcOrd="2" destOrd="0" parTransId="{871D83BC-0B44-4C79-9C0C-125AC83E86BC}" sibTransId="{692C67DB-5D36-4B9B-AA18-64825507FB69}"/>
    <dgm:cxn modelId="{908E6767-7843-46F3-B527-59793E3122C6}" type="presOf" srcId="{818DCA44-EE6E-4FB2-B34D-EAF12CA0C63D}" destId="{8E41D116-6D4E-4F70-9748-B132A2A04049}" srcOrd="0" destOrd="0" presId="urn:microsoft.com/office/officeart/2005/8/layout/hList6"/>
    <dgm:cxn modelId="{4DCDC248-487F-4500-8AA7-706A7E1414AB}" type="presOf" srcId="{AB02EF44-AD7B-4C47-BD99-FD85D91B1921}" destId="{8E41D116-6D4E-4F70-9748-B132A2A04049}" srcOrd="0" destOrd="1" presId="urn:microsoft.com/office/officeart/2005/8/layout/hList6"/>
    <dgm:cxn modelId="{C8C7FD68-225D-4004-9E97-88EF239891B6}" type="presOf" srcId="{1B67349E-2102-48FD-AC6F-8332D15CD635}" destId="{9F300254-6045-485D-9F9C-3AE423136555}" srcOrd="0" destOrd="0" presId="urn:microsoft.com/office/officeart/2005/8/layout/hList6"/>
    <dgm:cxn modelId="{07FF514F-3788-41A6-8FA4-09F3A41E09A3}" type="presOf" srcId="{CF2341A7-A89B-4E51-80E9-7D48496812FC}" destId="{9F300254-6045-485D-9F9C-3AE423136555}" srcOrd="0" destOrd="4" presId="urn:microsoft.com/office/officeart/2005/8/layout/hList6"/>
    <dgm:cxn modelId="{F8BD5C71-38E9-4A38-B55F-E723491E7CB1}" srcId="{818DCA44-EE6E-4FB2-B34D-EAF12CA0C63D}" destId="{AB02EF44-AD7B-4C47-BD99-FD85D91B1921}" srcOrd="0" destOrd="0" parTransId="{62C440E9-CCD2-465A-A477-1673BD69EF8E}" sibTransId="{D15E864D-BF60-42C9-8C53-5069E604C989}"/>
    <dgm:cxn modelId="{868F057A-2D08-4A78-8E90-2E976CA83651}" srcId="{1B67349E-2102-48FD-AC6F-8332D15CD635}" destId="{2BD7EB32-67A1-4C6B-9755-5A9067951C7E}" srcOrd="1" destOrd="0" parTransId="{672DD664-2DC3-409F-9A25-8A00DDBC483D}" sibTransId="{1E32B8E0-BBF9-42CA-BCC7-DE8E70522C55}"/>
    <dgm:cxn modelId="{0479315A-D22B-4C9D-82D9-877EB68CD509}" srcId="{89AD1C4C-DE13-4D25-9895-094E4A6CA0E7}" destId="{818DCA44-EE6E-4FB2-B34D-EAF12CA0C63D}" srcOrd="2" destOrd="0" parTransId="{641F083B-F9A8-46BB-A8C9-6752ADD99696}" sibTransId="{5982BBB6-4AE2-4D6A-A8D4-DD9401BDE082}"/>
    <dgm:cxn modelId="{099BB85A-D82E-408B-93E3-889B49B604F9}" srcId="{89AD1C4C-DE13-4D25-9895-094E4A6CA0E7}" destId="{1B67349E-2102-48FD-AC6F-8332D15CD635}" srcOrd="0" destOrd="0" parTransId="{EC285085-5938-4E95-AA90-B3B408E68657}" sibTransId="{24B1B419-B570-4B31-9BE0-A2891BE2217B}"/>
    <dgm:cxn modelId="{1C865683-8909-423C-AA93-F27B1730ED3E}" type="presOf" srcId="{89AD1C4C-DE13-4D25-9895-094E4A6CA0E7}" destId="{B45CA61C-1B37-4885-94FF-B7F7EEA181F4}" srcOrd="0" destOrd="0" presId="urn:microsoft.com/office/officeart/2005/8/layout/hList6"/>
    <dgm:cxn modelId="{8975CC85-97FD-47B4-A327-EA3557B47209}" type="presOf" srcId="{A41841D7-3D1C-44D4-8D03-E645010672BA}" destId="{9F300254-6045-485D-9F9C-3AE423136555}" srcOrd="0" destOrd="5" presId="urn:microsoft.com/office/officeart/2005/8/layout/hList6"/>
    <dgm:cxn modelId="{DCDFBE8D-328E-4257-AF08-5C1A0C9A506A}" type="presOf" srcId="{2BD7EB32-67A1-4C6B-9755-5A9067951C7E}" destId="{9F300254-6045-485D-9F9C-3AE423136555}" srcOrd="0" destOrd="2" presId="urn:microsoft.com/office/officeart/2005/8/layout/hList6"/>
    <dgm:cxn modelId="{F4E49192-82D1-4760-9945-A6BD01782008}" type="presOf" srcId="{22EF642C-4736-416F-AC5B-36AF77C8B094}" destId="{B5EFB494-58B2-42EB-9DB9-1545EE2DB535}" srcOrd="0" destOrd="1" presId="urn:microsoft.com/office/officeart/2005/8/layout/hList6"/>
    <dgm:cxn modelId="{30140296-E26C-4810-A7AA-2F02F24A7CD2}" srcId="{818DCA44-EE6E-4FB2-B34D-EAF12CA0C63D}" destId="{F199F72D-8D83-40AB-9ED3-901C9A0FF0B0}" srcOrd="2" destOrd="0" parTransId="{59FE80A0-0B99-43D6-A9F5-AB76A8391DD1}" sibTransId="{6E05795A-3433-4FF3-A72B-93590B316220}"/>
    <dgm:cxn modelId="{922E41B8-17AC-4C5D-B3FD-5E60EF3BCC42}" srcId="{818DCA44-EE6E-4FB2-B34D-EAF12CA0C63D}" destId="{E5787C88-B73E-42B4-8AC0-0DF9E8EA3137}" srcOrd="1" destOrd="0" parTransId="{3D2FD51D-8F17-44FE-B62B-BF1F7CA3D307}" sibTransId="{5E4DD3EC-56B8-4499-824D-F75E5C6EE252}"/>
    <dgm:cxn modelId="{AFF8C2CE-65F3-4F8B-84F6-2FD3298EF768}" type="presOf" srcId="{F199F72D-8D83-40AB-9ED3-901C9A0FF0B0}" destId="{8E41D116-6D4E-4F70-9748-B132A2A04049}" srcOrd="0" destOrd="3" presId="urn:microsoft.com/office/officeart/2005/8/layout/hList6"/>
    <dgm:cxn modelId="{6C1E78D4-B332-48E5-A65C-607B903205E5}" type="presOf" srcId="{6BA3D926-3725-4314-A56D-94FF30D39659}" destId="{B5EFB494-58B2-42EB-9DB9-1545EE2DB535}" srcOrd="0" destOrd="2" presId="urn:microsoft.com/office/officeart/2005/8/layout/hList6"/>
    <dgm:cxn modelId="{1A2864DD-906D-4C8C-830B-AB361BF0DC0E}" srcId="{1B67349E-2102-48FD-AC6F-8332D15CD635}" destId="{A41841D7-3D1C-44D4-8D03-E645010672BA}" srcOrd="4" destOrd="0" parTransId="{E2EF0745-2838-4593-9940-A5A00834E325}" sibTransId="{DB2991DF-B48C-4E4C-9079-29422D874B14}"/>
    <dgm:cxn modelId="{F172A0E8-8F17-442B-8126-8DBD184EBEBC}" type="presOf" srcId="{E5787C88-B73E-42B4-8AC0-0DF9E8EA3137}" destId="{8E41D116-6D4E-4F70-9748-B132A2A04049}" srcOrd="0" destOrd="2" presId="urn:microsoft.com/office/officeart/2005/8/layout/hList6"/>
    <dgm:cxn modelId="{2B7A693C-462C-40E6-A68F-27D982BF9068}" type="presParOf" srcId="{B45CA61C-1B37-4885-94FF-B7F7EEA181F4}" destId="{9F300254-6045-485D-9F9C-3AE423136555}" srcOrd="0" destOrd="0" presId="urn:microsoft.com/office/officeart/2005/8/layout/hList6"/>
    <dgm:cxn modelId="{A98E7136-FCC6-44EF-8145-187F88A10D55}" type="presParOf" srcId="{B45CA61C-1B37-4885-94FF-B7F7EEA181F4}" destId="{BDC9A3C4-5FFC-4B5D-BA65-738FD3AFED17}" srcOrd="1" destOrd="0" presId="urn:microsoft.com/office/officeart/2005/8/layout/hList6"/>
    <dgm:cxn modelId="{35874CEC-55EC-49C5-AD1B-D4720C5179C7}" type="presParOf" srcId="{B45CA61C-1B37-4885-94FF-B7F7EEA181F4}" destId="{B5EFB494-58B2-42EB-9DB9-1545EE2DB535}" srcOrd="2" destOrd="0" presId="urn:microsoft.com/office/officeart/2005/8/layout/hList6"/>
    <dgm:cxn modelId="{819A577A-5A0B-417F-9DD8-CD761B1F98E0}" type="presParOf" srcId="{B45CA61C-1B37-4885-94FF-B7F7EEA181F4}" destId="{A846618D-F4A2-4B82-9105-56E0DE429CDE}" srcOrd="3" destOrd="0" presId="urn:microsoft.com/office/officeart/2005/8/layout/hList6"/>
    <dgm:cxn modelId="{8B3F389C-1C71-48E1-812E-65FB7E613180}" type="presParOf" srcId="{B45CA61C-1B37-4885-94FF-B7F7EEA181F4}" destId="{8E41D116-6D4E-4F70-9748-B132A2A0404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00254-6045-485D-9F9C-3AE423136555}">
      <dsp:nvSpPr>
        <dsp:cNvPr id="0" name=""/>
        <dsp:cNvSpPr/>
      </dsp:nvSpPr>
      <dsp:spPr>
        <a:xfrm rot="16200000">
          <a:off x="-704645" y="707747"/>
          <a:ext cx="5184576" cy="376908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208" bIns="0" numCol="1" spcCol="1270" anchor="t" anchorCtr="0">
          <a:noAutofit/>
        </a:bodyPr>
        <a:lstStyle/>
        <a:p>
          <a:pPr marL="0" lvl="0" indent="0" algn="l" defTabSz="1066800">
            <a:lnSpc>
              <a:spcPct val="90000"/>
            </a:lnSpc>
            <a:spcBef>
              <a:spcPct val="0"/>
            </a:spcBef>
            <a:spcAft>
              <a:spcPct val="35000"/>
            </a:spcAft>
            <a:buNone/>
          </a:pPr>
          <a:r>
            <a:rPr lang="da-DK" sz="2400" kern="1200" dirty="0"/>
            <a:t>Høstmaskiner</a:t>
          </a:r>
        </a:p>
        <a:p>
          <a:pPr marL="171450" lvl="1" indent="-171450" algn="l" defTabSz="844550">
            <a:lnSpc>
              <a:spcPct val="90000"/>
            </a:lnSpc>
            <a:spcBef>
              <a:spcPct val="0"/>
            </a:spcBef>
            <a:spcAft>
              <a:spcPct val="15000"/>
            </a:spcAft>
            <a:buChar char="•"/>
          </a:pPr>
          <a:r>
            <a:rPr lang="da-DK" sz="1900" kern="1200" dirty="0"/>
            <a:t>Kan de rengøres effektivt?</a:t>
          </a:r>
        </a:p>
        <a:p>
          <a:pPr marL="171450" lvl="1" indent="-171450" algn="l" defTabSz="844550">
            <a:lnSpc>
              <a:spcPct val="90000"/>
            </a:lnSpc>
            <a:spcBef>
              <a:spcPct val="0"/>
            </a:spcBef>
            <a:spcAft>
              <a:spcPct val="15000"/>
            </a:spcAft>
            <a:buChar char="•"/>
          </a:pPr>
          <a:r>
            <a:rPr lang="da-DK" sz="1900" kern="1200" dirty="0"/>
            <a:t>Kan spredning indenfor en mark undgås?</a:t>
          </a:r>
        </a:p>
        <a:p>
          <a:pPr marL="171450" lvl="1" indent="-171450" algn="l" defTabSz="844550">
            <a:lnSpc>
              <a:spcPct val="90000"/>
            </a:lnSpc>
            <a:spcBef>
              <a:spcPct val="0"/>
            </a:spcBef>
            <a:spcAft>
              <a:spcPct val="15000"/>
            </a:spcAft>
            <a:buChar char="•"/>
          </a:pPr>
          <a:r>
            <a:rPr lang="da-DK" sz="1900" kern="1200" dirty="0"/>
            <a:t>Kan spredning mellem marker og ejendomme undgås?</a:t>
          </a:r>
        </a:p>
        <a:p>
          <a:pPr marL="171450" lvl="1" indent="-171450" algn="l" defTabSz="844550">
            <a:lnSpc>
              <a:spcPct val="90000"/>
            </a:lnSpc>
            <a:spcBef>
              <a:spcPct val="0"/>
            </a:spcBef>
            <a:spcAft>
              <a:spcPct val="15000"/>
            </a:spcAft>
            <a:buChar char="•"/>
          </a:pPr>
          <a:r>
            <a:rPr lang="da-DK" sz="1900" kern="1200" dirty="0"/>
            <a:t>Er det muligt at standse en primær infektion af et areal?</a:t>
          </a:r>
        </a:p>
        <a:p>
          <a:pPr marL="171450" lvl="1" indent="-171450" algn="l" defTabSz="844550">
            <a:lnSpc>
              <a:spcPct val="90000"/>
            </a:lnSpc>
            <a:spcBef>
              <a:spcPct val="0"/>
            </a:spcBef>
            <a:spcAft>
              <a:spcPct val="15000"/>
            </a:spcAft>
            <a:buChar char="•"/>
          </a:pPr>
          <a:r>
            <a:rPr lang="da-DK" sz="1900" kern="1200" dirty="0"/>
            <a:t>Bliver containere/lastvogne overdækket?</a:t>
          </a:r>
        </a:p>
      </dsp:txBody>
      <dsp:txXfrm rot="5400000">
        <a:off x="3103" y="1036914"/>
        <a:ext cx="3769080" cy="3110746"/>
      </dsp:txXfrm>
    </dsp:sp>
    <dsp:sp modelId="{B5EFB494-58B2-42EB-9DB9-1545EE2DB535}">
      <dsp:nvSpPr>
        <dsp:cNvPr id="0" name=""/>
        <dsp:cNvSpPr/>
      </dsp:nvSpPr>
      <dsp:spPr>
        <a:xfrm rot="16200000">
          <a:off x="3000994" y="907309"/>
          <a:ext cx="5184576" cy="336995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208" bIns="0" numCol="1" spcCol="1270" anchor="t" anchorCtr="0">
          <a:noAutofit/>
        </a:bodyPr>
        <a:lstStyle/>
        <a:p>
          <a:pPr marL="0" lvl="0" indent="0" algn="l" defTabSz="1066800">
            <a:lnSpc>
              <a:spcPct val="90000"/>
            </a:lnSpc>
            <a:spcBef>
              <a:spcPct val="0"/>
            </a:spcBef>
            <a:spcAft>
              <a:spcPct val="35000"/>
            </a:spcAft>
            <a:buNone/>
          </a:pPr>
          <a:r>
            <a:rPr lang="da-DK" sz="2400" kern="1200" dirty="0"/>
            <a:t>Markkanter og foragre</a:t>
          </a:r>
        </a:p>
        <a:p>
          <a:pPr marL="171450" lvl="1" indent="-171450" algn="l" defTabSz="844550">
            <a:lnSpc>
              <a:spcPct val="90000"/>
            </a:lnSpc>
            <a:spcBef>
              <a:spcPct val="0"/>
            </a:spcBef>
            <a:spcAft>
              <a:spcPct val="15000"/>
            </a:spcAft>
            <a:buChar char="•"/>
          </a:pPr>
          <a:r>
            <a:rPr lang="da-DK" sz="1900" kern="1200" dirty="0"/>
            <a:t>Er der særligt problemer med græsukrudt i forageren?</a:t>
          </a:r>
        </a:p>
        <a:p>
          <a:pPr marL="171450" lvl="1" indent="-171450" algn="l" defTabSz="844550">
            <a:lnSpc>
              <a:spcPct val="90000"/>
            </a:lnSpc>
            <a:spcBef>
              <a:spcPct val="0"/>
            </a:spcBef>
            <a:spcAft>
              <a:spcPct val="15000"/>
            </a:spcAft>
            <a:buChar char="•"/>
          </a:pPr>
          <a:r>
            <a:rPr lang="da-DK" sz="1900" kern="1200" dirty="0"/>
            <a:t>Hvordan kan markkanten gøres mere stabil med permanent græsdække?</a:t>
          </a:r>
        </a:p>
      </dsp:txBody>
      <dsp:txXfrm rot="5400000">
        <a:off x="3908304" y="1036914"/>
        <a:ext cx="3369957" cy="3110746"/>
      </dsp:txXfrm>
    </dsp:sp>
    <dsp:sp modelId="{8E41D116-6D4E-4F70-9748-B132A2A04049}">
      <dsp:nvSpPr>
        <dsp:cNvPr id="0" name=""/>
        <dsp:cNvSpPr/>
      </dsp:nvSpPr>
      <dsp:spPr>
        <a:xfrm rot="16200000">
          <a:off x="6333845" y="1080535"/>
          <a:ext cx="5184576" cy="302350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208" bIns="0" numCol="1" spcCol="1270" anchor="t" anchorCtr="0">
          <a:noAutofit/>
        </a:bodyPr>
        <a:lstStyle/>
        <a:p>
          <a:pPr marL="0" lvl="0" indent="0" algn="l" defTabSz="1066800">
            <a:lnSpc>
              <a:spcPct val="90000"/>
            </a:lnSpc>
            <a:spcBef>
              <a:spcPct val="0"/>
            </a:spcBef>
            <a:spcAft>
              <a:spcPct val="35000"/>
            </a:spcAft>
            <a:buNone/>
          </a:pPr>
          <a:r>
            <a:rPr lang="da-DK" sz="2400" kern="1200" dirty="0"/>
            <a:t>Overvågning</a:t>
          </a:r>
        </a:p>
        <a:p>
          <a:pPr marL="171450" lvl="1" indent="-171450" algn="l" defTabSz="844550">
            <a:lnSpc>
              <a:spcPct val="90000"/>
            </a:lnSpc>
            <a:spcBef>
              <a:spcPct val="0"/>
            </a:spcBef>
            <a:spcAft>
              <a:spcPct val="15000"/>
            </a:spcAft>
            <a:buChar char="•"/>
          </a:pPr>
          <a:r>
            <a:rPr lang="da-DK" sz="1900" kern="1200" dirty="0"/>
            <a:t>Hvordan finder du problemet tidligt nok?</a:t>
          </a:r>
        </a:p>
        <a:p>
          <a:pPr marL="171450" lvl="1" indent="-171450" algn="l" defTabSz="844550">
            <a:lnSpc>
              <a:spcPct val="90000"/>
            </a:lnSpc>
            <a:spcBef>
              <a:spcPct val="0"/>
            </a:spcBef>
            <a:spcAft>
              <a:spcPct val="15000"/>
            </a:spcAft>
            <a:buChar char="•"/>
          </a:pPr>
          <a:r>
            <a:rPr lang="da-DK" sz="1900" kern="1200" dirty="0"/>
            <a:t>Hvor er ‘</a:t>
          </a:r>
          <a:r>
            <a:rPr lang="da-DK" sz="1900" kern="1200" dirty="0" err="1"/>
            <a:t>hotspot</a:t>
          </a:r>
          <a:r>
            <a:rPr lang="da-DK" sz="1900" kern="1200" dirty="0"/>
            <a:t>’?</a:t>
          </a:r>
        </a:p>
        <a:p>
          <a:pPr marL="171450" lvl="1" indent="-171450" algn="l" defTabSz="844550">
            <a:lnSpc>
              <a:spcPct val="90000"/>
            </a:lnSpc>
            <a:spcBef>
              <a:spcPct val="0"/>
            </a:spcBef>
            <a:spcAft>
              <a:spcPct val="15000"/>
            </a:spcAft>
            <a:buChar char="•"/>
          </a:pPr>
          <a:r>
            <a:rPr lang="da-DK" sz="1900" kern="1200" dirty="0"/>
            <a:t>Hvad kan man effektivt gøre ved første forekomst af ny ukrudtsart?</a:t>
          </a:r>
        </a:p>
      </dsp:txBody>
      <dsp:txXfrm rot="5400000">
        <a:off x="7414381" y="1036914"/>
        <a:ext cx="3023504" cy="311074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1D0A636B-339A-4D26-BD9F-0743507A8BA5}" type="datetimeFigureOut">
              <a:rPr lang="en-GB" smtClean="0"/>
              <a:t>17/05/2023</a:t>
            </a:fld>
            <a:endParaRPr lang="en-GB"/>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6C909004-5A13-4E89-9C6B-5A51303EFF0C}" type="datetimeFigureOut">
              <a:rPr lang="en-GB" smtClean="0"/>
              <a:t>17/05/2023</a:t>
            </a:fld>
            <a:endParaRPr lang="en-GB"/>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effectLst/>
                <a:latin typeface="Georgia" panose="02040502050405020303" pitchFamily="18" charset="0"/>
                <a:ea typeface="Calibri" panose="020F0502020204030204" pitchFamily="34" charset="0"/>
                <a:cs typeface="Calibri" panose="020F0502020204030204" pitchFamily="34" charset="0"/>
              </a:rPr>
              <a:t>Risikoen for spredning af ukrudt med maskiner, udsæd, dyr etc. kan begrænses ved at være opmærksom på spredningsveje. For maskiner handler det om rengøring og omtanke. For udsæd gælder det om altid at anvende renset udsæd. Spredning med dyr kan ikke forhindres, men ved at holde opsyn i markerne, kan en spredning af ukrudt blive opdaget så tidligt, at yderligere spredning med maskiner kan imødegås. I denne præsentation er der givet anbefalinger om god IPM-praksis til at minimere spredningen af ukrudt indenfor og mellem marker.</a:t>
            </a:r>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a:t>
            </a:fld>
            <a:endParaRPr lang="en-GB"/>
          </a:p>
        </p:txBody>
      </p:sp>
    </p:spTree>
    <p:extLst>
      <p:ext uri="{BB962C8B-B14F-4D97-AF65-F5344CB8AC3E}">
        <p14:creationId xmlns:p14="http://schemas.microsoft.com/office/powerpoint/2010/main" val="31081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En stabil markkant med flerårige græsser og tokimbladede planter er den bedste forebyggelse af, at der bliver plads til arter som gold hejre og burresnerre, som spreder sig ind i marken. Billedet viser et eksempel på at gold hejre vil blive spredt mange meter ind i marken, hvis mejetærskeren</a:t>
            </a:r>
            <a:r>
              <a:rPr lang="da-DK" baseline="0" dirty="0"/>
              <a:t> høster kanten med.</a:t>
            </a:r>
            <a:endParaRPr lang="da-DK" dirty="0"/>
          </a:p>
          <a:p>
            <a:endParaRPr lang="da-DK" dirty="0"/>
          </a:p>
          <a:p>
            <a:r>
              <a:rPr lang="da-DK" dirty="0"/>
              <a:t>Rådyr og andet vildt vil også kunne frøene med de lange stak ind i marken.</a:t>
            </a:r>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10</a:t>
            </a:fld>
            <a:endParaRPr lang="en-GB"/>
          </a:p>
        </p:txBody>
      </p:sp>
    </p:spTree>
    <p:extLst>
      <p:ext uri="{BB962C8B-B14F-4D97-AF65-F5344CB8AC3E}">
        <p14:creationId xmlns:p14="http://schemas.microsoft.com/office/powerpoint/2010/main" val="1721442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effectLst/>
                <a:latin typeface="Arial" panose="020B0604020202020204" pitchFamily="34" charset="0"/>
                <a:ea typeface="Times New Roman" panose="02020603050405020304" pitchFamily="18" charset="0"/>
                <a:cs typeface="Times New Roman" panose="02020603050405020304" pitchFamily="18" charset="0"/>
              </a:rPr>
              <a:t>Hanespore optræder ofte i tætte bestand i vildtagre med majs. Et eksempel er vist på billedet fra planteavlskonsulent Carsten Kløcker, Djursland Landboforening.</a:t>
            </a:r>
          </a:p>
          <a:p>
            <a:endParaRPr lang="da-DK" dirty="0"/>
          </a:p>
          <a:p>
            <a:r>
              <a:rPr lang="da-DK" sz="1800" dirty="0">
                <a:effectLst/>
                <a:latin typeface="Arial" panose="020B0604020202020204" pitchFamily="34" charset="0"/>
                <a:ea typeface="Times New Roman" panose="02020603050405020304" pitchFamily="18" charset="0"/>
                <a:cs typeface="Times New Roman" panose="02020603050405020304" pitchFamily="18" charset="0"/>
              </a:rPr>
              <a:t>Spredning af frøene sker bl.a. med vildtet. Set ud fra en ukrudtsvinkel, er der behov for at erstatte flerårig majs i vildtremiser med en mere alsidig drift. Om det så er græsstriber, bi- og vildtvenlige afgrødeblandinger eller noget tredje, er ikke afgørende. Det afgørende er at få brudt den onde cirkel med ensidig majs, som hanespore elsker. Dansk Jægerforbund anbefaler ikke majs som vildtpleje, da det både er for omkostningstungt og der er andre bedre løsninger. Se evt. forslag på Dansk Jægerforbunds hjemmeside.</a:t>
            </a:r>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11</a:t>
            </a:fld>
            <a:endParaRPr lang="en-GB"/>
          </a:p>
        </p:txBody>
      </p:sp>
    </p:spTree>
    <p:extLst>
      <p:ext uri="{BB962C8B-B14F-4D97-AF65-F5344CB8AC3E}">
        <p14:creationId xmlns:p14="http://schemas.microsoft.com/office/powerpoint/2010/main" val="169776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Billederne viser eksempler på at græsser</a:t>
            </a:r>
            <a:r>
              <a:rPr lang="da-DK" baseline="0" dirty="0"/>
              <a:t> i kanten bliver hindret i frøsætning ved slåning eller fræsning.</a:t>
            </a:r>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12</a:t>
            </a:fld>
            <a:endParaRPr lang="en-GB"/>
          </a:p>
        </p:txBody>
      </p:sp>
    </p:spTree>
    <p:extLst>
      <p:ext uri="{BB962C8B-B14F-4D97-AF65-F5344CB8AC3E}">
        <p14:creationId xmlns:p14="http://schemas.microsoft.com/office/powerpoint/2010/main" val="180256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Maskinstationerne</a:t>
            </a:r>
            <a:r>
              <a:rPr lang="da-DK" baseline="0" dirty="0"/>
              <a:t> er en central medspiller på mange ejendomme, som køber hjælp til halmbjergning og/eller høst.</a:t>
            </a:r>
            <a:endParaRPr lang="da-DK"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13</a:t>
            </a:fld>
            <a:endParaRPr lang="en-GB"/>
          </a:p>
        </p:txBody>
      </p:sp>
    </p:spTree>
    <p:extLst>
      <p:ext uri="{BB962C8B-B14F-4D97-AF65-F5344CB8AC3E}">
        <p14:creationId xmlns:p14="http://schemas.microsoft.com/office/powerpoint/2010/main" val="374850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Spredning</a:t>
            </a:r>
            <a:r>
              <a:rPr lang="da-DK" baseline="0" dirty="0"/>
              <a:t> af ukrudtsfrø med gylle og husdyrgødning anses ikke for et problem. Men anvendes halm til flydelag, vil eventuelle frø i halmen ikke blive udsat for en påvirkning, der ødelægger spireevnen.</a:t>
            </a:r>
            <a:endParaRPr lang="da-DK"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14</a:t>
            </a:fld>
            <a:endParaRPr lang="en-GB"/>
          </a:p>
        </p:txBody>
      </p:sp>
    </p:spTree>
    <p:extLst>
      <p:ext uri="{BB962C8B-B14F-4D97-AF65-F5344CB8AC3E}">
        <p14:creationId xmlns:p14="http://schemas.microsoft.com/office/powerpoint/2010/main" val="113202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Danmark har vi i modsætning til mange nabolande kunnet holde bestanden af flyvehavre på et lavt niveau. Det er ikke mindst sket gennem lugning. Særligt i forhold til resistente bestande af græsukrudt er lugning også aktuelt. Efterhånden som forskellige IPM-tiltag bringer en bestand af eksempelvis agerrævehale eller italiensk rajgræs ned på et lavt niveau, vil det have betydning at en lugning/nedvisning af de få planter, som bliver ved med at holde bestanden ved lige.</a:t>
            </a:r>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15</a:t>
            </a:fld>
            <a:endParaRPr lang="en-GB"/>
          </a:p>
        </p:txBody>
      </p:sp>
    </p:spTree>
    <p:extLst>
      <p:ext uri="{BB962C8B-B14F-4D97-AF65-F5344CB8AC3E}">
        <p14:creationId xmlns:p14="http://schemas.microsoft.com/office/powerpoint/2010/main" val="2946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besværligt at gennemføre tiltag</a:t>
            </a:r>
            <a:r>
              <a:rPr lang="da-DK" baseline="0" dirty="0"/>
              <a:t> mod spredning af ukrudt og indsatsen vil ikke forbedre bundlinjen på helt kort sigt. Til gengæld kan der være betydelige gevinster at hente på længere sigt. Hvad kan der gøres? Her er en række spørgsmål, du kan besvare for din bedrift. Det vil altid være individuelt hvilke tiltag, der er relevante for bedriften.</a:t>
            </a:r>
            <a:endParaRPr lang="da-DK"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2</a:t>
            </a:fld>
            <a:endParaRPr lang="en-GB"/>
          </a:p>
        </p:txBody>
      </p:sp>
    </p:spTree>
    <p:extLst>
      <p:ext uri="{BB962C8B-B14F-4D97-AF65-F5344CB8AC3E}">
        <p14:creationId xmlns:p14="http://schemas.microsoft.com/office/powerpoint/2010/main" val="287832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R</a:t>
            </a:r>
            <a:r>
              <a:rPr lang="da-DK" baseline="0" dirty="0"/>
              <a:t>engøring af mejetærskeren efter høst af en ukrudtsfyldt mark er et af de vigtigste tiltag, da der ligger betydelige mængder ukrudtsfrø i skærebordet, på </a:t>
            </a:r>
            <a:r>
              <a:rPr lang="da-DK" baseline="0" dirty="0" err="1"/>
              <a:t>sluget</a:t>
            </a:r>
            <a:r>
              <a:rPr lang="da-DK" baseline="0" dirty="0"/>
              <a:t>, i stenfælden, på aksler og halmsnitter samt andre steder, hvor skidt og ukrudtsfrø kan gemme sig.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Du kan læse og se vide i artiklen her: https://www.landbrugsinfo.dk/public/2/5/8/plantebeskyttelse_undga_spredning_ukrudt_sygdomme_jord</a:t>
            </a:r>
            <a:endParaRPr lang="da-DK"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3</a:t>
            </a:fld>
            <a:endParaRPr lang="en-GB"/>
          </a:p>
        </p:txBody>
      </p:sp>
    </p:spTree>
    <p:extLst>
      <p:ext uri="{BB962C8B-B14F-4D97-AF65-F5344CB8AC3E}">
        <p14:creationId xmlns:p14="http://schemas.microsoft.com/office/powerpoint/2010/main" val="316286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Håndtering af pletter med ukrudt,</a:t>
            </a:r>
            <a:r>
              <a:rPr lang="da-DK" baseline="0" dirty="0"/>
              <a:t> der bliver opdaget </a:t>
            </a:r>
            <a:r>
              <a:rPr lang="da-DK" dirty="0"/>
              <a:t>i sæsonen eller ved høst fortjener omtanke. Hvordan kan det undgås af sprede frøene inden for marken, og hvordan undgås det, at de kommer videre til næste mark. Undersøgelser har vist, at ukrudtsfrø fra en plet i marken år for år trækkes længere og længere ud i </a:t>
            </a:r>
            <a:r>
              <a:rPr lang="da-DK" dirty="0" err="1"/>
              <a:t>agerretningen</a:t>
            </a:r>
            <a:r>
              <a:rPr lang="da-DK" dirty="0"/>
              <a:t>. Samtidig vil der opstå nye pletter.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kan forebygges ved at høste ukrudtsbefængte pletter til sidst. Men så kræver det en grundigere rengøring ved skifte til næste mark.</a:t>
            </a:r>
          </a:p>
        </p:txBody>
      </p:sp>
      <p:sp>
        <p:nvSpPr>
          <p:cNvPr id="4" name="Pladsholder til slidenummer 3"/>
          <p:cNvSpPr>
            <a:spLocks noGrp="1"/>
          </p:cNvSpPr>
          <p:nvPr>
            <p:ph type="sldNum" sz="quarter" idx="5"/>
          </p:nvPr>
        </p:nvSpPr>
        <p:spPr/>
        <p:txBody>
          <a:bodyPr/>
          <a:lstStyle/>
          <a:p>
            <a:fld id="{2C851D94-5711-4DB0-8CD6-B7C0F68C992F}" type="slidenum">
              <a:rPr lang="en-GB" smtClean="0"/>
              <a:t>4</a:t>
            </a:fld>
            <a:endParaRPr lang="en-GB"/>
          </a:p>
        </p:txBody>
      </p:sp>
    </p:spTree>
    <p:extLst>
      <p:ext uri="{BB962C8B-B14F-4D97-AF65-F5344CB8AC3E}">
        <p14:creationId xmlns:p14="http://schemas.microsoft.com/office/powerpoint/2010/main" val="48898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Halmpresserens halmkammer</a:t>
            </a:r>
            <a:r>
              <a:rPr lang="da-DK" baseline="0" dirty="0"/>
              <a:t> kan normalt ikke tømmes uden et væsentligt besvær. Så her er bedste bud på et tiltag, der kan mindske risikoen for at ukrudtsfrø kommer videre til næste kunde/ejendom/mark. Stil krav til din maskinstation, at halmpresser skal være rengjort inden besøg. </a:t>
            </a:r>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5</a:t>
            </a:fld>
            <a:endParaRPr lang="en-GB"/>
          </a:p>
        </p:txBody>
      </p:sp>
    </p:spTree>
    <p:extLst>
      <p:ext uri="{BB962C8B-B14F-4D97-AF65-F5344CB8AC3E}">
        <p14:creationId xmlns:p14="http://schemas.microsoft.com/office/powerpoint/2010/main" val="275037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Spredning af</a:t>
            </a:r>
            <a:r>
              <a:rPr lang="da-DK" baseline="0" dirty="0"/>
              <a:t> ukrudtsfrø sker med halmpresseren. Dette billede viser et eksempel, hvor agerrævehale har spredt sig i en frøgræsmark. Det lysegrønne er agerrævehale.</a:t>
            </a:r>
            <a:endParaRPr lang="da-DK"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6</a:t>
            </a:fld>
            <a:endParaRPr lang="en-GB"/>
          </a:p>
        </p:txBody>
      </p:sp>
    </p:spTree>
    <p:extLst>
      <p:ext uri="{BB962C8B-B14F-4D97-AF65-F5344CB8AC3E}">
        <p14:creationId xmlns:p14="http://schemas.microsoft.com/office/powerpoint/2010/main" val="221562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Hanespore er især et stort problem i majsmarker. På skærebord og vogne ligger mange kilo snittet afgrøde, hvor frø af hanekro også kan gemme sig. </a:t>
            </a:r>
          </a:p>
        </p:txBody>
      </p:sp>
      <p:sp>
        <p:nvSpPr>
          <p:cNvPr id="4" name="Pladsholder til slidenummer 3"/>
          <p:cNvSpPr>
            <a:spLocks noGrp="1"/>
          </p:cNvSpPr>
          <p:nvPr>
            <p:ph type="sldNum" sz="quarter" idx="5"/>
          </p:nvPr>
        </p:nvSpPr>
        <p:spPr/>
        <p:txBody>
          <a:bodyPr/>
          <a:lstStyle/>
          <a:p>
            <a:fld id="{2C851D94-5711-4DB0-8CD6-B7C0F68C992F}" type="slidenum">
              <a:rPr lang="en-GB" smtClean="0"/>
              <a:t>7</a:t>
            </a:fld>
            <a:endParaRPr lang="en-GB"/>
          </a:p>
        </p:txBody>
      </p:sp>
    </p:spTree>
    <p:extLst>
      <p:ext uri="{BB962C8B-B14F-4D97-AF65-F5344CB8AC3E}">
        <p14:creationId xmlns:p14="http://schemas.microsoft.com/office/powerpoint/2010/main" val="290082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Spredning af hanespore og grøn skærmaks vil aldrig kunne forhindres, men rengøring efter høst af befængte marker vil alt andet lige mindske risikoen. Pletter med hanespore ved indkørslerne til marken og i forageren er en indikation på, at frøene især bliver slæbt rundt på skærebordet. Frøene falder af, når skærebordet foldes op/slås ud eller af-/påmonteres.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Hygiejne med hensyn til spredning</a:t>
            </a:r>
            <a:r>
              <a:rPr lang="da-DK" baseline="0" dirty="0"/>
              <a:t> af frø med jord på redskaber er en kæmpe udfordring. Kan den løses? Nej, det er ikke realistisk. Er du enig?</a:t>
            </a:r>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8</a:t>
            </a:fld>
            <a:endParaRPr lang="en-GB"/>
          </a:p>
        </p:txBody>
      </p:sp>
    </p:spTree>
    <p:extLst>
      <p:ext uri="{BB962C8B-B14F-4D97-AF65-F5344CB8AC3E}">
        <p14:creationId xmlns:p14="http://schemas.microsoft.com/office/powerpoint/2010/main" val="94279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Gold hejre kan etablere sig alle steder, hvor det</a:t>
            </a:r>
            <a:r>
              <a:rPr lang="da-DK" baseline="0" dirty="0"/>
              <a:t> ikke er muligt at udføre en sammenhængende og jævn pløjning. Det gælder f.eks. foragre, hjørner i marken, omkring master og brønde.</a:t>
            </a:r>
            <a:endParaRPr lang="da-DK"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9</a:t>
            </a:fld>
            <a:endParaRPr lang="en-GB"/>
          </a:p>
        </p:txBody>
      </p:sp>
    </p:spTree>
    <p:extLst>
      <p:ext uri="{BB962C8B-B14F-4D97-AF65-F5344CB8AC3E}">
        <p14:creationId xmlns:p14="http://schemas.microsoft.com/office/powerpoint/2010/main" val="995907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pic>
        <p:nvPicPr>
          <p:cNvPr id="14" name="Billede 13" descr="Et billede, der indeholder græs, himmel, udendørs, felt&#10;&#10;Automatisk genereret beskrivelse">
            <a:extLst>
              <a:ext uri="{FF2B5EF4-FFF2-40B4-BE49-F238E27FC236}">
                <a16:creationId xmlns:a16="http://schemas.microsoft.com/office/drawing/2014/main" id="{2167D73F-B879-BD1E-9CAB-B0A8054A59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86" y="0"/>
            <a:ext cx="12231784" cy="6858000"/>
          </a:xfrm>
          <a:prstGeom prst="rect">
            <a:avLst/>
          </a:prstGeom>
        </p:spPr>
      </p:pic>
      <p:sp>
        <p:nvSpPr>
          <p:cNvPr id="20" name="Rektangel 19">
            <a:extLst>
              <a:ext uri="{FF2B5EF4-FFF2-40B4-BE49-F238E27FC236}">
                <a16:creationId xmlns:a16="http://schemas.microsoft.com/office/drawing/2014/main" id="{6CBA84B9-04BB-413B-AE2B-E54A0ECF217B}"/>
              </a:ext>
            </a:extLst>
          </p:cNvPr>
          <p:cNvSpPr/>
          <p:nvPr userDrawn="1"/>
        </p:nvSpPr>
        <p:spPr>
          <a:xfrm>
            <a:off x="921212" y="-36648"/>
            <a:ext cx="6377363" cy="4496354"/>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2" name="Title 1"/>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37" name="Text Placeholder 6"/>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1E56204B-D664-46BE-9306-61AD5C5360C2}"/>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854CE882-5FD9-4B9F-B15E-5F42C333152A}"/>
              </a:ext>
            </a:extLst>
          </p:cNvPr>
          <p:cNvSpPr/>
          <p:nvPr userDrawn="1"/>
        </p:nvSpPr>
        <p:spPr>
          <a:xfrm>
            <a:off x="10834226" y="5999432"/>
            <a:ext cx="892800" cy="3744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Forside - Fuldt billede og små bokse">
    <p:spTree>
      <p:nvGrpSpPr>
        <p:cNvPr id="1" name=""/>
        <p:cNvGrpSpPr/>
        <p:nvPr/>
      </p:nvGrpSpPr>
      <p:grpSpPr>
        <a:xfrm>
          <a:off x="0" y="0"/>
          <a:ext cx="0" cy="0"/>
          <a:chOff x="0" y="0"/>
          <a:chExt cx="0" cy="0"/>
        </a:xfrm>
      </p:grpSpPr>
      <p:pic>
        <p:nvPicPr>
          <p:cNvPr id="3" name="Billede 2" descr="Et billede, der indeholder pattedyr, svin, gnaver&#10;&#10;Automatisk genereret beskrivelse">
            <a:extLst>
              <a:ext uri="{FF2B5EF4-FFF2-40B4-BE49-F238E27FC236}">
                <a16:creationId xmlns:a16="http://schemas.microsoft.com/office/drawing/2014/main" id="{2FBE995E-7EDC-8BFC-2E5F-5F2BBF6C7F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01613" cy="6858000"/>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4" name="Title 1">
            <a:extLst>
              <a:ext uri="{FF2B5EF4-FFF2-40B4-BE49-F238E27FC236}">
                <a16:creationId xmlns:a16="http://schemas.microsoft.com/office/drawing/2014/main" id="{AD459EE7-6FDA-48BD-B92E-845FACA63582}"/>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accent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2F7F2DE6-C0D5-405B-BCA9-1A8169B5FD24}"/>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accent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29DAEA83-FF29-432A-B910-1DD7DE59A690}"/>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accent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690C7A62-4FA1-4CDD-9F77-D62CE596A62E}"/>
              </a:ext>
            </a:extLst>
          </p:cNvPr>
          <p:cNvSpPr/>
          <p:nvPr userDrawn="1"/>
        </p:nvSpPr>
        <p:spPr>
          <a:xfrm>
            <a:off x="10834226" y="5999432"/>
            <a:ext cx="892800" cy="3744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282365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Forside - Fuldt billede og små bokse">
    <p:spTree>
      <p:nvGrpSpPr>
        <p:cNvPr id="1" name=""/>
        <p:cNvGrpSpPr/>
        <p:nvPr/>
      </p:nvGrpSpPr>
      <p:grpSpPr>
        <a:xfrm>
          <a:off x="0" y="0"/>
          <a:ext cx="0" cy="0"/>
          <a:chOff x="0" y="0"/>
          <a:chExt cx="0" cy="0"/>
        </a:xfrm>
      </p:grpSpPr>
      <p:pic>
        <p:nvPicPr>
          <p:cNvPr id="3" name="Billede 2" descr="Et billede, der indeholder ko, kvæg, pattedyr, sort&#10;&#10;Automatisk genereret beskrivelse">
            <a:extLst>
              <a:ext uri="{FF2B5EF4-FFF2-40B4-BE49-F238E27FC236}">
                <a16:creationId xmlns:a16="http://schemas.microsoft.com/office/drawing/2014/main" id="{3034B385-C7B3-FAFC-15BD-8208578A3E8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0413" cy="6858001"/>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4" name="Title 1">
            <a:extLst>
              <a:ext uri="{FF2B5EF4-FFF2-40B4-BE49-F238E27FC236}">
                <a16:creationId xmlns:a16="http://schemas.microsoft.com/office/drawing/2014/main" id="{45C00161-39CE-425B-BBF1-A04CDFCA65B8}"/>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1BB885F5-4AD8-4EB9-8743-FDB25A90E710}"/>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2E443B1B-03E7-41CE-8608-665D7F289664}"/>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77F5946F-C8CE-4C7F-985F-898A3E2A3E1D}"/>
              </a:ext>
            </a:extLst>
          </p:cNvPr>
          <p:cNvSpPr/>
          <p:nvPr userDrawn="1"/>
        </p:nvSpPr>
        <p:spPr>
          <a:xfrm>
            <a:off x="10834226" y="5999432"/>
            <a:ext cx="892800" cy="3744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38870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 Solid grøn farve samt baggrundbillede - tekst - Hvidt logo">
    <p:spTree>
      <p:nvGrpSpPr>
        <p:cNvPr id="1" name=""/>
        <p:cNvGrpSpPr/>
        <p:nvPr/>
      </p:nvGrpSpPr>
      <p:grpSpPr>
        <a:xfrm>
          <a:off x="0" y="0"/>
          <a:ext cx="0" cy="0"/>
          <a:chOff x="0" y="0"/>
          <a:chExt cx="0" cy="0"/>
        </a:xfrm>
      </p:grpSpPr>
      <p:pic>
        <p:nvPicPr>
          <p:cNvPr id="3" name="Billede 2" descr="Et billede, der indeholder græs, himmel, udendørs, felt&#10;&#10;Automatisk genereret beskrivelse">
            <a:extLst>
              <a:ext uri="{FF2B5EF4-FFF2-40B4-BE49-F238E27FC236}">
                <a16:creationId xmlns:a16="http://schemas.microsoft.com/office/drawing/2014/main" id="{5F4F8668-3CC3-2A04-8B19-0D07097153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86" y="0"/>
            <a:ext cx="12231784" cy="6858000"/>
          </a:xfrm>
          <a:prstGeom prst="rect">
            <a:avLst/>
          </a:prstGeom>
        </p:spPr>
      </p:pic>
      <p:sp>
        <p:nvSpPr>
          <p:cNvPr id="8" name="Rektangel 7">
            <a:extLst>
              <a:ext uri="{FF2B5EF4-FFF2-40B4-BE49-F238E27FC236}">
                <a16:creationId xmlns:a16="http://schemas.microsoft.com/office/drawing/2014/main" id="{A13C3F9C-E768-4B43-A473-7B2B3548C118}"/>
              </a:ext>
            </a:extLst>
          </p:cNvPr>
          <p:cNvSpPr/>
          <p:nvPr userDrawn="1"/>
        </p:nvSpPr>
        <p:spPr>
          <a:xfrm>
            <a:off x="168675" y="125042"/>
            <a:ext cx="11880000" cy="6542843"/>
          </a:xfrm>
          <a:prstGeom prst="rect">
            <a:avLst/>
          </a:prstGeom>
          <a:solidFill>
            <a:srgbClr val="71AF8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0" name="Title 1">
            <a:extLst>
              <a:ext uri="{FF2B5EF4-FFF2-40B4-BE49-F238E27FC236}">
                <a16:creationId xmlns:a16="http://schemas.microsoft.com/office/drawing/2014/main" id="{F035665D-40FF-4C8F-A164-622585614FC5}"/>
              </a:ext>
            </a:extLst>
          </p:cNvPr>
          <p:cNvSpPr>
            <a:spLocks noGrp="1"/>
          </p:cNvSpPr>
          <p:nvPr>
            <p:ph type="ctrTitle" hasCustomPrompt="1"/>
          </p:nvPr>
        </p:nvSpPr>
        <p:spPr>
          <a:xfrm>
            <a:off x="3045836" y="2770030"/>
            <a:ext cx="8435922" cy="433324"/>
          </a:xfrm>
        </p:spPr>
        <p:txBody>
          <a:bodyPr wrap="square" anchor="b">
            <a:spAutoFit/>
          </a:bodyPr>
          <a:lstStyle>
            <a:lvl1pPr>
              <a:lnSpc>
                <a:spcPct val="88000"/>
              </a:lnSpc>
              <a:defRPr lang="da-DK" sz="3200" b="1" kern="1200" noProof="0" dirty="0">
                <a:solidFill>
                  <a:schemeClr val="bg1"/>
                </a:solidFill>
                <a:latin typeface="+mn-lt"/>
                <a:ea typeface="+mn-ea"/>
                <a:cs typeface="+mn-cs"/>
              </a:defRPr>
            </a:lvl1pPr>
          </a:lstStyle>
          <a:p>
            <a:r>
              <a:rPr lang="da-DK" noProof="0" dirty="0"/>
              <a:t>KLIK FOR AT TILFØJE TITEL PÅ OPLÆG</a:t>
            </a:r>
          </a:p>
        </p:txBody>
      </p:sp>
      <p:sp>
        <p:nvSpPr>
          <p:cNvPr id="11" name="Text Placeholder 6">
            <a:extLst>
              <a:ext uri="{FF2B5EF4-FFF2-40B4-BE49-F238E27FC236}">
                <a16:creationId xmlns:a16="http://schemas.microsoft.com/office/drawing/2014/main" id="{3917192D-52B3-447D-95AD-B8EC062384A9}"/>
              </a:ext>
            </a:extLst>
          </p:cNvPr>
          <p:cNvSpPr>
            <a:spLocks noGrp="1"/>
          </p:cNvSpPr>
          <p:nvPr>
            <p:ph type="body" sz="quarter" idx="27" hasCustomPrompt="1"/>
          </p:nvPr>
        </p:nvSpPr>
        <p:spPr>
          <a:xfrm>
            <a:off x="3045836" y="3237858"/>
            <a:ext cx="7351712" cy="527211"/>
          </a:xfrm>
        </p:spPr>
        <p:txBody>
          <a:bodyPr/>
          <a:lstStyle>
            <a:lvl1pPr marL="0" indent="0">
              <a:buNone/>
              <a:defRPr lang="da-DK" sz="3200" kern="1200" dirty="0">
                <a:solidFill>
                  <a:schemeClr val="bg1"/>
                </a:solidFill>
                <a:latin typeface="+mn-lt"/>
                <a:ea typeface="+mn-ea"/>
                <a:cs typeface="+mn-cs"/>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39197730-2C90-40F3-A881-077E8DD1C991}"/>
              </a:ext>
            </a:extLst>
          </p:cNvPr>
          <p:cNvSpPr>
            <a:spLocks noGrp="1"/>
          </p:cNvSpPr>
          <p:nvPr>
            <p:ph type="body" sz="quarter" idx="28" hasCustomPrompt="1"/>
          </p:nvPr>
        </p:nvSpPr>
        <p:spPr>
          <a:xfrm>
            <a:off x="3045836" y="3804054"/>
            <a:ext cx="4477255" cy="375820"/>
          </a:xfrm>
        </p:spPr>
        <p:txBody>
          <a:bodyPr/>
          <a:lstStyle>
            <a:lvl1pPr marL="0" indent="0">
              <a:buNone/>
              <a:defRPr lang="da-DK" sz="2000" b="1" kern="1200" dirty="0">
                <a:solidFill>
                  <a:schemeClr val="tx2"/>
                </a:solidFill>
                <a:latin typeface="+mn-lt"/>
                <a:ea typeface="+mn-ea"/>
                <a:cs typeface="+mn-cs"/>
              </a:defRPr>
            </a:lvl1pPr>
            <a:lvl2pPr marL="252000" indent="0">
              <a:buNone/>
              <a:defRPr/>
            </a:lvl2pPr>
          </a:lstStyle>
          <a:p>
            <a:pPr lvl="0"/>
            <a:r>
              <a:rPr lang="da-DK" dirty="0"/>
              <a:t>Klik for at tilføje dato</a:t>
            </a:r>
          </a:p>
        </p:txBody>
      </p:sp>
      <p:sp>
        <p:nvSpPr>
          <p:cNvPr id="13" name="Pladsholder til billede 7">
            <a:extLst>
              <a:ext uri="{FF2B5EF4-FFF2-40B4-BE49-F238E27FC236}">
                <a16:creationId xmlns:a16="http://schemas.microsoft.com/office/drawing/2014/main" id="{D36832DA-C516-42AE-AF0C-6253CE7AC23D}"/>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14" name="Pladsholder til billede 7">
            <a:extLst>
              <a:ext uri="{FF2B5EF4-FFF2-40B4-BE49-F238E27FC236}">
                <a16:creationId xmlns:a16="http://schemas.microsoft.com/office/drawing/2014/main" id="{FFFBB3BC-849F-4139-8B0E-B0457208E4C7}"/>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pic>
        <p:nvPicPr>
          <p:cNvPr id="15" name="Billede 14">
            <a:extLst>
              <a:ext uri="{FF2B5EF4-FFF2-40B4-BE49-F238E27FC236}">
                <a16:creationId xmlns:a16="http://schemas.microsoft.com/office/drawing/2014/main" id="{FC6B6C9D-4094-41A4-B37D-3008C755D4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29925" y="5999946"/>
            <a:ext cx="893762" cy="37388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 Solid grøn farve - tekst - Hvidt logo">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1650DC1-9C43-451D-9ED4-464F655DDE4D}"/>
              </a:ext>
            </a:extLst>
          </p:cNvPr>
          <p:cNvSpPr/>
          <p:nvPr userDrawn="1"/>
        </p:nvSpPr>
        <p:spPr>
          <a:xfrm>
            <a:off x="168675" y="125042"/>
            <a:ext cx="11880000" cy="6542843"/>
          </a:xfrm>
          <a:prstGeom prst="rect">
            <a:avLst/>
          </a:prstGeom>
          <a:solidFill>
            <a:srgbClr val="71AF8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 name="Title 1"/>
          <p:cNvSpPr>
            <a:spLocks noGrp="1"/>
          </p:cNvSpPr>
          <p:nvPr>
            <p:ph type="ctrTitle" hasCustomPrompt="1"/>
          </p:nvPr>
        </p:nvSpPr>
        <p:spPr>
          <a:xfrm>
            <a:off x="3045836" y="2758978"/>
            <a:ext cx="8435922" cy="433324"/>
          </a:xfrm>
        </p:spPr>
        <p:txBody>
          <a:bodyPr wrap="square" anchor="b">
            <a:spAutoFit/>
          </a:bodyPr>
          <a:lstStyle>
            <a:lvl1pPr>
              <a:lnSpc>
                <a:spcPct val="88000"/>
              </a:lnSpc>
              <a:defRPr lang="da-DK" sz="3200" b="1" kern="1200" noProof="0" dirty="0">
                <a:solidFill>
                  <a:schemeClr val="bg1"/>
                </a:solidFill>
                <a:latin typeface="+mn-lt"/>
                <a:ea typeface="+mn-ea"/>
                <a:cs typeface="+mn-cs"/>
              </a:defRPr>
            </a:lvl1pPr>
          </a:lstStyle>
          <a:p>
            <a:r>
              <a:rPr lang="da-DK" noProof="0" dirty="0"/>
              <a:t>KLIK FOR AT TILFØJE TITEL PÅ OPLÆG</a:t>
            </a:r>
          </a:p>
        </p:txBody>
      </p:sp>
      <p:sp>
        <p:nvSpPr>
          <p:cNvPr id="37" name="Text Placeholder 6"/>
          <p:cNvSpPr>
            <a:spLocks noGrp="1"/>
          </p:cNvSpPr>
          <p:nvPr>
            <p:ph type="body" sz="quarter" idx="27" hasCustomPrompt="1"/>
          </p:nvPr>
        </p:nvSpPr>
        <p:spPr>
          <a:xfrm>
            <a:off x="3045836" y="3237858"/>
            <a:ext cx="7351712" cy="527211"/>
          </a:xfrm>
        </p:spPr>
        <p:txBody>
          <a:bodyPr/>
          <a:lstStyle>
            <a:lvl1pPr marL="0" indent="0">
              <a:buNone/>
              <a:defRPr lang="da-DK" sz="3200" kern="1200" dirty="0">
                <a:solidFill>
                  <a:schemeClr val="bg1"/>
                </a:solidFill>
                <a:latin typeface="+mn-lt"/>
                <a:ea typeface="+mn-ea"/>
                <a:cs typeface="+mn-cs"/>
              </a:defRPr>
            </a:lvl1pPr>
            <a:lvl2pPr marL="252000" indent="0">
              <a:buNone/>
              <a:defRPr/>
            </a:lvl2pPr>
          </a:lstStyle>
          <a:p>
            <a:pPr lvl="0"/>
            <a:r>
              <a:rPr lang="da-DK" dirty="0"/>
              <a:t>Klik for at tilføje navn</a:t>
            </a:r>
          </a:p>
        </p:txBody>
      </p:sp>
      <p:sp>
        <p:nvSpPr>
          <p:cNvPr id="13" name="Text Placeholder 6">
            <a:extLst>
              <a:ext uri="{FF2B5EF4-FFF2-40B4-BE49-F238E27FC236}">
                <a16:creationId xmlns:a16="http://schemas.microsoft.com/office/drawing/2014/main" id="{F6EF2070-ADDA-40DF-9983-343CEA397D00}"/>
              </a:ext>
            </a:extLst>
          </p:cNvPr>
          <p:cNvSpPr>
            <a:spLocks noGrp="1"/>
          </p:cNvSpPr>
          <p:nvPr>
            <p:ph type="body" sz="quarter" idx="28" hasCustomPrompt="1"/>
          </p:nvPr>
        </p:nvSpPr>
        <p:spPr>
          <a:xfrm>
            <a:off x="3045836" y="3804054"/>
            <a:ext cx="4477255" cy="375820"/>
          </a:xfrm>
        </p:spPr>
        <p:txBody>
          <a:bodyPr/>
          <a:lstStyle>
            <a:lvl1pPr marL="0" indent="0">
              <a:buNone/>
              <a:defRPr lang="da-DK" sz="2000" b="1" kern="1200" dirty="0">
                <a:solidFill>
                  <a:schemeClr val="tx2"/>
                </a:solidFill>
                <a:latin typeface="+mn-lt"/>
                <a:ea typeface="+mn-ea"/>
                <a:cs typeface="+mn-cs"/>
              </a:defRPr>
            </a:lvl1pPr>
            <a:lvl2pPr marL="252000" indent="0">
              <a:buNone/>
              <a:defRPr/>
            </a:lvl2pPr>
          </a:lstStyle>
          <a:p>
            <a:pPr lvl="0"/>
            <a:r>
              <a:rPr lang="da-DK" dirty="0"/>
              <a:t>Klik for at tilføje dato</a:t>
            </a:r>
          </a:p>
        </p:txBody>
      </p:sp>
      <p:sp>
        <p:nvSpPr>
          <p:cNvPr id="7" name="Pladsholder til billede 7">
            <a:extLst>
              <a:ext uri="{FF2B5EF4-FFF2-40B4-BE49-F238E27FC236}">
                <a16:creationId xmlns:a16="http://schemas.microsoft.com/office/drawing/2014/main" id="{7A8B1FD9-D599-4F13-9FDC-F372219E5229}"/>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8" name="Pladsholder til billede 7">
            <a:extLst>
              <a:ext uri="{FF2B5EF4-FFF2-40B4-BE49-F238E27FC236}">
                <a16:creationId xmlns:a16="http://schemas.microsoft.com/office/drawing/2014/main" id="{A3FA53E7-63DA-4E94-92F7-EC13B8B90751}"/>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pic>
        <p:nvPicPr>
          <p:cNvPr id="9" name="Billede 8">
            <a:extLst>
              <a:ext uri="{FF2B5EF4-FFF2-40B4-BE49-F238E27FC236}">
                <a16:creationId xmlns:a16="http://schemas.microsoft.com/office/drawing/2014/main" id="{4F204366-9A6F-4A09-9979-8093799E4D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9925" y="5999946"/>
            <a:ext cx="893762" cy="37388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17-05-2023</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9" name="Content Placeholder 6"/>
          <p:cNvSpPr>
            <a:spLocks noGrp="1"/>
          </p:cNvSpPr>
          <p:nvPr>
            <p:ph sz="quarter" idx="24" hasCustomPrompt="1"/>
          </p:nvPr>
        </p:nvSpPr>
        <p:spPr>
          <a:xfrm>
            <a:off x="542925" y="1549399"/>
            <a:ext cx="4600575"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3" name="Content Placeholder 6">
            <a:extLst>
              <a:ext uri="{FF2B5EF4-FFF2-40B4-BE49-F238E27FC236}">
                <a16:creationId xmlns:a16="http://schemas.microsoft.com/office/drawing/2014/main" id="{6FF8B5DA-E637-4B42-9C89-91D29CC7D95C}"/>
              </a:ext>
            </a:extLst>
          </p:cNvPr>
          <p:cNvSpPr>
            <a:spLocks noGrp="1"/>
          </p:cNvSpPr>
          <p:nvPr>
            <p:ph sz="quarter" idx="27" hasCustomPrompt="1"/>
          </p:nvPr>
        </p:nvSpPr>
        <p:spPr>
          <a:xfrm>
            <a:off x="5327646" y="1549398"/>
            <a:ext cx="4600575"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17-05-2023</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sp>
        <p:nvSpPr>
          <p:cNvPr id="28" name="Picture Placeholder 7">
            <a:extLst>
              <a:ext uri="{FF2B5EF4-FFF2-40B4-BE49-F238E27FC236}">
                <a16:creationId xmlns:a16="http://schemas.microsoft.com/office/drawing/2014/main" id="{B1FCB700-9F45-4E87-9AD5-ACD22546BC0E}"/>
              </a:ext>
            </a:extLst>
          </p:cNvPr>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6" name="Content Placeholder 6">
            <a:extLst>
              <a:ext uri="{FF2B5EF4-FFF2-40B4-BE49-F238E27FC236}">
                <a16:creationId xmlns:a16="http://schemas.microsoft.com/office/drawing/2014/main" id="{5398BC95-60A2-4CE3-9B09-AA75E501B734}"/>
              </a:ext>
            </a:extLst>
          </p:cNvPr>
          <p:cNvSpPr>
            <a:spLocks noGrp="1"/>
          </p:cNvSpPr>
          <p:nvPr>
            <p:ph sz="quarter" idx="29" hasCustomPrompt="1"/>
          </p:nvPr>
        </p:nvSpPr>
        <p:spPr>
          <a:xfrm>
            <a:off x="542925" y="1549399"/>
            <a:ext cx="7296257"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 name="Date Placeholder 1"/>
          <p:cNvSpPr>
            <a:spLocks noGrp="1"/>
          </p:cNvSpPr>
          <p:nvPr>
            <p:ph type="dt" sz="half" idx="26"/>
          </p:nvPr>
        </p:nvSpPr>
        <p:spPr/>
        <p:txBody>
          <a:bodyPr/>
          <a:lstStyle/>
          <a:p>
            <a:fld id="{22BFC3C4-8975-AE4F-91B9-596060FB9B74}" type="datetime1">
              <a:rPr lang="da-DK" smtClean="0"/>
              <a:t>17-05-2023</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sp>
        <p:nvSpPr>
          <p:cNvPr id="28" name="Picture Placeholder 7">
            <a:extLst>
              <a:ext uri="{FF2B5EF4-FFF2-40B4-BE49-F238E27FC236}">
                <a16:creationId xmlns:a16="http://schemas.microsoft.com/office/drawing/2014/main" id="{A491278A-BA3F-4CE9-9525-A14D37941CAB}"/>
              </a:ext>
            </a:extLst>
          </p:cNvPr>
          <p:cNvSpPr>
            <a:spLocks noGrp="1"/>
          </p:cNvSpPr>
          <p:nvPr>
            <p:ph type="pic" sz="quarter" idx="14" hasCustomPrompt="1"/>
          </p:nvPr>
        </p:nvSpPr>
        <p:spPr>
          <a:xfrm>
            <a:off x="547843" y="1549397"/>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7" name="Content Placeholder 6">
            <a:extLst>
              <a:ext uri="{FF2B5EF4-FFF2-40B4-BE49-F238E27FC236}">
                <a16:creationId xmlns:a16="http://schemas.microsoft.com/office/drawing/2014/main" id="{7FF69D0E-5070-4381-A70B-3D1509BBCA31}"/>
              </a:ext>
            </a:extLst>
          </p:cNvPr>
          <p:cNvSpPr>
            <a:spLocks noGrp="1"/>
          </p:cNvSpPr>
          <p:nvPr>
            <p:ph sz="quarter" idx="29" hasCustomPrompt="1"/>
          </p:nvPr>
        </p:nvSpPr>
        <p:spPr>
          <a:xfrm>
            <a:off x="4466080" y="1549398"/>
            <a:ext cx="7296257" cy="4148139"/>
          </a:xfrm>
        </p:spPr>
        <p:txBody>
          <a:bodyPr/>
          <a:lstStyle>
            <a:lvl1pPr>
              <a:spcAft>
                <a:spcPts val="600"/>
              </a:spcAft>
              <a:defRPr lang="da-DK" sz="2400" b="0" kern="1200" noProof="0" dirty="0">
                <a:solidFill>
                  <a:srgbClr val="000000"/>
                </a:solidFill>
                <a:latin typeface="+mn-lt"/>
                <a:ea typeface="+mn-ea"/>
                <a:cs typeface="+mn-cs"/>
              </a:defRPr>
            </a:lvl1pPr>
            <a:lvl2pPr>
              <a:spcAft>
                <a:spcPts val="600"/>
              </a:spcAft>
              <a:defRPr lang="da-DK" sz="2000" b="0" kern="1200" noProof="0" dirty="0">
                <a:solidFill>
                  <a:srgbClr val="000000"/>
                </a:solidFill>
                <a:latin typeface="+mn-lt"/>
                <a:ea typeface="+mn-ea"/>
                <a:cs typeface="+mn-cs"/>
              </a:defRPr>
            </a:lvl2pPr>
            <a:lvl3pPr>
              <a:spcAft>
                <a:spcPts val="600"/>
              </a:spcAft>
              <a:defRPr lang="da-DK" sz="1800" b="0" kern="1200" noProof="0" dirty="0">
                <a:solidFill>
                  <a:srgbClr val="000000"/>
                </a:solidFill>
                <a:latin typeface="+mn-lt"/>
                <a:ea typeface="+mn-ea"/>
                <a:cs typeface="+mn-cs"/>
              </a:defRPr>
            </a:lvl3pPr>
            <a:lvl4pPr>
              <a:spcAft>
                <a:spcPts val="600"/>
              </a:spcAft>
              <a:defRPr lang="da-DK" sz="1800" b="0" kern="1200" noProof="0" dirty="0">
                <a:solidFill>
                  <a:srgbClr val="000000"/>
                </a:solidFill>
                <a:latin typeface="+mn-lt"/>
                <a:ea typeface="+mn-ea"/>
                <a:cs typeface="+mn-cs"/>
              </a:defRPr>
            </a:lvl4pPr>
            <a:lvl5pPr>
              <a:spcAft>
                <a:spcPts val="600"/>
              </a:spcAft>
              <a:defRPr lang="da-DK" sz="1800" b="0" kern="1200" noProof="0" dirty="0">
                <a:solidFill>
                  <a:srgbClr val="000000"/>
                </a:solidFill>
                <a:latin typeface="+mn-lt"/>
                <a:ea typeface="+mn-ea"/>
                <a:cs typeface="+mn-cs"/>
              </a:defRPr>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17-05-2023</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D5B630E-43CE-844A-940E-F43487ACEA3D}" type="datetime1">
              <a:rPr lang="da-DK" smtClean="0"/>
              <a:t>17-05-2023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11104642" cy="4148139"/>
          </a:xfrm>
        </p:spPr>
        <p:txBody>
          <a:bodyPr/>
          <a:lstStyle>
            <a:lvl1pPr>
              <a:spcAft>
                <a:spcPts val="600"/>
              </a:spcAft>
              <a:defRPr sz="24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D5B630E-43CE-844A-940E-F43487ACEA3D}" type="datetime1">
              <a:rPr lang="da-DK" smtClean="0"/>
              <a:t>17-05-2023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50112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Indsæt valgfrit billede og logo - Negativ">
    <p:spTree>
      <p:nvGrpSpPr>
        <p:cNvPr id="1" name=""/>
        <p:cNvGrpSpPr/>
        <p:nvPr/>
      </p:nvGrpSpPr>
      <p:grpSpPr>
        <a:xfrm>
          <a:off x="0" y="0"/>
          <a:ext cx="0" cy="0"/>
          <a:chOff x="0" y="0"/>
          <a:chExt cx="0" cy="0"/>
        </a:xfrm>
      </p:grpSpPr>
      <p:sp>
        <p:nvSpPr>
          <p:cNvPr id="4" name="Picture Placeholder 3"/>
          <p:cNvSpPr>
            <a:spLocks noGrp="1" noChangeAspect="1"/>
          </p:cNvSpPr>
          <p:nvPr>
            <p:ph type="pic" sz="quarter" idx="14" hasCustomPrompt="1"/>
          </p:nvPr>
        </p:nvSpPr>
        <p:spPr>
          <a:xfrm>
            <a:off x="0" y="0"/>
            <a:ext cx="12204700" cy="6858000"/>
          </a:xfrm>
          <a:ln>
            <a:noFill/>
          </a:ln>
        </p:spPr>
        <p:txBody>
          <a:bodyPr tIns="720000">
            <a:normAutofit/>
          </a:bodyPr>
          <a:lstStyle>
            <a:lvl1pPr marL="0" marR="0" indent="0" algn="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a:t>
            </a:r>
            <a:br>
              <a:rPr lang="da-DK" noProof="0" dirty="0"/>
            </a:br>
            <a:r>
              <a:rPr lang="da-DK" noProof="0" dirty="0"/>
              <a:t>det hvide felt og indsæt billede via ”indsæt </a:t>
            </a:r>
            <a:br>
              <a:rPr lang="da-DK" noProof="0" dirty="0"/>
            </a:br>
            <a:r>
              <a:rPr lang="da-DK" noProof="0" dirty="0"/>
              <a:t>billede” i menulinjen eller træk billedet ind</a:t>
            </a:r>
          </a:p>
        </p:txBody>
      </p:sp>
      <p:sp>
        <p:nvSpPr>
          <p:cNvPr id="13" name="Pladsholder til billede 7">
            <a:extLst>
              <a:ext uri="{FF2B5EF4-FFF2-40B4-BE49-F238E27FC236}">
                <a16:creationId xmlns:a16="http://schemas.microsoft.com/office/drawing/2014/main" id="{D151542C-D8FC-4DF6-B231-353868BC92D3}"/>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14" name="Pladsholder til billede 7">
            <a:extLst>
              <a:ext uri="{FF2B5EF4-FFF2-40B4-BE49-F238E27FC236}">
                <a16:creationId xmlns:a16="http://schemas.microsoft.com/office/drawing/2014/main" id="{4BBED94B-CFEE-49E6-A62E-41C788825A14}"/>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5" name="Text Placeholder 13">
            <a:extLst>
              <a:ext uri="{FF2B5EF4-FFF2-40B4-BE49-F238E27FC236}">
                <a16:creationId xmlns:a16="http://schemas.microsoft.com/office/drawing/2014/main" id="{BBF42C7A-6E59-480F-B7C6-B03C2965BEEE}"/>
              </a:ext>
            </a:extLst>
          </p:cNvPr>
          <p:cNvSpPr>
            <a:spLocks noGrp="1"/>
          </p:cNvSpPr>
          <p:nvPr>
            <p:ph type="body" sz="quarter" idx="36"/>
          </p:nvPr>
        </p:nvSpPr>
        <p:spPr>
          <a:xfrm>
            <a:off x="10834226" y="5999432"/>
            <a:ext cx="892800" cy="374400"/>
          </a:xfrm>
          <a:blipFill>
            <a:blip r:embed="rId2" cstate="email">
              <a:extLst>
                <a:ext uri="{28A0092B-C50C-407E-A947-70E740481C1C}">
                  <a14:useLocalDpi xmlns:a14="http://schemas.microsoft.com/office/drawing/2010/main"/>
                </a:ext>
              </a:extLst>
            </a:blip>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
        <p:nvSpPr>
          <p:cNvPr id="16" name="Text Placeholder 13">
            <a:extLst>
              <a:ext uri="{FF2B5EF4-FFF2-40B4-BE49-F238E27FC236}">
                <a16:creationId xmlns:a16="http://schemas.microsoft.com/office/drawing/2014/main" id="{5BFDF063-ACAB-4EDE-A22B-A21C89B4E0BE}"/>
              </a:ext>
            </a:extLst>
          </p:cNvPr>
          <p:cNvSpPr>
            <a:spLocks noGrp="1"/>
          </p:cNvSpPr>
          <p:nvPr>
            <p:ph type="body" sz="quarter" idx="24"/>
          </p:nvPr>
        </p:nvSpPr>
        <p:spPr>
          <a:xfrm>
            <a:off x="934063" y="-9525"/>
            <a:ext cx="6379200" cy="4496400"/>
          </a:xfrm>
          <a:solidFill>
            <a:schemeClr val="accent2">
              <a:alpha val="8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37" name="Text Placeholder 6"/>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1E56204B-D664-46BE-9306-61AD5C5360C2}"/>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Tree>
    <p:extLst>
      <p:ext uri="{BB962C8B-B14F-4D97-AF65-F5344CB8AC3E}">
        <p14:creationId xmlns:p14="http://schemas.microsoft.com/office/powerpoint/2010/main" val="3375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Indsæt valgfrit billede og logo">
    <p:spTree>
      <p:nvGrpSpPr>
        <p:cNvPr id="1" name=""/>
        <p:cNvGrpSpPr/>
        <p:nvPr/>
      </p:nvGrpSpPr>
      <p:grpSpPr>
        <a:xfrm>
          <a:off x="0" y="0"/>
          <a:ext cx="0" cy="0"/>
          <a:chOff x="0" y="0"/>
          <a:chExt cx="0" cy="0"/>
        </a:xfrm>
      </p:grpSpPr>
      <p:sp>
        <p:nvSpPr>
          <p:cNvPr id="4" name="Picture Placeholder 3"/>
          <p:cNvSpPr>
            <a:spLocks noGrp="1" noChangeAspect="1"/>
          </p:cNvSpPr>
          <p:nvPr>
            <p:ph type="pic" sz="quarter" idx="14" hasCustomPrompt="1"/>
          </p:nvPr>
        </p:nvSpPr>
        <p:spPr>
          <a:xfrm>
            <a:off x="0" y="0"/>
            <a:ext cx="12204700" cy="6858000"/>
          </a:xfrm>
          <a:ln>
            <a:noFill/>
          </a:ln>
        </p:spPr>
        <p:txBody>
          <a:bodyPr tIns="720000">
            <a:normAutofit/>
          </a:bodyPr>
          <a:lstStyle>
            <a:lvl1pPr marL="0" marR="0" indent="0" algn="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a:t>
            </a:r>
            <a:br>
              <a:rPr lang="da-DK" noProof="0" dirty="0"/>
            </a:br>
            <a:r>
              <a:rPr lang="da-DK" noProof="0" dirty="0"/>
              <a:t>det hvide felt og indsæt billede via ”indsæt </a:t>
            </a:r>
            <a:br>
              <a:rPr lang="da-DK" noProof="0" dirty="0"/>
            </a:br>
            <a:r>
              <a:rPr lang="da-DK" noProof="0" dirty="0"/>
              <a:t>billede” i menulinjen eller træk billedet ind</a:t>
            </a:r>
          </a:p>
        </p:txBody>
      </p:sp>
      <p:sp>
        <p:nvSpPr>
          <p:cNvPr id="13" name="Pladsholder til billede 7">
            <a:extLst>
              <a:ext uri="{FF2B5EF4-FFF2-40B4-BE49-F238E27FC236}">
                <a16:creationId xmlns:a16="http://schemas.microsoft.com/office/drawing/2014/main" id="{D151542C-D8FC-4DF6-B231-353868BC92D3}"/>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14" name="Pladsholder til billede 7">
            <a:extLst>
              <a:ext uri="{FF2B5EF4-FFF2-40B4-BE49-F238E27FC236}">
                <a16:creationId xmlns:a16="http://schemas.microsoft.com/office/drawing/2014/main" id="{4BBED94B-CFEE-49E6-A62E-41C788825A14}"/>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5" name="Text Placeholder 13">
            <a:extLst>
              <a:ext uri="{FF2B5EF4-FFF2-40B4-BE49-F238E27FC236}">
                <a16:creationId xmlns:a16="http://schemas.microsoft.com/office/drawing/2014/main" id="{BBF42C7A-6E59-480F-B7C6-B03C2965BEEE}"/>
              </a:ext>
            </a:extLst>
          </p:cNvPr>
          <p:cNvSpPr>
            <a:spLocks noGrp="1"/>
          </p:cNvSpPr>
          <p:nvPr>
            <p:ph type="body" sz="quarter" idx="36"/>
          </p:nvPr>
        </p:nvSpPr>
        <p:spPr>
          <a:xfrm>
            <a:off x="10834226" y="5999432"/>
            <a:ext cx="892800" cy="374400"/>
          </a:xfrm>
          <a:blipFill>
            <a:blip r:embed="rId2" cstate="email">
              <a:extLst>
                <a:ext uri="{28A0092B-C50C-407E-A947-70E740481C1C}">
                  <a14:useLocalDpi xmlns:a14="http://schemas.microsoft.com/office/drawing/2010/main"/>
                </a:ext>
              </a:extLst>
            </a:blip>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
        <p:nvSpPr>
          <p:cNvPr id="16" name="Text Placeholder 13">
            <a:extLst>
              <a:ext uri="{FF2B5EF4-FFF2-40B4-BE49-F238E27FC236}">
                <a16:creationId xmlns:a16="http://schemas.microsoft.com/office/drawing/2014/main" id="{5BFDF063-ACAB-4EDE-A22B-A21C89B4E0BE}"/>
              </a:ext>
            </a:extLst>
          </p:cNvPr>
          <p:cNvSpPr>
            <a:spLocks noGrp="1"/>
          </p:cNvSpPr>
          <p:nvPr>
            <p:ph type="body" sz="quarter" idx="24"/>
          </p:nvPr>
        </p:nvSpPr>
        <p:spPr>
          <a:xfrm>
            <a:off x="934063" y="-9525"/>
            <a:ext cx="6379200" cy="4496400"/>
          </a:xfrm>
          <a:solidFill>
            <a:schemeClr val="accent2">
              <a:alpha val="8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37" name="Text Placeholder 6"/>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2" name="Text Placeholder 6">
            <a:extLst>
              <a:ext uri="{FF2B5EF4-FFF2-40B4-BE49-F238E27FC236}">
                <a16:creationId xmlns:a16="http://schemas.microsoft.com/office/drawing/2014/main" id="{1E56204B-D664-46BE-9306-61AD5C5360C2}"/>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Tree>
    <p:extLst>
      <p:ext uri="{BB962C8B-B14F-4D97-AF65-F5344CB8AC3E}">
        <p14:creationId xmlns:p14="http://schemas.microsoft.com/office/powerpoint/2010/main" val="284374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Forside - Fuldt billede og små bokse">
    <p:spTree>
      <p:nvGrpSpPr>
        <p:cNvPr id="1" name=""/>
        <p:cNvGrpSpPr/>
        <p:nvPr/>
      </p:nvGrpSpPr>
      <p:grpSpPr>
        <a:xfrm>
          <a:off x="0" y="0"/>
          <a:ext cx="0" cy="0"/>
          <a:chOff x="0" y="0"/>
          <a:chExt cx="0" cy="0"/>
        </a:xfrm>
      </p:grpSpPr>
      <p:pic>
        <p:nvPicPr>
          <p:cNvPr id="3" name="Billede 2" descr="Et billede, der indeholder udendørs, græs, jord, parkeret&#10;&#10;Automatisk genereret beskrivelse">
            <a:extLst>
              <a:ext uri="{FF2B5EF4-FFF2-40B4-BE49-F238E27FC236}">
                <a16:creationId xmlns:a16="http://schemas.microsoft.com/office/drawing/2014/main" id="{5F81A8E7-31C9-EAE9-381C-599ACB80B8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413" cy="6858000"/>
          </a:xfrm>
          <a:prstGeom prst="rect">
            <a:avLst/>
          </a:prstGeom>
        </p:spPr>
      </p:pic>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1" name="Rektangel 10">
            <a:extLst>
              <a:ext uri="{FF2B5EF4-FFF2-40B4-BE49-F238E27FC236}">
                <a16:creationId xmlns:a16="http://schemas.microsoft.com/office/drawing/2014/main" id="{3E91851B-E652-4184-BCEA-66608DEFF098}"/>
              </a:ext>
            </a:extLst>
          </p:cNvPr>
          <p:cNvSpPr/>
          <p:nvPr userDrawn="1"/>
        </p:nvSpPr>
        <p:spPr>
          <a:xfrm>
            <a:off x="921212" y="-36648"/>
            <a:ext cx="6377363" cy="449635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3" name="Title 1">
            <a:extLst>
              <a:ext uri="{FF2B5EF4-FFF2-40B4-BE49-F238E27FC236}">
                <a16:creationId xmlns:a16="http://schemas.microsoft.com/office/drawing/2014/main" id="{8860FFEE-A2AC-43D7-897C-D130B8C412D3}"/>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4" name="Text Placeholder 6">
            <a:extLst>
              <a:ext uri="{FF2B5EF4-FFF2-40B4-BE49-F238E27FC236}">
                <a16:creationId xmlns:a16="http://schemas.microsoft.com/office/drawing/2014/main" id="{1FAD0AD5-FBF2-44C0-B15E-F1EB61BB8D44}"/>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6" name="Text Placeholder 6">
            <a:extLst>
              <a:ext uri="{FF2B5EF4-FFF2-40B4-BE49-F238E27FC236}">
                <a16:creationId xmlns:a16="http://schemas.microsoft.com/office/drawing/2014/main" id="{C582E648-2E97-4B76-AD8D-C4772A1EC83A}"/>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7" name="Rektangel 16">
            <a:extLst>
              <a:ext uri="{FF2B5EF4-FFF2-40B4-BE49-F238E27FC236}">
                <a16:creationId xmlns:a16="http://schemas.microsoft.com/office/drawing/2014/main" id="{BC30FB38-11DF-4F05-A11A-FE50F96E1A16}"/>
              </a:ext>
            </a:extLst>
          </p:cNvPr>
          <p:cNvSpPr/>
          <p:nvPr userDrawn="1"/>
        </p:nvSpPr>
        <p:spPr>
          <a:xfrm>
            <a:off x="10834226" y="5999432"/>
            <a:ext cx="892800" cy="3744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179867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Forside - Fuldt billede og små bokse">
    <p:spTree>
      <p:nvGrpSpPr>
        <p:cNvPr id="1" name=""/>
        <p:cNvGrpSpPr/>
        <p:nvPr/>
      </p:nvGrpSpPr>
      <p:grpSpPr>
        <a:xfrm>
          <a:off x="0" y="0"/>
          <a:ext cx="0" cy="0"/>
          <a:chOff x="0" y="0"/>
          <a:chExt cx="0" cy="0"/>
        </a:xfrm>
      </p:grpSpPr>
      <p:pic>
        <p:nvPicPr>
          <p:cNvPr id="6" name="Billede 5" descr="Et billede, der indeholder person&#10;&#10;Automatisk genereret beskrivelse">
            <a:extLst>
              <a:ext uri="{FF2B5EF4-FFF2-40B4-BE49-F238E27FC236}">
                <a16:creationId xmlns:a16="http://schemas.microsoft.com/office/drawing/2014/main" id="{872C17DD-F642-397F-EA09-63022B782C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203621" cy="6858000"/>
          </a:xfrm>
          <a:prstGeom prst="rect">
            <a:avLst/>
          </a:prstGeom>
        </p:spPr>
      </p:pic>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1" name="Rektangel 10">
            <a:extLst>
              <a:ext uri="{FF2B5EF4-FFF2-40B4-BE49-F238E27FC236}">
                <a16:creationId xmlns:a16="http://schemas.microsoft.com/office/drawing/2014/main" id="{3E91851B-E652-4184-BCEA-66608DEFF098}"/>
              </a:ext>
            </a:extLst>
          </p:cNvPr>
          <p:cNvSpPr/>
          <p:nvPr userDrawn="1"/>
        </p:nvSpPr>
        <p:spPr>
          <a:xfrm>
            <a:off x="921212" y="-36648"/>
            <a:ext cx="6377363" cy="4496354"/>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4" name="Title 1">
            <a:extLst>
              <a:ext uri="{FF2B5EF4-FFF2-40B4-BE49-F238E27FC236}">
                <a16:creationId xmlns:a16="http://schemas.microsoft.com/office/drawing/2014/main" id="{4B0DBC7E-45A1-45B7-88BC-014A2269DD3B}"/>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B82EB2A7-9407-4EF7-8A78-38A0ADAA0FF7}"/>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2C5A0169-CD00-4F6A-AE4D-64B34F5E0BDE}"/>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9" name="Text Placeholder 13">
            <a:extLst>
              <a:ext uri="{FF2B5EF4-FFF2-40B4-BE49-F238E27FC236}">
                <a16:creationId xmlns:a16="http://schemas.microsoft.com/office/drawing/2014/main" id="{D111AF64-927D-4EFC-820D-6F48BF3585E6}"/>
              </a:ext>
            </a:extLst>
          </p:cNvPr>
          <p:cNvSpPr>
            <a:spLocks noGrp="1"/>
          </p:cNvSpPr>
          <p:nvPr>
            <p:ph type="body" sz="quarter" idx="36"/>
          </p:nvPr>
        </p:nvSpPr>
        <p:spPr>
          <a:xfrm>
            <a:off x="10834226" y="5999432"/>
            <a:ext cx="892800" cy="374400"/>
          </a:xfrm>
          <a:blipFill>
            <a:blip r:embed="rId3" cstate="email">
              <a:extLst>
                <a:ext uri="{28A0092B-C50C-407E-A947-70E740481C1C}">
                  <a14:useLocalDpi xmlns:a14="http://schemas.microsoft.com/office/drawing/2010/main"/>
                </a:ext>
              </a:extLst>
            </a:blip>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Tree>
    <p:extLst>
      <p:ext uri="{BB962C8B-B14F-4D97-AF65-F5344CB8AC3E}">
        <p14:creationId xmlns:p14="http://schemas.microsoft.com/office/powerpoint/2010/main" val="43358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Forside - Fuldt billede og små bokse">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060ECCF-972D-3873-2C2E-AF8A32C975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0412" cy="6911521"/>
          </a:xfrm>
          <a:prstGeom prst="rect">
            <a:avLst/>
          </a:prstGeom>
        </p:spPr>
      </p:pic>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1" name="Rektangel 10">
            <a:extLst>
              <a:ext uri="{FF2B5EF4-FFF2-40B4-BE49-F238E27FC236}">
                <a16:creationId xmlns:a16="http://schemas.microsoft.com/office/drawing/2014/main" id="{3E91851B-E652-4184-BCEA-66608DEFF098}"/>
              </a:ext>
            </a:extLst>
          </p:cNvPr>
          <p:cNvSpPr/>
          <p:nvPr userDrawn="1"/>
        </p:nvSpPr>
        <p:spPr>
          <a:xfrm>
            <a:off x="921212" y="-36648"/>
            <a:ext cx="6377363" cy="4496354"/>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3" name="Title 1">
            <a:extLst>
              <a:ext uri="{FF2B5EF4-FFF2-40B4-BE49-F238E27FC236}">
                <a16:creationId xmlns:a16="http://schemas.microsoft.com/office/drawing/2014/main" id="{26834E11-498C-4198-A032-ED14BDD91E58}"/>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4" name="Text Placeholder 6">
            <a:extLst>
              <a:ext uri="{FF2B5EF4-FFF2-40B4-BE49-F238E27FC236}">
                <a16:creationId xmlns:a16="http://schemas.microsoft.com/office/drawing/2014/main" id="{65292C3B-D5F0-45FD-950E-7BF90855BAB8}"/>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6" name="Text Placeholder 6">
            <a:extLst>
              <a:ext uri="{FF2B5EF4-FFF2-40B4-BE49-F238E27FC236}">
                <a16:creationId xmlns:a16="http://schemas.microsoft.com/office/drawing/2014/main" id="{DF798D23-BE42-4BA5-8D89-2452CD4B11FC}"/>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7" name="Rektangel 16">
            <a:extLst>
              <a:ext uri="{FF2B5EF4-FFF2-40B4-BE49-F238E27FC236}">
                <a16:creationId xmlns:a16="http://schemas.microsoft.com/office/drawing/2014/main" id="{2693AC7A-DA7F-441C-AA4A-80123F4E87BB}"/>
              </a:ext>
            </a:extLst>
          </p:cNvPr>
          <p:cNvSpPr/>
          <p:nvPr userDrawn="1"/>
        </p:nvSpPr>
        <p:spPr>
          <a:xfrm>
            <a:off x="10834226" y="5999432"/>
            <a:ext cx="892800" cy="3744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92820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orside - Fuldt billede og små bokse">
    <p:spTree>
      <p:nvGrpSpPr>
        <p:cNvPr id="1" name=""/>
        <p:cNvGrpSpPr/>
        <p:nvPr/>
      </p:nvGrpSpPr>
      <p:grpSpPr>
        <a:xfrm>
          <a:off x="0" y="0"/>
          <a:ext cx="0" cy="0"/>
          <a:chOff x="0" y="0"/>
          <a:chExt cx="0" cy="0"/>
        </a:xfrm>
      </p:grpSpPr>
      <p:pic>
        <p:nvPicPr>
          <p:cNvPr id="3" name="Billede 2" descr="Et billede, der indeholder himmel, græs, udendørs, natur&#10;&#10;Automatisk genereret beskrivelse">
            <a:extLst>
              <a:ext uri="{FF2B5EF4-FFF2-40B4-BE49-F238E27FC236}">
                <a16:creationId xmlns:a16="http://schemas.microsoft.com/office/drawing/2014/main" id="{E57EC2EA-71F6-A18C-1FAB-81D9257423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1590"/>
            <a:ext cx="12190413" cy="6846410"/>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rgbClr val="4B3E3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6" name="Title 1">
            <a:extLst>
              <a:ext uri="{FF2B5EF4-FFF2-40B4-BE49-F238E27FC236}">
                <a16:creationId xmlns:a16="http://schemas.microsoft.com/office/drawing/2014/main" id="{8B585EC9-7D25-4075-BFFF-B2585D0CEC73}"/>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7" name="Text Placeholder 6">
            <a:extLst>
              <a:ext uri="{FF2B5EF4-FFF2-40B4-BE49-F238E27FC236}">
                <a16:creationId xmlns:a16="http://schemas.microsoft.com/office/drawing/2014/main" id="{B4DC2986-95FE-4857-8AA5-D37D9525C401}"/>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8" name="Text Placeholder 6">
            <a:extLst>
              <a:ext uri="{FF2B5EF4-FFF2-40B4-BE49-F238E27FC236}">
                <a16:creationId xmlns:a16="http://schemas.microsoft.com/office/drawing/2014/main" id="{30CDBDF5-5D80-41DE-B0F6-6EF232DC8468}"/>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9" name="Rektangel 18">
            <a:extLst>
              <a:ext uri="{FF2B5EF4-FFF2-40B4-BE49-F238E27FC236}">
                <a16:creationId xmlns:a16="http://schemas.microsoft.com/office/drawing/2014/main" id="{A64D6715-5AD4-49FA-8D81-C0C810D491C5}"/>
              </a:ext>
            </a:extLst>
          </p:cNvPr>
          <p:cNvSpPr/>
          <p:nvPr userDrawn="1"/>
        </p:nvSpPr>
        <p:spPr>
          <a:xfrm>
            <a:off x="10834226" y="5999432"/>
            <a:ext cx="892800" cy="3744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38022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Forside - Fuldt billede og små bokse">
    <p:spTree>
      <p:nvGrpSpPr>
        <p:cNvPr id="1" name=""/>
        <p:cNvGrpSpPr/>
        <p:nvPr/>
      </p:nvGrpSpPr>
      <p:grpSpPr>
        <a:xfrm>
          <a:off x="0" y="0"/>
          <a:ext cx="0" cy="0"/>
          <a:chOff x="0" y="0"/>
          <a:chExt cx="0" cy="0"/>
        </a:xfrm>
      </p:grpSpPr>
      <p:pic>
        <p:nvPicPr>
          <p:cNvPr id="3" name="Billede 2" descr="Et billede, der indeholder mand, person&#10;&#10;Automatisk genereret beskrivelse">
            <a:extLst>
              <a:ext uri="{FF2B5EF4-FFF2-40B4-BE49-F238E27FC236}">
                <a16:creationId xmlns:a16="http://schemas.microsoft.com/office/drawing/2014/main" id="{F5B5DF54-78F8-479B-BD92-6E953740DA3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0412" cy="6858000"/>
          </a:xfrm>
          <a:prstGeom prst="rect">
            <a:avLst/>
          </a:prstGeom>
        </p:spPr>
      </p:pic>
      <p:sp>
        <p:nvSpPr>
          <p:cNvPr id="13" name="Rektangel 12">
            <a:extLst>
              <a:ext uri="{FF2B5EF4-FFF2-40B4-BE49-F238E27FC236}">
                <a16:creationId xmlns:a16="http://schemas.microsoft.com/office/drawing/2014/main" id="{40CFF6E4-837A-4787-A133-ED5B8D91DB9E}"/>
              </a:ext>
            </a:extLst>
          </p:cNvPr>
          <p:cNvSpPr/>
          <p:nvPr userDrawn="1"/>
        </p:nvSpPr>
        <p:spPr>
          <a:xfrm>
            <a:off x="921213" y="-36648"/>
            <a:ext cx="6377362" cy="4496354"/>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chemeClr val="accent2"/>
              </a:solidFill>
            </a:endParaRPr>
          </a:p>
        </p:txBody>
      </p:sp>
      <p:sp>
        <p:nvSpPr>
          <p:cNvPr id="23" name="Pladsholder til billede 7">
            <a:extLst>
              <a:ext uri="{FF2B5EF4-FFF2-40B4-BE49-F238E27FC236}">
                <a16:creationId xmlns:a16="http://schemas.microsoft.com/office/drawing/2014/main" id="{2D3C8634-6A3D-4285-8FCC-17950D72F5C0}"/>
              </a:ext>
            </a:extLst>
          </p:cNvPr>
          <p:cNvSpPr>
            <a:spLocks noGrp="1" noChangeAspect="1"/>
          </p:cNvSpPr>
          <p:nvPr>
            <p:ph type="pic" sz="quarter" idx="35" hasCustomPrompt="1"/>
          </p:nvPr>
        </p:nvSpPr>
        <p:spPr>
          <a:xfrm>
            <a:off x="7375465" y="6013832"/>
            <a:ext cx="2966883" cy="360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2"/>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PAF/KAF/MAF/KAR... </a:t>
            </a:r>
            <a:br>
              <a:rPr lang="da-DK" noProof="0" dirty="0"/>
            </a:br>
            <a:r>
              <a:rPr lang="da-DK" noProof="0" dirty="0"/>
              <a:t>Q:\SEGES_Visuel_identitet\PowerPoint\Skabeloner\Grafik til SEGES </a:t>
            </a:r>
            <a:r>
              <a:rPr lang="da-DK" noProof="0" dirty="0" err="1"/>
              <a:t>pptx</a:t>
            </a:r>
            <a:endParaRPr lang="da-DK" noProof="0" dirty="0"/>
          </a:p>
          <a:p>
            <a:pPr lvl="0"/>
            <a:endParaRPr lang="da-DK" noProof="0" dirty="0"/>
          </a:p>
        </p:txBody>
      </p:sp>
      <p:sp>
        <p:nvSpPr>
          <p:cNvPr id="24" name="Pladsholder til billede 7">
            <a:extLst>
              <a:ext uri="{FF2B5EF4-FFF2-40B4-BE49-F238E27FC236}">
                <a16:creationId xmlns:a16="http://schemas.microsoft.com/office/drawing/2014/main" id="{46E59BC0-05D3-4ED2-A86F-1DEEC3F5D33A}"/>
              </a:ext>
            </a:extLst>
          </p:cNvPr>
          <p:cNvSpPr>
            <a:spLocks noGrp="1" noChangeAspect="1"/>
          </p:cNvSpPr>
          <p:nvPr>
            <p:ph type="pic" sz="quarter" idx="15" hasCustomPrompt="1"/>
          </p:nvPr>
        </p:nvSpPr>
        <p:spPr>
          <a:xfrm>
            <a:off x="5987888" y="6013832"/>
            <a:ext cx="900000" cy="414170"/>
          </a:xfrm>
          <a:prstGeom prst="rect">
            <a:avLst/>
          </a:prstGeom>
          <a:noFill/>
          <a:ln w="9525">
            <a:noFill/>
            <a:miter lim="800000"/>
            <a:headEnd/>
            <a:tailEnd/>
          </a:ln>
        </p:spPr>
        <p:txBody>
          <a:bodyPr rtlCol="0" anchor="t">
            <a:no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7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4" name="Title 1">
            <a:extLst>
              <a:ext uri="{FF2B5EF4-FFF2-40B4-BE49-F238E27FC236}">
                <a16:creationId xmlns:a16="http://schemas.microsoft.com/office/drawing/2014/main" id="{DF52A3C5-DD60-4F5B-A4C6-E3C5DD3F5E6F}"/>
              </a:ext>
            </a:extLst>
          </p:cNvPr>
          <p:cNvSpPr>
            <a:spLocks noGrp="1"/>
          </p:cNvSpPr>
          <p:nvPr>
            <p:ph type="ctrTitle"/>
          </p:nvPr>
        </p:nvSpPr>
        <p:spPr>
          <a:xfrm>
            <a:off x="1223781" y="2144494"/>
            <a:ext cx="5914064" cy="433324"/>
          </a:xfrm>
        </p:spPr>
        <p:txBody>
          <a:bodyPr wrap="square" anchor="b">
            <a:spAutoFit/>
          </a:bodyPr>
          <a:lstStyle>
            <a:lvl1pPr>
              <a:lnSpc>
                <a:spcPct val="88000"/>
              </a:lnSpc>
              <a:defRPr sz="3200">
                <a:solidFill>
                  <a:schemeClr val="bg2"/>
                </a:solidFill>
              </a:defRPr>
            </a:lvl1pPr>
          </a:lstStyle>
          <a:p>
            <a:r>
              <a:rPr lang="da-DK" noProof="0"/>
              <a:t>Klik for at redigere titeltypografien i masteren</a:t>
            </a:r>
            <a:endParaRPr lang="da-DK" noProof="0" dirty="0"/>
          </a:p>
        </p:txBody>
      </p:sp>
      <p:sp>
        <p:nvSpPr>
          <p:cNvPr id="16" name="Text Placeholder 6">
            <a:extLst>
              <a:ext uri="{FF2B5EF4-FFF2-40B4-BE49-F238E27FC236}">
                <a16:creationId xmlns:a16="http://schemas.microsoft.com/office/drawing/2014/main" id="{7B93E016-FF5B-4C50-B8A0-EB349FFDE4D8}"/>
              </a:ext>
            </a:extLst>
          </p:cNvPr>
          <p:cNvSpPr>
            <a:spLocks noGrp="1"/>
          </p:cNvSpPr>
          <p:nvPr>
            <p:ph type="body" sz="quarter" idx="27" hasCustomPrompt="1"/>
          </p:nvPr>
        </p:nvSpPr>
        <p:spPr>
          <a:xfrm>
            <a:off x="1223781" y="2868123"/>
            <a:ext cx="5914064" cy="416847"/>
          </a:xfrm>
        </p:spPr>
        <p:txBody>
          <a:bodyPr/>
          <a:lstStyle>
            <a:lvl1pPr marL="0" indent="0">
              <a:buNone/>
              <a:defRPr sz="2400" b="0">
                <a:solidFill>
                  <a:schemeClr val="bg2"/>
                </a:solidFill>
              </a:defRPr>
            </a:lvl1pPr>
            <a:lvl2pPr marL="252000" indent="0">
              <a:buNone/>
              <a:defRPr/>
            </a:lvl2pPr>
          </a:lstStyle>
          <a:p>
            <a:pPr lvl="0"/>
            <a:r>
              <a:rPr lang="da-DK" dirty="0"/>
              <a:t>Klik for at tilføje navn</a:t>
            </a:r>
          </a:p>
        </p:txBody>
      </p:sp>
      <p:sp>
        <p:nvSpPr>
          <p:cNvPr id="17" name="Text Placeholder 6">
            <a:extLst>
              <a:ext uri="{FF2B5EF4-FFF2-40B4-BE49-F238E27FC236}">
                <a16:creationId xmlns:a16="http://schemas.microsoft.com/office/drawing/2014/main" id="{59C20E4B-5B66-4361-8474-9B798A393963}"/>
              </a:ext>
            </a:extLst>
          </p:cNvPr>
          <p:cNvSpPr>
            <a:spLocks noGrp="1"/>
          </p:cNvSpPr>
          <p:nvPr>
            <p:ph type="body" sz="quarter" idx="28" hasCustomPrompt="1"/>
          </p:nvPr>
        </p:nvSpPr>
        <p:spPr>
          <a:xfrm>
            <a:off x="1223781" y="3633003"/>
            <a:ext cx="5914064" cy="375820"/>
          </a:xfrm>
        </p:spPr>
        <p:txBody>
          <a:bodyPr/>
          <a:lstStyle>
            <a:lvl1pPr marL="0" indent="0">
              <a:buNone/>
              <a:defRPr lang="da-DK" sz="2000" b="1" kern="1200" dirty="0">
                <a:solidFill>
                  <a:schemeClr val="bg2"/>
                </a:solidFill>
                <a:latin typeface="+mn-lt"/>
                <a:ea typeface="+mn-ea"/>
                <a:cs typeface="+mn-cs"/>
              </a:defRPr>
            </a:lvl1pPr>
            <a:lvl2pPr marL="252000" indent="0">
              <a:buNone/>
              <a:defRPr/>
            </a:lvl2pPr>
          </a:lstStyle>
          <a:p>
            <a:pPr lvl="0"/>
            <a:r>
              <a:rPr lang="da-DK" dirty="0"/>
              <a:t>Klik for at tilføje dato</a:t>
            </a:r>
          </a:p>
        </p:txBody>
      </p:sp>
      <p:sp>
        <p:nvSpPr>
          <p:cNvPr id="18" name="Rektangel 17">
            <a:extLst>
              <a:ext uri="{FF2B5EF4-FFF2-40B4-BE49-F238E27FC236}">
                <a16:creationId xmlns:a16="http://schemas.microsoft.com/office/drawing/2014/main" id="{DF75E051-4135-4F6B-928B-46DBF4216DCA}"/>
              </a:ext>
            </a:extLst>
          </p:cNvPr>
          <p:cNvSpPr/>
          <p:nvPr userDrawn="1"/>
        </p:nvSpPr>
        <p:spPr>
          <a:xfrm>
            <a:off x="10834226" y="5999432"/>
            <a:ext cx="892800" cy="3744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46211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858808"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11104642"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chemeClr val="accent3"/>
                </a:solidFill>
              </a:defRPr>
            </a:lvl1pPr>
          </a:lstStyle>
          <a:p>
            <a:fld id="{1C94F387-72AF-7F46-9F62-3BEE8B63B887}" type="datetime1">
              <a:rPr lang="da-DK" smtClean="0"/>
              <a:pPr/>
              <a:t>17-05-2023</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chemeClr val="accent3"/>
                </a:solidFill>
              </a:defRPr>
            </a:lvl1pPr>
          </a:lstStyle>
          <a:p>
            <a:fld id="{4F2B6656-7882-4CEF-9850-9EB873E823C4}" type="slidenum">
              <a:rPr lang="da-DK" smtClean="0"/>
              <a:pPr/>
              <a:t>‹nr.›</a:t>
            </a:fld>
            <a:endParaRPr lang="da-DK"/>
          </a:p>
        </p:txBody>
      </p:sp>
      <p:pic>
        <p:nvPicPr>
          <p:cNvPr id="8" name="Billede 7">
            <a:extLst>
              <a:ext uri="{FF2B5EF4-FFF2-40B4-BE49-F238E27FC236}">
                <a16:creationId xmlns:a16="http://schemas.microsoft.com/office/drawing/2014/main" id="{5A28E9EC-BC9A-4D03-A0B6-399FCB73B805}"/>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829118" y="6028696"/>
            <a:ext cx="857484" cy="359022"/>
          </a:xfrm>
          <a:prstGeom prst="rect">
            <a:avLst/>
          </a:prstGeom>
        </p:spPr>
      </p:pic>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8" r:id="rId1"/>
    <p:sldLayoutId id="2147483733" r:id="rId2"/>
    <p:sldLayoutId id="2147483750" r:id="rId3"/>
    <p:sldLayoutId id="2147483751" r:id="rId4"/>
    <p:sldLayoutId id="2147483742" r:id="rId5"/>
    <p:sldLayoutId id="2147483743" r:id="rId6"/>
    <p:sldLayoutId id="2147483744" r:id="rId7"/>
    <p:sldLayoutId id="2147483745" r:id="rId8"/>
    <p:sldLayoutId id="2147483746" r:id="rId9"/>
    <p:sldLayoutId id="2147483747" r:id="rId10"/>
    <p:sldLayoutId id="2147483748" r:id="rId11"/>
    <p:sldLayoutId id="2147483730" r:id="rId12"/>
    <p:sldLayoutId id="2147483729" r:id="rId13"/>
    <p:sldLayoutId id="2147483734" r:id="rId14"/>
    <p:sldLayoutId id="2147483735" r:id="rId15"/>
    <p:sldLayoutId id="2147483736" r:id="rId16"/>
    <p:sldLayoutId id="2147483737" r:id="rId17"/>
    <p:sldLayoutId id="2147483739" r:id="rId18"/>
    <p:sldLayoutId id="2147483740" r:id="rId19"/>
    <p:sldLayoutId id="2147483741" r:id="rId20"/>
  </p:sldLayoutIdLst>
  <p:hf sldNum="0" hdr="0" ftr="0" dt="0"/>
  <p:txStyles>
    <p:titleStyle>
      <a:lvl1pPr algn="l" defTabSz="914400" rtl="0" eaLnBrk="1" latinLnBrk="0" hangingPunct="1">
        <a:lnSpc>
          <a:spcPct val="90000"/>
        </a:lnSpc>
        <a:spcBef>
          <a:spcPct val="0"/>
        </a:spcBef>
        <a:buNone/>
        <a:defRPr sz="2800" b="1" kern="1200" baseline="0">
          <a:solidFill>
            <a:schemeClr val="tx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E98ECF7B-45B7-45B6-A821-89A98A100630}"/>
              </a:ext>
            </a:extLst>
          </p:cNvPr>
          <p:cNvSpPr>
            <a:spLocks noGrp="1"/>
          </p:cNvSpPr>
          <p:nvPr>
            <p:ph type="pic" sz="quarter" idx="35"/>
          </p:nvPr>
        </p:nvSpPr>
        <p:spPr/>
      </p:sp>
      <p:sp>
        <p:nvSpPr>
          <p:cNvPr id="3" name="Pladsholder til billede 2">
            <a:extLst>
              <a:ext uri="{FF2B5EF4-FFF2-40B4-BE49-F238E27FC236}">
                <a16:creationId xmlns:a16="http://schemas.microsoft.com/office/drawing/2014/main" id="{68107FD4-A8B8-4719-A813-254A529E6F30}"/>
              </a:ext>
            </a:extLst>
          </p:cNvPr>
          <p:cNvSpPr>
            <a:spLocks noGrp="1"/>
          </p:cNvSpPr>
          <p:nvPr>
            <p:ph type="pic" sz="quarter" idx="15"/>
          </p:nvPr>
        </p:nvSpPr>
        <p:spPr/>
      </p:sp>
      <p:sp>
        <p:nvSpPr>
          <p:cNvPr id="4" name="Titel 3">
            <a:extLst>
              <a:ext uri="{FF2B5EF4-FFF2-40B4-BE49-F238E27FC236}">
                <a16:creationId xmlns:a16="http://schemas.microsoft.com/office/drawing/2014/main" id="{DA8324EA-C248-4B7C-ACF3-64278EAE8455}"/>
              </a:ext>
            </a:extLst>
          </p:cNvPr>
          <p:cNvSpPr>
            <a:spLocks noGrp="1"/>
          </p:cNvSpPr>
          <p:nvPr>
            <p:ph type="ctrTitle"/>
          </p:nvPr>
        </p:nvSpPr>
        <p:spPr>
          <a:xfrm>
            <a:off x="1223781" y="1711170"/>
            <a:ext cx="5914064" cy="866648"/>
          </a:xfrm>
        </p:spPr>
        <p:txBody>
          <a:bodyPr/>
          <a:lstStyle/>
          <a:p>
            <a:r>
              <a:rPr lang="da-DK" dirty="0"/>
              <a:t>Spredning af ukrudt kan begrænses</a:t>
            </a:r>
          </a:p>
        </p:txBody>
      </p:sp>
      <p:sp>
        <p:nvSpPr>
          <p:cNvPr id="5" name="Pladsholder til tekst 4">
            <a:extLst>
              <a:ext uri="{FF2B5EF4-FFF2-40B4-BE49-F238E27FC236}">
                <a16:creationId xmlns:a16="http://schemas.microsoft.com/office/drawing/2014/main" id="{37F30E8E-1591-4DD0-B4A1-70D8782CBF40}"/>
              </a:ext>
            </a:extLst>
          </p:cNvPr>
          <p:cNvSpPr>
            <a:spLocks noGrp="1"/>
          </p:cNvSpPr>
          <p:nvPr>
            <p:ph type="body" sz="quarter" idx="27"/>
          </p:nvPr>
        </p:nvSpPr>
        <p:spPr/>
        <p:txBody>
          <a:bodyPr/>
          <a:lstStyle/>
          <a:p>
            <a:r>
              <a:rPr lang="da-DK" dirty="0"/>
              <a:t>SEGES Innovation</a:t>
            </a:r>
          </a:p>
        </p:txBody>
      </p:sp>
      <p:sp>
        <p:nvSpPr>
          <p:cNvPr id="6" name="Pladsholder til tekst 5">
            <a:extLst>
              <a:ext uri="{FF2B5EF4-FFF2-40B4-BE49-F238E27FC236}">
                <a16:creationId xmlns:a16="http://schemas.microsoft.com/office/drawing/2014/main" id="{8205735F-8599-4AF5-8C12-877E3CD4D5F5}"/>
              </a:ext>
            </a:extLst>
          </p:cNvPr>
          <p:cNvSpPr>
            <a:spLocks noGrp="1"/>
          </p:cNvSpPr>
          <p:nvPr>
            <p:ph type="body" sz="quarter" idx="28"/>
          </p:nvPr>
        </p:nvSpPr>
        <p:spPr/>
        <p:txBody>
          <a:bodyPr/>
          <a:lstStyle/>
          <a:p>
            <a:r>
              <a:rPr lang="da-DK" dirty="0"/>
              <a:t>2023</a:t>
            </a:r>
          </a:p>
        </p:txBody>
      </p:sp>
    </p:spTree>
    <p:extLst>
      <p:ext uri="{BB962C8B-B14F-4D97-AF65-F5344CB8AC3E}">
        <p14:creationId xmlns:p14="http://schemas.microsoft.com/office/powerpoint/2010/main" val="388165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8">
            <a:extLst>
              <a:ext uri="{FF2B5EF4-FFF2-40B4-BE49-F238E27FC236}">
                <a16:creationId xmlns:a16="http://schemas.microsoft.com/office/drawing/2014/main" id="{0847E298-DB67-0E52-DAEF-9DA963F843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9792" y="935975"/>
            <a:ext cx="8982075" cy="5905500"/>
          </a:xfrm>
          <a:prstGeom prst="rect">
            <a:avLst/>
          </a:prstGeom>
          <a:effectLst/>
        </p:spPr>
      </p:pic>
      <p:sp>
        <p:nvSpPr>
          <p:cNvPr id="4" name="Titel 1">
            <a:extLst>
              <a:ext uri="{FF2B5EF4-FFF2-40B4-BE49-F238E27FC236}">
                <a16:creationId xmlns:a16="http://schemas.microsoft.com/office/drawing/2014/main" id="{2F8C71E1-206D-BF46-E84E-D57A7BE85972}"/>
              </a:ext>
            </a:extLst>
          </p:cNvPr>
          <p:cNvSpPr>
            <a:spLocks noGrp="1"/>
          </p:cNvSpPr>
          <p:nvPr>
            <p:ph type="title"/>
          </p:nvPr>
        </p:nvSpPr>
        <p:spPr>
          <a:xfrm>
            <a:off x="529792" y="186072"/>
            <a:ext cx="10288772" cy="711638"/>
          </a:xfrm>
        </p:spPr>
        <p:txBody>
          <a:bodyPr/>
          <a:lstStyle/>
          <a:p>
            <a:r>
              <a:rPr lang="da-DK" dirty="0"/>
              <a:t>Gold hejre i markkant – undgå spredning ind i marken</a:t>
            </a:r>
          </a:p>
        </p:txBody>
      </p:sp>
      <p:sp>
        <p:nvSpPr>
          <p:cNvPr id="12" name="Kombinationstegning: figur 11">
            <a:extLst>
              <a:ext uri="{FF2B5EF4-FFF2-40B4-BE49-F238E27FC236}">
                <a16:creationId xmlns:a16="http://schemas.microsoft.com/office/drawing/2014/main" id="{E99C569C-8D5B-FA59-5CFB-D8F7CA0AA847}"/>
              </a:ext>
            </a:extLst>
          </p:cNvPr>
          <p:cNvSpPr/>
          <p:nvPr/>
        </p:nvSpPr>
        <p:spPr>
          <a:xfrm>
            <a:off x="4195361" y="1072333"/>
            <a:ext cx="1323227" cy="5746840"/>
          </a:xfrm>
          <a:custGeom>
            <a:avLst/>
            <a:gdLst>
              <a:gd name="connsiteX0" fmla="*/ 68168 w 1323227"/>
              <a:gd name="connsiteY0" fmla="*/ 5746840 h 5746840"/>
              <a:gd name="connsiteX1" fmla="*/ 134269 w 1323227"/>
              <a:gd name="connsiteY1" fmla="*/ 954502 h 5746840"/>
              <a:gd name="connsiteX2" fmla="*/ 1280023 w 1323227"/>
              <a:gd name="connsiteY2" fmla="*/ 139254 h 5746840"/>
              <a:gd name="connsiteX3" fmla="*/ 971551 w 1323227"/>
              <a:gd name="connsiteY3" fmla="*/ 7052 h 5746840"/>
            </a:gdLst>
            <a:ahLst/>
            <a:cxnLst>
              <a:cxn ang="0">
                <a:pos x="connsiteX0" y="connsiteY0"/>
              </a:cxn>
              <a:cxn ang="0">
                <a:pos x="connsiteX1" y="connsiteY1"/>
              </a:cxn>
              <a:cxn ang="0">
                <a:pos x="connsiteX2" y="connsiteY2"/>
              </a:cxn>
              <a:cxn ang="0">
                <a:pos x="connsiteX3" y="connsiteY3"/>
              </a:cxn>
            </a:cxnLst>
            <a:rect l="l" t="t" r="r" b="b"/>
            <a:pathLst>
              <a:path w="1323227" h="5746840">
                <a:moveTo>
                  <a:pt x="68168" y="5746840"/>
                </a:moveTo>
                <a:cubicBezTo>
                  <a:pt x="230" y="3817970"/>
                  <a:pt x="-67707" y="1889100"/>
                  <a:pt x="134269" y="954502"/>
                </a:cubicBezTo>
                <a:cubicBezTo>
                  <a:pt x="336245" y="19904"/>
                  <a:pt x="1140476" y="297162"/>
                  <a:pt x="1280023" y="139254"/>
                </a:cubicBezTo>
                <a:cubicBezTo>
                  <a:pt x="1419570" y="-18654"/>
                  <a:pt x="1195560" y="-5801"/>
                  <a:pt x="971551" y="7052"/>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felt 12">
            <a:extLst>
              <a:ext uri="{FF2B5EF4-FFF2-40B4-BE49-F238E27FC236}">
                <a16:creationId xmlns:a16="http://schemas.microsoft.com/office/drawing/2014/main" id="{E6C54EF5-4BD3-744C-C712-8255E2F38DCC}"/>
              </a:ext>
            </a:extLst>
          </p:cNvPr>
          <p:cNvSpPr txBox="1"/>
          <p:nvPr/>
        </p:nvSpPr>
        <p:spPr>
          <a:xfrm>
            <a:off x="2792733" y="5062518"/>
            <a:ext cx="1402628" cy="369332"/>
          </a:xfrm>
          <a:prstGeom prst="rect">
            <a:avLst/>
          </a:prstGeom>
          <a:noFill/>
        </p:spPr>
        <p:txBody>
          <a:bodyPr wrap="none" lIns="0" tIns="0" rIns="0" bIns="0" rtlCol="0">
            <a:spAutoFit/>
          </a:bodyPr>
          <a:lstStyle/>
          <a:p>
            <a:r>
              <a:rPr lang="da-DK" sz="2400" dirty="0"/>
              <a:t>Høst hertil</a:t>
            </a:r>
          </a:p>
        </p:txBody>
      </p:sp>
    </p:spTree>
    <p:extLst>
      <p:ext uri="{BB962C8B-B14F-4D97-AF65-F5344CB8AC3E}">
        <p14:creationId xmlns:p14="http://schemas.microsoft.com/office/powerpoint/2010/main" val="104318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æs, udendørs, plante, frodig&#10;&#10;Automatisk genereret beskrivelse">
            <a:extLst>
              <a:ext uri="{FF2B5EF4-FFF2-40B4-BE49-F238E27FC236}">
                <a16:creationId xmlns:a16="http://schemas.microsoft.com/office/drawing/2014/main" id="{21790FBC-EFD9-4488-8786-460D162BBA96}"/>
              </a:ext>
            </a:extLst>
          </p:cNvPr>
          <p:cNvPicPr>
            <a:picLocks noGrp="1" noChangeAspect="1"/>
          </p:cNvPicPr>
          <p:nvPr>
            <p:ph sz="quarter" idx="21"/>
          </p:nvPr>
        </p:nvPicPr>
        <p:blipFill>
          <a:blip r:embed="rId3" cstate="email">
            <a:extLst>
              <a:ext uri="{28A0092B-C50C-407E-A947-70E740481C1C}">
                <a14:useLocalDpi xmlns:a14="http://schemas.microsoft.com/office/drawing/2010/main"/>
              </a:ext>
            </a:extLst>
          </a:blip>
          <a:stretch>
            <a:fillRect/>
          </a:stretch>
        </p:blipFill>
        <p:spPr>
          <a:xfrm>
            <a:off x="-1" y="0"/>
            <a:ext cx="9143999" cy="6858000"/>
          </a:xfrm>
        </p:spPr>
      </p:pic>
      <p:sp>
        <p:nvSpPr>
          <p:cNvPr id="2" name="Titel 1">
            <a:extLst>
              <a:ext uri="{FF2B5EF4-FFF2-40B4-BE49-F238E27FC236}">
                <a16:creationId xmlns:a16="http://schemas.microsoft.com/office/drawing/2014/main" id="{0FB163BB-369D-4C6C-AECA-F07F242DFE7D}"/>
              </a:ext>
            </a:extLst>
          </p:cNvPr>
          <p:cNvSpPr>
            <a:spLocks noGrp="1"/>
          </p:cNvSpPr>
          <p:nvPr>
            <p:ph type="title"/>
          </p:nvPr>
        </p:nvSpPr>
        <p:spPr>
          <a:xfrm>
            <a:off x="1571783" y="382252"/>
            <a:ext cx="7338302" cy="711638"/>
          </a:xfrm>
        </p:spPr>
        <p:txBody>
          <a:bodyPr/>
          <a:lstStyle/>
          <a:p>
            <a:r>
              <a:rPr lang="da-DK" dirty="0"/>
              <a:t>Vildtstriber – </a:t>
            </a:r>
            <a:br>
              <a:rPr lang="da-DK" dirty="0"/>
            </a:br>
            <a:r>
              <a:rPr lang="da-DK" dirty="0"/>
              <a:t>dyrk ikke ensidigt majs</a:t>
            </a:r>
          </a:p>
        </p:txBody>
      </p:sp>
      <p:sp>
        <p:nvSpPr>
          <p:cNvPr id="6" name="Tekstfelt 5">
            <a:extLst>
              <a:ext uri="{FF2B5EF4-FFF2-40B4-BE49-F238E27FC236}">
                <a16:creationId xmlns:a16="http://schemas.microsoft.com/office/drawing/2014/main" id="{8D71C875-8882-4781-8823-C70851951671}"/>
              </a:ext>
            </a:extLst>
          </p:cNvPr>
          <p:cNvSpPr txBox="1"/>
          <p:nvPr/>
        </p:nvSpPr>
        <p:spPr>
          <a:xfrm>
            <a:off x="9534682" y="1093890"/>
            <a:ext cx="2362200" cy="2215991"/>
          </a:xfrm>
          <a:prstGeom prst="rect">
            <a:avLst/>
          </a:prstGeom>
          <a:noFill/>
        </p:spPr>
        <p:txBody>
          <a:bodyPr wrap="square" lIns="0" tIns="0" rIns="0" bIns="0" rtlCol="0">
            <a:spAutoFit/>
          </a:bodyPr>
          <a:lstStyle/>
          <a:p>
            <a:r>
              <a:rPr lang="da-DK" dirty="0"/>
              <a:t>Dansk Jægerforbund anbefaler ikke majs som vildtpleje.</a:t>
            </a:r>
          </a:p>
          <a:p>
            <a:endParaRPr lang="da-DK" dirty="0"/>
          </a:p>
          <a:p>
            <a:r>
              <a:rPr lang="da-DK" dirty="0"/>
              <a:t>Brug vildtblandinger som er billigere at dyrke og samtidig gavner biodiversiteten.</a:t>
            </a:r>
          </a:p>
        </p:txBody>
      </p:sp>
      <p:sp>
        <p:nvSpPr>
          <p:cNvPr id="7" name="Tekstfelt 6">
            <a:extLst>
              <a:ext uri="{FF2B5EF4-FFF2-40B4-BE49-F238E27FC236}">
                <a16:creationId xmlns:a16="http://schemas.microsoft.com/office/drawing/2014/main" id="{8E7F0E06-F90D-420A-AA45-A66EEB2EA13E}"/>
              </a:ext>
            </a:extLst>
          </p:cNvPr>
          <p:cNvSpPr txBox="1"/>
          <p:nvPr/>
        </p:nvSpPr>
        <p:spPr>
          <a:xfrm>
            <a:off x="4306185" y="6229527"/>
            <a:ext cx="4444999" cy="246221"/>
          </a:xfrm>
          <a:prstGeom prst="rect">
            <a:avLst/>
          </a:prstGeom>
          <a:noFill/>
        </p:spPr>
        <p:txBody>
          <a:bodyPr wrap="none" lIns="0" tIns="0" rIns="0" bIns="0" rtlCol="0">
            <a:spAutoFit/>
          </a:bodyPr>
          <a:lstStyle/>
          <a:p>
            <a:r>
              <a:rPr lang="da-DK" sz="1600" dirty="0">
                <a:solidFill>
                  <a:schemeClr val="bg1"/>
                </a:solidFill>
                <a:effectLst>
                  <a:outerShdw blurRad="38100" dist="38100" dir="2700000" algn="tl">
                    <a:srgbClr val="000000">
                      <a:alpha val="43137"/>
                    </a:srgbClr>
                  </a:outerShdw>
                </a:effectLst>
              </a:rPr>
              <a:t>Foto: Carsten Kløcker, Djursland </a:t>
            </a:r>
            <a:r>
              <a:rPr lang="da-DK" sz="1600" dirty="0" err="1">
                <a:solidFill>
                  <a:schemeClr val="bg1"/>
                </a:solidFill>
                <a:effectLst>
                  <a:outerShdw blurRad="38100" dist="38100" dir="2700000" algn="tl">
                    <a:srgbClr val="000000">
                      <a:alpha val="43137"/>
                    </a:srgbClr>
                  </a:outerShdw>
                </a:effectLst>
              </a:rPr>
              <a:t>Landbofroening</a:t>
            </a:r>
            <a:endParaRPr lang="da-DK"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85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4CE1B5A-4AEF-AD96-E756-6B2001C53E25}"/>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1458595"/>
            <a:ext cx="3599815" cy="5399405"/>
          </a:xfrm>
          <a:prstGeom prst="rect">
            <a:avLst/>
          </a:prstGeom>
        </p:spPr>
      </p:pic>
      <p:pic>
        <p:nvPicPr>
          <p:cNvPr id="6" name="Pladsholder til indhold 3">
            <a:extLst>
              <a:ext uri="{FF2B5EF4-FFF2-40B4-BE49-F238E27FC236}">
                <a16:creationId xmlns:a16="http://schemas.microsoft.com/office/drawing/2014/main" id="{467A0062-1D1C-CA17-E7BD-66F1C3EED4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4788" y="0"/>
            <a:ext cx="5165625" cy="3443751"/>
          </a:xfrm>
          <a:prstGeom prst="rect">
            <a:avLst/>
          </a:prstGeom>
        </p:spPr>
      </p:pic>
      <p:sp>
        <p:nvSpPr>
          <p:cNvPr id="7" name="Titel 1">
            <a:extLst>
              <a:ext uri="{FF2B5EF4-FFF2-40B4-BE49-F238E27FC236}">
                <a16:creationId xmlns:a16="http://schemas.microsoft.com/office/drawing/2014/main" id="{8A861AF0-A6E4-E453-ACEE-1E7D9FBBE641}"/>
              </a:ext>
            </a:extLst>
          </p:cNvPr>
          <p:cNvSpPr>
            <a:spLocks noGrp="1"/>
          </p:cNvSpPr>
          <p:nvPr>
            <p:ph type="title"/>
          </p:nvPr>
        </p:nvSpPr>
        <p:spPr>
          <a:xfrm>
            <a:off x="352317" y="270222"/>
            <a:ext cx="6494996" cy="711638"/>
          </a:xfrm>
        </p:spPr>
        <p:txBody>
          <a:bodyPr/>
          <a:lstStyle/>
          <a:p>
            <a:r>
              <a:rPr lang="da-DK" dirty="0"/>
              <a:t>Hindring af frøspredning fra markkant </a:t>
            </a:r>
          </a:p>
        </p:txBody>
      </p:sp>
      <p:pic>
        <p:nvPicPr>
          <p:cNvPr id="4" name="Picture 2" descr="Markkant_slåning">
            <a:extLst>
              <a:ext uri="{FF2B5EF4-FFF2-40B4-BE49-F238E27FC236}">
                <a16:creationId xmlns:a16="http://schemas.microsoft.com/office/drawing/2014/main" id="{94712E5F-1ED9-2645-6E46-39B8065500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4852" y="3461833"/>
            <a:ext cx="5094250" cy="3396167"/>
          </a:xfrm>
          <a:prstGeom prst="rect">
            <a:avLst/>
          </a:prstGeom>
          <a:noFill/>
          <a:ln w="9525">
            <a:noFill/>
            <a:miter lim="800000"/>
            <a:headEnd/>
            <a:tailEnd/>
          </a:ln>
        </p:spPr>
      </p:pic>
    </p:spTree>
    <p:extLst>
      <p:ext uri="{BB962C8B-B14F-4D97-AF65-F5344CB8AC3E}">
        <p14:creationId xmlns:p14="http://schemas.microsoft.com/office/powerpoint/2010/main" val="409676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4FF7F-A734-D24C-5C85-75CA8C361EA3}"/>
              </a:ext>
            </a:extLst>
          </p:cNvPr>
          <p:cNvSpPr>
            <a:spLocks noGrp="1"/>
          </p:cNvSpPr>
          <p:nvPr>
            <p:ph type="title"/>
          </p:nvPr>
        </p:nvSpPr>
        <p:spPr>
          <a:xfrm>
            <a:off x="529792" y="392885"/>
            <a:ext cx="9385731" cy="711638"/>
          </a:xfrm>
        </p:spPr>
        <p:txBody>
          <a:bodyPr/>
          <a:lstStyle/>
          <a:p>
            <a:r>
              <a:rPr lang="da-DK" dirty="0"/>
              <a:t>Maskinstationen</a:t>
            </a:r>
          </a:p>
        </p:txBody>
      </p:sp>
      <p:sp>
        <p:nvSpPr>
          <p:cNvPr id="3" name="Pladsholder til indhold 2">
            <a:extLst>
              <a:ext uri="{FF2B5EF4-FFF2-40B4-BE49-F238E27FC236}">
                <a16:creationId xmlns:a16="http://schemas.microsoft.com/office/drawing/2014/main" id="{85C5ACE8-5C83-C19B-CD9C-1B95196BF9AF}"/>
              </a:ext>
            </a:extLst>
          </p:cNvPr>
          <p:cNvSpPr>
            <a:spLocks noGrp="1"/>
          </p:cNvSpPr>
          <p:nvPr>
            <p:ph sz="quarter" idx="21"/>
          </p:nvPr>
        </p:nvSpPr>
        <p:spPr>
          <a:xfrm>
            <a:off x="542925" y="1549399"/>
            <a:ext cx="10687050" cy="4148139"/>
          </a:xfrm>
        </p:spPr>
        <p:txBody>
          <a:bodyPr/>
          <a:lstStyle/>
          <a:p>
            <a:r>
              <a:rPr lang="da-DK" sz="2400" dirty="0"/>
              <a:t>Maskinstationer har fokus på emnet om spredning af ukrudtsfrø</a:t>
            </a:r>
          </a:p>
          <a:p>
            <a:r>
              <a:rPr lang="da-DK" sz="2400" dirty="0"/>
              <a:t>Aftal rengøring som en del af samarbejdsaftalen – herunder pris</a:t>
            </a:r>
          </a:p>
          <a:p>
            <a:r>
              <a:rPr lang="da-DK" sz="2400" dirty="0"/>
              <a:t>Bemærk hvor mejetærsker eller halmpresser starter arbejdet</a:t>
            </a:r>
          </a:p>
          <a:p>
            <a:r>
              <a:rPr lang="da-DK" sz="2400" dirty="0"/>
              <a:t>Giv information om problemukrudt, så det ikke kommer videre til næste kunde</a:t>
            </a:r>
          </a:p>
          <a:p>
            <a:endParaRPr lang="da-DK" sz="2000" dirty="0"/>
          </a:p>
        </p:txBody>
      </p:sp>
    </p:spTree>
    <p:extLst>
      <p:ext uri="{BB962C8B-B14F-4D97-AF65-F5344CB8AC3E}">
        <p14:creationId xmlns:p14="http://schemas.microsoft.com/office/powerpoint/2010/main" val="374510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illedresultat for gylle">
            <a:extLst>
              <a:ext uri="{FF2B5EF4-FFF2-40B4-BE49-F238E27FC236}">
                <a16:creationId xmlns:a16="http://schemas.microsoft.com/office/drawing/2014/main" id="{76FA97DC-EFF4-26AA-87C2-2ECC300DDC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15085" y="1901892"/>
            <a:ext cx="3884353" cy="260027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BA3B2A36-EE7A-F01D-C7C9-307BFF96EA02}"/>
              </a:ext>
            </a:extLst>
          </p:cNvPr>
          <p:cNvSpPr>
            <a:spLocks noGrp="1"/>
          </p:cNvSpPr>
          <p:nvPr>
            <p:ph type="title"/>
          </p:nvPr>
        </p:nvSpPr>
        <p:spPr>
          <a:xfrm>
            <a:off x="529792" y="173810"/>
            <a:ext cx="9385731" cy="711638"/>
          </a:xfrm>
        </p:spPr>
        <p:txBody>
          <a:bodyPr/>
          <a:lstStyle/>
          <a:p>
            <a:r>
              <a:rPr lang="da-DK" dirty="0"/>
              <a:t>Spredning med gylle/husdyrgødning</a:t>
            </a:r>
          </a:p>
        </p:txBody>
      </p:sp>
      <p:sp>
        <p:nvSpPr>
          <p:cNvPr id="8" name="Pladsholder til indhold 2">
            <a:extLst>
              <a:ext uri="{FF2B5EF4-FFF2-40B4-BE49-F238E27FC236}">
                <a16:creationId xmlns:a16="http://schemas.microsoft.com/office/drawing/2014/main" id="{4E35347E-0055-738E-6DCE-CFF405D88DCA}"/>
              </a:ext>
            </a:extLst>
          </p:cNvPr>
          <p:cNvSpPr>
            <a:spLocks noGrp="1"/>
          </p:cNvSpPr>
          <p:nvPr>
            <p:ph sz="quarter" idx="21"/>
          </p:nvPr>
        </p:nvSpPr>
        <p:spPr>
          <a:xfrm>
            <a:off x="1494971" y="1225077"/>
            <a:ext cx="6863213" cy="3632673"/>
          </a:xfrm>
        </p:spPr>
        <p:txBody>
          <a:bodyPr/>
          <a:lstStyle/>
          <a:p>
            <a:r>
              <a:rPr lang="da-DK" sz="2400" dirty="0"/>
              <a:t>Ensilering slår de fleste før ihjel</a:t>
            </a:r>
          </a:p>
          <a:p>
            <a:r>
              <a:rPr lang="da-DK" sz="2400" dirty="0"/>
              <a:t>Få frø kan passere levende igennem vommen</a:t>
            </a:r>
          </a:p>
          <a:p>
            <a:r>
              <a:rPr lang="da-DK" sz="2400" dirty="0"/>
              <a:t>Ophold nogle måneder i gylle dræber de fleste frø</a:t>
            </a:r>
          </a:p>
          <a:p>
            <a:r>
              <a:rPr lang="da-DK" sz="2400" dirty="0"/>
              <a:t>Varmen i dybstrøelse/mødding dræber næsten alle frø (risiko er at alt ikke komposterer)</a:t>
            </a:r>
          </a:p>
          <a:p>
            <a:r>
              <a:rPr lang="da-DK" sz="2400" dirty="0"/>
              <a:t>Formaling af foder til svin mv. ødelægger frø</a:t>
            </a:r>
          </a:p>
          <a:p>
            <a:r>
              <a:rPr lang="da-DK" sz="2400" dirty="0"/>
              <a:t>Frø ødelægges efter en vis tid i biogasanlæg</a:t>
            </a:r>
          </a:p>
          <a:p>
            <a:endParaRPr lang="da-DK" sz="2000" dirty="0"/>
          </a:p>
        </p:txBody>
      </p:sp>
      <p:sp>
        <p:nvSpPr>
          <p:cNvPr id="9" name="Højrebuet pil 5">
            <a:extLst>
              <a:ext uri="{FF2B5EF4-FFF2-40B4-BE49-F238E27FC236}">
                <a16:creationId xmlns:a16="http://schemas.microsoft.com/office/drawing/2014/main" id="{F46FE2CA-A9FF-6096-E6BF-FB332F25477D}"/>
              </a:ext>
            </a:extLst>
          </p:cNvPr>
          <p:cNvSpPr/>
          <p:nvPr/>
        </p:nvSpPr>
        <p:spPr>
          <a:xfrm>
            <a:off x="571970" y="2887216"/>
            <a:ext cx="864046" cy="3411984"/>
          </a:xfrm>
          <a:prstGeom prst="curved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0" name="Rektangel 9">
            <a:extLst>
              <a:ext uri="{FF2B5EF4-FFF2-40B4-BE49-F238E27FC236}">
                <a16:creationId xmlns:a16="http://schemas.microsoft.com/office/drawing/2014/main" id="{A64A7382-7769-BBB3-D8AE-41B04A594684}"/>
              </a:ext>
            </a:extLst>
          </p:cNvPr>
          <p:cNvSpPr/>
          <p:nvPr/>
        </p:nvSpPr>
        <p:spPr>
          <a:xfrm>
            <a:off x="1715875" y="5510830"/>
            <a:ext cx="6624736" cy="115212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b="1" dirty="0"/>
              <a:t>Gylle eller husdyrgødning spreder normalt ikke ukrudtsfrø – men flydelag af halm kan indeholde ukrudtsfrø, som kan spredes</a:t>
            </a:r>
          </a:p>
        </p:txBody>
      </p:sp>
    </p:spTree>
    <p:extLst>
      <p:ext uri="{BB962C8B-B14F-4D97-AF65-F5344CB8AC3E}">
        <p14:creationId xmlns:p14="http://schemas.microsoft.com/office/powerpoint/2010/main" val="98010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65EB764-771D-AB55-DD7B-6806325E8C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92" y="3043257"/>
            <a:ext cx="4854577" cy="3640933"/>
          </a:xfrm>
          <a:prstGeom prst="rect">
            <a:avLst/>
          </a:prstGeom>
        </p:spPr>
      </p:pic>
      <p:sp>
        <p:nvSpPr>
          <p:cNvPr id="2" name="Titel 1">
            <a:extLst>
              <a:ext uri="{FF2B5EF4-FFF2-40B4-BE49-F238E27FC236}">
                <a16:creationId xmlns:a16="http://schemas.microsoft.com/office/drawing/2014/main" id="{D9F22A94-FD7B-746C-E383-22F43E4CF14D}"/>
              </a:ext>
            </a:extLst>
          </p:cNvPr>
          <p:cNvSpPr>
            <a:spLocks noGrp="1"/>
          </p:cNvSpPr>
          <p:nvPr>
            <p:ph type="title"/>
          </p:nvPr>
        </p:nvSpPr>
        <p:spPr>
          <a:xfrm>
            <a:off x="529792" y="173810"/>
            <a:ext cx="9385731" cy="711638"/>
          </a:xfrm>
        </p:spPr>
        <p:txBody>
          <a:bodyPr/>
          <a:lstStyle/>
          <a:p>
            <a:r>
              <a:rPr lang="da-DK" dirty="0"/>
              <a:t>Lugning/pletsprøjtning</a:t>
            </a:r>
          </a:p>
        </p:txBody>
      </p:sp>
      <p:sp>
        <p:nvSpPr>
          <p:cNvPr id="3" name="Pladsholder til indhold 7">
            <a:extLst>
              <a:ext uri="{FF2B5EF4-FFF2-40B4-BE49-F238E27FC236}">
                <a16:creationId xmlns:a16="http://schemas.microsoft.com/office/drawing/2014/main" id="{203F293B-AF31-5C93-EA81-FD8959CF882B}"/>
              </a:ext>
            </a:extLst>
          </p:cNvPr>
          <p:cNvSpPr txBox="1">
            <a:spLocks/>
          </p:cNvSpPr>
          <p:nvPr/>
        </p:nvSpPr>
        <p:spPr>
          <a:xfrm>
            <a:off x="529792" y="904498"/>
            <a:ext cx="5682322" cy="4512733"/>
          </a:xfrm>
          <a:prstGeom prst="rect">
            <a:avLst/>
          </a:prstGeom>
        </p:spPr>
        <p:txBody>
          <a:bodyPr/>
          <a:lst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dirty="0"/>
              <a:t>Det er vigtigt at få fjernet de første ‘nye’ ukrudtsplanter før de sætter frø, som kan spredes</a:t>
            </a:r>
          </a:p>
          <a:p>
            <a:r>
              <a:rPr lang="da-DK" dirty="0"/>
              <a:t>Det er særlig vigtigt ved resistens</a:t>
            </a:r>
          </a:p>
        </p:txBody>
      </p:sp>
      <p:pic>
        <p:nvPicPr>
          <p:cNvPr id="4" name="Pladsholder til indhold 3">
            <a:extLst>
              <a:ext uri="{FF2B5EF4-FFF2-40B4-BE49-F238E27FC236}">
                <a16:creationId xmlns:a16="http://schemas.microsoft.com/office/drawing/2014/main" id="{B6532AB6-FC7E-244E-1735-9CEB7777E2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68781" y="885448"/>
            <a:ext cx="3791840" cy="4512734"/>
          </a:xfrm>
          <a:prstGeom prst="rect">
            <a:avLst/>
          </a:prstGeom>
        </p:spPr>
      </p:pic>
      <p:sp>
        <p:nvSpPr>
          <p:cNvPr id="6" name="Tekstfelt 5">
            <a:extLst>
              <a:ext uri="{FF2B5EF4-FFF2-40B4-BE49-F238E27FC236}">
                <a16:creationId xmlns:a16="http://schemas.microsoft.com/office/drawing/2014/main" id="{48A31659-8E12-31AA-8DA2-85D3A404927E}"/>
              </a:ext>
            </a:extLst>
          </p:cNvPr>
          <p:cNvSpPr txBox="1"/>
          <p:nvPr/>
        </p:nvSpPr>
        <p:spPr>
          <a:xfrm>
            <a:off x="1426638" y="6393439"/>
            <a:ext cx="3888629" cy="215444"/>
          </a:xfrm>
          <a:prstGeom prst="rect">
            <a:avLst/>
          </a:prstGeom>
          <a:noFill/>
        </p:spPr>
        <p:txBody>
          <a:bodyPr wrap="none" lIns="0" tIns="0" rIns="0" bIns="0" rtlCol="0">
            <a:spAutoFit/>
          </a:bodyPr>
          <a:lstStyle/>
          <a:p>
            <a:r>
              <a:rPr lang="da-DK" sz="1400" dirty="0">
                <a:solidFill>
                  <a:schemeClr val="bg1"/>
                </a:solidFill>
                <a:effectLst>
                  <a:outerShdw blurRad="38100" dist="38100" dir="2700000" algn="tl">
                    <a:srgbClr val="000000">
                      <a:alpha val="43137"/>
                    </a:srgbClr>
                  </a:outerShdw>
                </a:effectLst>
              </a:rPr>
              <a:t>Foto: Carsten </a:t>
            </a:r>
            <a:r>
              <a:rPr lang="da-DK" sz="1400" dirty="0" err="1">
                <a:solidFill>
                  <a:schemeClr val="bg1"/>
                </a:solidFill>
                <a:effectLst>
                  <a:outerShdw blurRad="38100" dist="38100" dir="2700000" algn="tl">
                    <a:srgbClr val="000000">
                      <a:alpha val="43137"/>
                    </a:srgbClr>
                  </a:outerShdw>
                </a:effectLst>
              </a:rPr>
              <a:t>Kløcher</a:t>
            </a:r>
            <a:r>
              <a:rPr lang="da-DK" sz="1400" dirty="0">
                <a:solidFill>
                  <a:schemeClr val="bg1"/>
                </a:solidFill>
                <a:effectLst>
                  <a:outerShdw blurRad="38100" dist="38100" dir="2700000" algn="tl">
                    <a:srgbClr val="000000">
                      <a:alpha val="43137"/>
                    </a:srgbClr>
                  </a:outerShdw>
                </a:effectLst>
              </a:rPr>
              <a:t>, Djursland Landboforening</a:t>
            </a:r>
          </a:p>
        </p:txBody>
      </p:sp>
    </p:spTree>
    <p:extLst>
      <p:ext uri="{BB962C8B-B14F-4D97-AF65-F5344CB8AC3E}">
        <p14:creationId xmlns:p14="http://schemas.microsoft.com/office/powerpoint/2010/main" val="8411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5B02F189-2064-6B92-7E40-06DE5B6F1639}"/>
              </a:ext>
            </a:extLst>
          </p:cNvPr>
          <p:cNvSpPr>
            <a:spLocks noGrp="1"/>
          </p:cNvSpPr>
          <p:nvPr>
            <p:ph type="title"/>
          </p:nvPr>
        </p:nvSpPr>
        <p:spPr>
          <a:xfrm>
            <a:off x="529792" y="392885"/>
            <a:ext cx="9385731" cy="711638"/>
          </a:xfrm>
        </p:spPr>
        <p:txBody>
          <a:bodyPr/>
          <a:lstStyle/>
          <a:p>
            <a:r>
              <a:rPr lang="da-DK" dirty="0"/>
              <a:t>Hvad kan der gøres for at forebygge spredning af ukrudt?</a:t>
            </a:r>
          </a:p>
        </p:txBody>
      </p:sp>
      <p:graphicFrame>
        <p:nvGraphicFramePr>
          <p:cNvPr id="3" name="Pladsholder til indhold 6">
            <a:extLst>
              <a:ext uri="{FF2B5EF4-FFF2-40B4-BE49-F238E27FC236}">
                <a16:creationId xmlns:a16="http://schemas.microsoft.com/office/drawing/2014/main" id="{22F01177-2E08-E363-3CD8-C7BBCBC0C9C2}"/>
              </a:ext>
            </a:extLst>
          </p:cNvPr>
          <p:cNvGraphicFramePr>
            <a:graphicFrameLocks/>
          </p:cNvGraphicFramePr>
          <p:nvPr>
            <p:extLst>
              <p:ext uri="{D42A27DB-BD31-4B8C-83A1-F6EECF244321}">
                <p14:modId xmlns:p14="http://schemas.microsoft.com/office/powerpoint/2010/main" val="79906005"/>
              </p:ext>
            </p:extLst>
          </p:nvPr>
        </p:nvGraphicFramePr>
        <p:xfrm>
          <a:off x="1200150" y="1189237"/>
          <a:ext cx="1044098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02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4F466-E838-5E26-49EC-276242E28AA8}"/>
              </a:ext>
            </a:extLst>
          </p:cNvPr>
          <p:cNvSpPr>
            <a:spLocks noGrp="1"/>
          </p:cNvSpPr>
          <p:nvPr>
            <p:ph type="title"/>
          </p:nvPr>
        </p:nvSpPr>
        <p:spPr>
          <a:xfrm>
            <a:off x="529792" y="183335"/>
            <a:ext cx="9385731" cy="711638"/>
          </a:xfrm>
        </p:spPr>
        <p:txBody>
          <a:bodyPr/>
          <a:lstStyle/>
          <a:p>
            <a:r>
              <a:rPr lang="da-DK" dirty="0"/>
              <a:t>Rengøring af mejetærsker</a:t>
            </a:r>
          </a:p>
        </p:txBody>
      </p:sp>
      <p:pic>
        <p:nvPicPr>
          <p:cNvPr id="4" name="Billede 3">
            <a:extLst>
              <a:ext uri="{FF2B5EF4-FFF2-40B4-BE49-F238E27FC236}">
                <a16:creationId xmlns:a16="http://schemas.microsoft.com/office/drawing/2014/main" id="{16930313-B326-E239-2ECF-D9FBF23530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7904" y="3185407"/>
            <a:ext cx="3762509" cy="2563523"/>
          </a:xfrm>
          <a:prstGeom prst="rect">
            <a:avLst/>
          </a:prstGeom>
        </p:spPr>
      </p:pic>
      <p:sp>
        <p:nvSpPr>
          <p:cNvPr id="10" name="Pladsholder til indhold 2">
            <a:extLst>
              <a:ext uri="{FF2B5EF4-FFF2-40B4-BE49-F238E27FC236}">
                <a16:creationId xmlns:a16="http://schemas.microsoft.com/office/drawing/2014/main" id="{54912743-017F-29E5-17E6-85B4C6F00B0D}"/>
              </a:ext>
            </a:extLst>
          </p:cNvPr>
          <p:cNvSpPr>
            <a:spLocks noGrp="1"/>
          </p:cNvSpPr>
          <p:nvPr>
            <p:ph sz="quarter" idx="21"/>
          </p:nvPr>
        </p:nvSpPr>
        <p:spPr>
          <a:xfrm>
            <a:off x="529792" y="1111337"/>
            <a:ext cx="6860410" cy="4148139"/>
          </a:xfrm>
        </p:spPr>
        <p:txBody>
          <a:bodyPr/>
          <a:lstStyle/>
          <a:p>
            <a:pPr marL="457200" indent="-457200">
              <a:buFont typeface="+mj-lt"/>
              <a:buAutoNum type="arabicPeriod"/>
            </a:pPr>
            <a:r>
              <a:rPr lang="da-DK" dirty="0"/>
              <a:t>Lad mejetærskeren blæse sig selv ren i marken – gerne mellem hver mark – det tager kun 5 minutter. </a:t>
            </a:r>
          </a:p>
          <a:p>
            <a:pPr marL="457200" indent="-457200">
              <a:buFont typeface="+mj-lt"/>
              <a:buAutoNum type="arabicPeriod"/>
            </a:pPr>
            <a:r>
              <a:rPr lang="da-DK" dirty="0"/>
              <a:t>Brug udblæsningsprogram i nyere mejetærskere</a:t>
            </a:r>
          </a:p>
          <a:p>
            <a:pPr marL="457200" indent="-457200">
              <a:buFont typeface="+mj-lt"/>
              <a:buAutoNum type="arabicPeriod"/>
            </a:pPr>
            <a:r>
              <a:rPr lang="da-DK" dirty="0"/>
              <a:t>Brug en løvblæser eller kompressor i marken, når du skifter mellem ukrudtsbefængte arealer</a:t>
            </a:r>
          </a:p>
          <a:p>
            <a:pPr marL="457200" indent="-457200">
              <a:buFont typeface="+mj-lt"/>
              <a:buAutoNum type="arabicPeriod"/>
            </a:pPr>
            <a:r>
              <a:rPr lang="da-DK" dirty="0"/>
              <a:t>Husk gemmestederne på træk og i skærme</a:t>
            </a:r>
          </a:p>
          <a:p>
            <a:pPr marL="457200" indent="-457200">
              <a:buFont typeface="+mj-lt"/>
              <a:buAutoNum type="arabicPeriod"/>
            </a:pPr>
            <a:r>
              <a:rPr lang="da-DK" dirty="0"/>
              <a:t>Glem ikke at gøre skærebord rent</a:t>
            </a:r>
          </a:p>
          <a:p>
            <a:pPr marL="457200" indent="-457200">
              <a:buFont typeface="+mj-lt"/>
              <a:buAutoNum type="arabicPeriod"/>
            </a:pPr>
            <a:r>
              <a:rPr lang="da-DK" dirty="0"/>
              <a:t>Tøm stenfælden på det ukrudtsbefængte areal eller en plads, hvor ukrudtsfrø ikke kommer tilbage i marken</a:t>
            </a:r>
          </a:p>
        </p:txBody>
      </p:sp>
      <p:pic>
        <p:nvPicPr>
          <p:cNvPr id="12" name="Billede 11" descr="Et billede, der indeholder udendørs, græs, plante, dæk&#10;&#10;Automatisk genereret beskrivelse">
            <a:extLst>
              <a:ext uri="{FF2B5EF4-FFF2-40B4-BE49-F238E27FC236}">
                <a16:creationId xmlns:a16="http://schemas.microsoft.com/office/drawing/2014/main" id="{8AB2B8AB-D6C6-80EF-DF7B-D63D46474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7904" y="677068"/>
            <a:ext cx="3762509" cy="2508339"/>
          </a:xfrm>
          <a:prstGeom prst="rect">
            <a:avLst/>
          </a:prstGeom>
        </p:spPr>
      </p:pic>
    </p:spTree>
    <p:extLst>
      <p:ext uri="{BB962C8B-B14F-4D97-AF65-F5344CB8AC3E}">
        <p14:creationId xmlns:p14="http://schemas.microsoft.com/office/powerpoint/2010/main" val="53126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8B910988-5984-3C60-B717-6EA8BF58DB05}"/>
              </a:ext>
            </a:extLst>
          </p:cNvPr>
          <p:cNvSpPr>
            <a:spLocks noGrp="1"/>
          </p:cNvSpPr>
          <p:nvPr>
            <p:ph type="title"/>
          </p:nvPr>
        </p:nvSpPr>
        <p:spPr>
          <a:xfrm>
            <a:off x="529792" y="392885"/>
            <a:ext cx="9385731" cy="711638"/>
          </a:xfrm>
        </p:spPr>
        <p:txBody>
          <a:bodyPr/>
          <a:lstStyle/>
          <a:p>
            <a:r>
              <a:rPr lang="da-DK" dirty="0"/>
              <a:t>Pletter med meget ukrudt  </a:t>
            </a:r>
          </a:p>
        </p:txBody>
      </p:sp>
      <p:sp>
        <p:nvSpPr>
          <p:cNvPr id="3" name="Pladsholder til indhold 12">
            <a:extLst>
              <a:ext uri="{FF2B5EF4-FFF2-40B4-BE49-F238E27FC236}">
                <a16:creationId xmlns:a16="http://schemas.microsoft.com/office/drawing/2014/main" id="{ADDA0785-1CD8-AEBF-2BEE-1B371280BD73}"/>
              </a:ext>
            </a:extLst>
          </p:cNvPr>
          <p:cNvSpPr txBox="1">
            <a:spLocks/>
          </p:cNvSpPr>
          <p:nvPr/>
        </p:nvSpPr>
        <p:spPr>
          <a:xfrm>
            <a:off x="542925" y="1549399"/>
            <a:ext cx="7267575" cy="4148139"/>
          </a:xfrm>
          <a:prstGeom prst="rect">
            <a:avLst/>
          </a:prstGeom>
        </p:spPr>
        <p:txBody>
          <a:bodyPr/>
          <a:lstStyle>
            <a:lvl1pPr marL="285750" indent="-285750" algn="l" defTabSz="914400" rtl="0" eaLnBrk="1" latinLnBrk="0" hangingPunct="1">
              <a:lnSpc>
                <a:spcPct val="94000"/>
              </a:lnSpc>
              <a:spcBef>
                <a:spcPts val="0"/>
              </a:spcBef>
              <a:spcAft>
                <a:spcPts val="600"/>
              </a:spcAft>
              <a:buFont typeface="Arial"/>
              <a:buChar char="•"/>
              <a:defRPr sz="24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600"/>
              </a:spcAft>
              <a:buFont typeface="Arial"/>
              <a:buChar char="•"/>
              <a:defRPr sz="22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600"/>
              </a:spcAft>
              <a:buFont typeface="Arial"/>
              <a:buChar char="•"/>
              <a:defRPr sz="20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spcAft>
                <a:spcPts val="600"/>
              </a:spcAft>
              <a:buFont typeface="Arial"/>
              <a:buChar char="•"/>
              <a:defRPr sz="18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dirty="0"/>
              <a:t>Dilemma ved høst af pletter med f.eks. agerrævehale, ital. rajgræs eller væselhale:</a:t>
            </a:r>
          </a:p>
          <a:p>
            <a:pPr lvl="1"/>
            <a:r>
              <a:rPr lang="da-DK" sz="2000" dirty="0"/>
              <a:t>Høst af plet </a:t>
            </a:r>
            <a:r>
              <a:rPr lang="da-DK" sz="2000" dirty="0">
                <a:solidFill>
                  <a:srgbClr val="FF0000"/>
                </a:solidFill>
              </a:rPr>
              <a:t>først</a:t>
            </a:r>
            <a:r>
              <a:rPr lang="da-DK" sz="2000" dirty="0"/>
              <a:t> giver spredning rundt i marken</a:t>
            </a:r>
          </a:p>
          <a:p>
            <a:pPr lvl="1"/>
            <a:r>
              <a:rPr lang="da-DK" sz="2000" dirty="0"/>
              <a:t>Høst af plet til </a:t>
            </a:r>
            <a:r>
              <a:rPr lang="da-DK" sz="2000" dirty="0">
                <a:solidFill>
                  <a:srgbClr val="FF0000"/>
                </a:solidFill>
              </a:rPr>
              <a:t>sidst</a:t>
            </a:r>
            <a:r>
              <a:rPr lang="da-DK" sz="2000" dirty="0"/>
              <a:t> giver størst risiko for spredning til næste mark</a:t>
            </a:r>
          </a:p>
          <a:p>
            <a:r>
              <a:rPr lang="da-DK" sz="2200" dirty="0"/>
              <a:t>Med mindre der gøres en ekstra indsats med rengøring af mejetærskeren </a:t>
            </a:r>
          </a:p>
          <a:p>
            <a:endParaRPr lang="da-DK" sz="2200" dirty="0"/>
          </a:p>
        </p:txBody>
      </p:sp>
      <p:pic>
        <p:nvPicPr>
          <p:cNvPr id="4" name="Pladsholder til indhold 3">
            <a:extLst>
              <a:ext uri="{FF2B5EF4-FFF2-40B4-BE49-F238E27FC236}">
                <a16:creationId xmlns:a16="http://schemas.microsoft.com/office/drawing/2014/main" id="{D1BC6E57-B14A-B875-A377-A39237768A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3900" y="-1"/>
            <a:ext cx="3852309" cy="6863311"/>
          </a:xfrm>
          <a:prstGeom prst="rect">
            <a:avLst/>
          </a:prstGeom>
        </p:spPr>
      </p:pic>
    </p:spTree>
    <p:extLst>
      <p:ext uri="{BB962C8B-B14F-4D97-AF65-F5344CB8AC3E}">
        <p14:creationId xmlns:p14="http://schemas.microsoft.com/office/powerpoint/2010/main" val="35965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89942-33BC-F856-B669-CCE8C1A2291F}"/>
              </a:ext>
            </a:extLst>
          </p:cNvPr>
          <p:cNvSpPr>
            <a:spLocks noGrp="1"/>
          </p:cNvSpPr>
          <p:nvPr>
            <p:ph type="title"/>
          </p:nvPr>
        </p:nvSpPr>
        <p:spPr>
          <a:xfrm>
            <a:off x="529792" y="392885"/>
            <a:ext cx="9385731" cy="711638"/>
          </a:xfrm>
        </p:spPr>
        <p:txBody>
          <a:bodyPr/>
          <a:lstStyle/>
          <a:p>
            <a:r>
              <a:rPr lang="da-DK" dirty="0"/>
              <a:t>Rengøring af halmpresser</a:t>
            </a:r>
          </a:p>
        </p:txBody>
      </p:sp>
      <p:sp>
        <p:nvSpPr>
          <p:cNvPr id="3" name="Pladsholder til indhold 2">
            <a:extLst>
              <a:ext uri="{FF2B5EF4-FFF2-40B4-BE49-F238E27FC236}">
                <a16:creationId xmlns:a16="http://schemas.microsoft.com/office/drawing/2014/main" id="{B7A71A5C-41A9-AFE1-82E7-C2F5AB3EFC18}"/>
              </a:ext>
            </a:extLst>
          </p:cNvPr>
          <p:cNvSpPr>
            <a:spLocks noGrp="1"/>
          </p:cNvSpPr>
          <p:nvPr>
            <p:ph sz="quarter" idx="21"/>
          </p:nvPr>
        </p:nvSpPr>
        <p:spPr>
          <a:xfrm>
            <a:off x="529792" y="1354930"/>
            <a:ext cx="5705755" cy="4148139"/>
          </a:xfrm>
        </p:spPr>
        <p:txBody>
          <a:bodyPr/>
          <a:lstStyle/>
          <a:p>
            <a:r>
              <a:rPr lang="da-DK" sz="2400" dirty="0"/>
              <a:t>Slut presning i et ‘ukrudtsfrit’ område, så den sidste halmballe, der kommer med til næste mark, ikke er forurenet med ukrudtsfrø</a:t>
            </a:r>
          </a:p>
          <a:p>
            <a:r>
              <a:rPr lang="da-DK" sz="2400" dirty="0"/>
              <a:t>Fjern alle synlige rester af halmsmuld og støv fra trækaksel, skærme mv.</a:t>
            </a:r>
          </a:p>
        </p:txBody>
      </p:sp>
      <p:pic>
        <p:nvPicPr>
          <p:cNvPr id="4" name="Billede 3">
            <a:extLst>
              <a:ext uri="{FF2B5EF4-FFF2-40B4-BE49-F238E27FC236}">
                <a16:creationId xmlns:a16="http://schemas.microsoft.com/office/drawing/2014/main" id="{2418703C-7AB2-B1A1-63E6-209E6281F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6211" y="1826335"/>
            <a:ext cx="4704202" cy="3528151"/>
          </a:xfrm>
          <a:prstGeom prst="rect">
            <a:avLst/>
          </a:prstGeom>
        </p:spPr>
      </p:pic>
      <p:sp>
        <p:nvSpPr>
          <p:cNvPr id="5" name="Tekstboks 6">
            <a:extLst>
              <a:ext uri="{FF2B5EF4-FFF2-40B4-BE49-F238E27FC236}">
                <a16:creationId xmlns:a16="http://schemas.microsoft.com/office/drawing/2014/main" id="{4BFA847F-69A8-2CF4-4E17-E53D2374C41D}"/>
              </a:ext>
            </a:extLst>
          </p:cNvPr>
          <p:cNvSpPr txBox="1"/>
          <p:nvPr/>
        </p:nvSpPr>
        <p:spPr>
          <a:xfrm>
            <a:off x="7726517" y="4992865"/>
            <a:ext cx="1117294" cy="246221"/>
          </a:xfrm>
          <a:prstGeom prst="rect">
            <a:avLst/>
          </a:prstGeom>
          <a:noFill/>
        </p:spPr>
        <p:txBody>
          <a:bodyPr wrap="none" lIns="0" tIns="0" rIns="0" bIns="0" rtlCol="0">
            <a:spAutoFit/>
          </a:bodyPr>
          <a:lstStyle/>
          <a:p>
            <a:r>
              <a:rPr lang="da-DK" sz="1600" dirty="0"/>
              <a:t>Foto: DM&amp;E</a:t>
            </a:r>
          </a:p>
        </p:txBody>
      </p:sp>
    </p:spTree>
    <p:extLst>
      <p:ext uri="{BB962C8B-B14F-4D97-AF65-F5344CB8AC3E}">
        <p14:creationId xmlns:p14="http://schemas.microsoft.com/office/powerpoint/2010/main" val="366449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A9F68AB-5A30-F969-C748-D9EA929E5B81}"/>
              </a:ext>
            </a:extLst>
          </p:cNvPr>
          <p:cNvSpPr>
            <a:spLocks noGrp="1"/>
          </p:cNvSpPr>
          <p:nvPr>
            <p:ph type="title"/>
          </p:nvPr>
        </p:nvSpPr>
        <p:spPr>
          <a:xfrm>
            <a:off x="529792" y="37066"/>
            <a:ext cx="9385731" cy="711638"/>
          </a:xfrm>
        </p:spPr>
        <p:txBody>
          <a:bodyPr/>
          <a:lstStyle/>
          <a:p>
            <a:r>
              <a:rPr lang="da-DK" dirty="0"/>
              <a:t>Agerrævehale i engrapgræs forår 2016</a:t>
            </a:r>
          </a:p>
        </p:txBody>
      </p:sp>
      <p:pic>
        <p:nvPicPr>
          <p:cNvPr id="5" name="Pladsholder til indhold 6">
            <a:extLst>
              <a:ext uri="{FF2B5EF4-FFF2-40B4-BE49-F238E27FC236}">
                <a16:creationId xmlns:a16="http://schemas.microsoft.com/office/drawing/2014/main" id="{E7D638A7-980A-1282-1F5B-A12B8A058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92" y="762475"/>
            <a:ext cx="8735394" cy="4913659"/>
          </a:xfrm>
          <a:prstGeom prst="rect">
            <a:avLst/>
          </a:prstGeom>
        </p:spPr>
      </p:pic>
      <p:sp>
        <p:nvSpPr>
          <p:cNvPr id="6" name="Tekstboks 4">
            <a:extLst>
              <a:ext uri="{FF2B5EF4-FFF2-40B4-BE49-F238E27FC236}">
                <a16:creationId xmlns:a16="http://schemas.microsoft.com/office/drawing/2014/main" id="{C1E4171F-AE0D-5234-A9FF-45C1DA5D7DC6}"/>
              </a:ext>
            </a:extLst>
          </p:cNvPr>
          <p:cNvSpPr txBox="1"/>
          <p:nvPr/>
        </p:nvSpPr>
        <p:spPr>
          <a:xfrm>
            <a:off x="529792" y="5818526"/>
            <a:ext cx="7450758" cy="553998"/>
          </a:xfrm>
          <a:prstGeom prst="rect">
            <a:avLst/>
          </a:prstGeom>
          <a:noFill/>
        </p:spPr>
        <p:txBody>
          <a:bodyPr wrap="none" lIns="0" tIns="0" rIns="0" bIns="0" rtlCol="0">
            <a:spAutoFit/>
          </a:bodyPr>
          <a:lstStyle/>
          <a:p>
            <a:r>
              <a:rPr lang="da-DK" dirty="0"/>
              <a:t>Agerrævehale blev indslæbt med halmpresser i høst 2014.</a:t>
            </a:r>
          </a:p>
          <a:p>
            <a:r>
              <a:rPr lang="da-DK" dirty="0"/>
              <a:t>I udlæg af engrapgræs i ærter 2015 blev agerrævehale ikke bemærket.  </a:t>
            </a:r>
          </a:p>
        </p:txBody>
      </p:sp>
    </p:spTree>
    <p:extLst>
      <p:ext uri="{BB962C8B-B14F-4D97-AF65-F5344CB8AC3E}">
        <p14:creationId xmlns:p14="http://schemas.microsoft.com/office/powerpoint/2010/main" val="74415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græs, udendørs, landbrugsmaskine&#10;&#10;Automatisk genereret beskrivelse">
            <a:extLst>
              <a:ext uri="{FF2B5EF4-FFF2-40B4-BE49-F238E27FC236}">
                <a16:creationId xmlns:a16="http://schemas.microsoft.com/office/drawing/2014/main" id="{3E204FAA-9C61-3C15-E056-5C0608B48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46"/>
            <a:ext cx="6095206" cy="3428553"/>
          </a:xfrm>
          <a:prstGeom prst="rect">
            <a:avLst/>
          </a:prstGeom>
        </p:spPr>
      </p:pic>
      <p:pic>
        <p:nvPicPr>
          <p:cNvPr id="5" name="Pladsholder til indhold 4" descr="Et billede, der indeholder jord, udendørs, tom, snavs&#10;&#10;Automatisk genereret beskrivelse">
            <a:extLst>
              <a:ext uri="{FF2B5EF4-FFF2-40B4-BE49-F238E27FC236}">
                <a16:creationId xmlns:a16="http://schemas.microsoft.com/office/drawing/2014/main" id="{4290D698-77FA-E7E8-6841-A8D8E42996C6}"/>
              </a:ext>
            </a:extLst>
          </p:cNvPr>
          <p:cNvPicPr>
            <a:picLocks noGrp="1" noChangeAspect="1"/>
          </p:cNvPicPr>
          <p:nvPr>
            <p:ph sz="quarter" idx="21"/>
          </p:nvPr>
        </p:nvPicPr>
        <p:blipFill>
          <a:blip r:embed="rId4" cstate="email">
            <a:extLst>
              <a:ext uri="{28A0092B-C50C-407E-A947-70E740481C1C}">
                <a14:useLocalDpi xmlns:a14="http://schemas.microsoft.com/office/drawing/2010/main"/>
              </a:ext>
            </a:extLst>
          </a:blip>
          <a:stretch>
            <a:fillRect/>
          </a:stretch>
        </p:blipFill>
        <p:spPr>
          <a:xfrm>
            <a:off x="6095206" y="3439066"/>
            <a:ext cx="6078105" cy="3418934"/>
          </a:xfrm>
        </p:spPr>
      </p:pic>
      <p:pic>
        <p:nvPicPr>
          <p:cNvPr id="9" name="Billede 8" descr="Et billede, der indeholder græs, udendørs, plante, have&#10;&#10;Automatisk genereret beskrivelse">
            <a:extLst>
              <a:ext uri="{FF2B5EF4-FFF2-40B4-BE49-F238E27FC236}">
                <a16:creationId xmlns:a16="http://schemas.microsoft.com/office/drawing/2014/main" id="{7AB3A280-F4FA-AF7F-DAE3-07F60AC7E3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8104" y="10512"/>
            <a:ext cx="6095207" cy="3428554"/>
          </a:xfrm>
          <a:prstGeom prst="rect">
            <a:avLst/>
          </a:prstGeom>
        </p:spPr>
      </p:pic>
      <p:pic>
        <p:nvPicPr>
          <p:cNvPr id="11" name="Billede 10" descr="Et billede, der indeholder tekst&#10;&#10;Automatisk genereret beskrivelse">
            <a:extLst>
              <a:ext uri="{FF2B5EF4-FFF2-40B4-BE49-F238E27FC236}">
                <a16:creationId xmlns:a16="http://schemas.microsoft.com/office/drawing/2014/main" id="{9CDB17D5-7617-ECF3-9D77-7C11FF525C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419379"/>
            <a:ext cx="6112309" cy="3438174"/>
          </a:xfrm>
          <a:prstGeom prst="rect">
            <a:avLst/>
          </a:prstGeom>
        </p:spPr>
      </p:pic>
      <p:sp>
        <p:nvSpPr>
          <p:cNvPr id="12" name="Tekstfelt 11">
            <a:extLst>
              <a:ext uri="{FF2B5EF4-FFF2-40B4-BE49-F238E27FC236}">
                <a16:creationId xmlns:a16="http://schemas.microsoft.com/office/drawing/2014/main" id="{9C188770-C378-0DBC-8E80-BD0737D1FAC7}"/>
              </a:ext>
            </a:extLst>
          </p:cNvPr>
          <p:cNvSpPr txBox="1"/>
          <p:nvPr/>
        </p:nvSpPr>
        <p:spPr>
          <a:xfrm>
            <a:off x="351888" y="2875225"/>
            <a:ext cx="2875787" cy="369332"/>
          </a:xfrm>
          <a:prstGeom prst="rect">
            <a:avLst/>
          </a:prstGeom>
          <a:noFill/>
        </p:spPr>
        <p:txBody>
          <a:bodyPr wrap="none" lIns="0" tIns="0" rIns="0" bIns="0" rtlCol="0">
            <a:spAutoFit/>
          </a:bodyPr>
          <a:lstStyle/>
          <a:p>
            <a:r>
              <a:rPr lang="da-DK" sz="2400" dirty="0">
                <a:solidFill>
                  <a:schemeClr val="bg1"/>
                </a:solidFill>
              </a:rPr>
              <a:t>Skærebord på snitter</a:t>
            </a:r>
            <a:endParaRPr lang="da-DK" dirty="0">
              <a:solidFill>
                <a:schemeClr val="bg1"/>
              </a:solidFill>
            </a:endParaRPr>
          </a:p>
        </p:txBody>
      </p:sp>
      <p:sp>
        <p:nvSpPr>
          <p:cNvPr id="13" name="Tekstfelt 12">
            <a:extLst>
              <a:ext uri="{FF2B5EF4-FFF2-40B4-BE49-F238E27FC236}">
                <a16:creationId xmlns:a16="http://schemas.microsoft.com/office/drawing/2014/main" id="{708CF749-E5FD-7395-D5D5-E2612B24A2AC}"/>
              </a:ext>
            </a:extLst>
          </p:cNvPr>
          <p:cNvSpPr txBox="1"/>
          <p:nvPr/>
        </p:nvSpPr>
        <p:spPr>
          <a:xfrm>
            <a:off x="343337" y="6066385"/>
            <a:ext cx="1440138" cy="369332"/>
          </a:xfrm>
          <a:prstGeom prst="rect">
            <a:avLst/>
          </a:prstGeom>
          <a:noFill/>
        </p:spPr>
        <p:txBody>
          <a:bodyPr wrap="none" lIns="0" tIns="0" rIns="0" bIns="0" rtlCol="0">
            <a:spAutoFit/>
          </a:bodyPr>
          <a:lstStyle/>
          <a:p>
            <a:r>
              <a:rPr lang="da-DK" sz="2400" dirty="0">
                <a:solidFill>
                  <a:schemeClr val="bg1"/>
                </a:solidFill>
              </a:rPr>
              <a:t>Vognsiden</a:t>
            </a:r>
            <a:endParaRPr lang="da-DK" dirty="0">
              <a:solidFill>
                <a:schemeClr val="bg1"/>
              </a:solidFill>
            </a:endParaRPr>
          </a:p>
        </p:txBody>
      </p:sp>
      <p:sp>
        <p:nvSpPr>
          <p:cNvPr id="14" name="Tekstfelt 13">
            <a:extLst>
              <a:ext uri="{FF2B5EF4-FFF2-40B4-BE49-F238E27FC236}">
                <a16:creationId xmlns:a16="http://schemas.microsoft.com/office/drawing/2014/main" id="{7799E8F5-59F3-C1BD-B577-5FA8C7DBFBD6}"/>
              </a:ext>
            </a:extLst>
          </p:cNvPr>
          <p:cNvSpPr txBox="1"/>
          <p:nvPr/>
        </p:nvSpPr>
        <p:spPr>
          <a:xfrm>
            <a:off x="10378382" y="2548708"/>
            <a:ext cx="1460143" cy="369332"/>
          </a:xfrm>
          <a:prstGeom prst="rect">
            <a:avLst/>
          </a:prstGeom>
          <a:noFill/>
        </p:spPr>
        <p:txBody>
          <a:bodyPr wrap="none" lIns="0" tIns="0" rIns="0" bIns="0" rtlCol="0">
            <a:spAutoFit/>
          </a:bodyPr>
          <a:lstStyle/>
          <a:p>
            <a:r>
              <a:rPr lang="da-DK" sz="2400" dirty="0">
                <a:solidFill>
                  <a:schemeClr val="bg1"/>
                </a:solidFill>
              </a:rPr>
              <a:t>Trækstang</a:t>
            </a:r>
            <a:endParaRPr lang="da-DK" dirty="0">
              <a:solidFill>
                <a:schemeClr val="bg1"/>
              </a:solidFill>
            </a:endParaRPr>
          </a:p>
        </p:txBody>
      </p:sp>
      <p:sp>
        <p:nvSpPr>
          <p:cNvPr id="2" name="Titel 1">
            <a:extLst>
              <a:ext uri="{FF2B5EF4-FFF2-40B4-BE49-F238E27FC236}">
                <a16:creationId xmlns:a16="http://schemas.microsoft.com/office/drawing/2014/main" id="{0DE11C19-9EAA-A54F-D10C-D387878BF22A}"/>
              </a:ext>
            </a:extLst>
          </p:cNvPr>
          <p:cNvSpPr>
            <a:spLocks noGrp="1"/>
          </p:cNvSpPr>
          <p:nvPr>
            <p:ph type="title"/>
          </p:nvPr>
        </p:nvSpPr>
        <p:spPr>
          <a:xfrm>
            <a:off x="3962967" y="3073404"/>
            <a:ext cx="4298685" cy="711638"/>
          </a:xfrm>
          <a:solidFill>
            <a:schemeClr val="accent1"/>
          </a:solidFill>
        </p:spPr>
        <p:txBody>
          <a:bodyPr/>
          <a:lstStyle/>
          <a:p>
            <a:r>
              <a:rPr lang="da-DK" dirty="0">
                <a:solidFill>
                  <a:schemeClr val="bg1"/>
                </a:solidFill>
                <a:effectLst>
                  <a:outerShdw blurRad="38100" dist="38100" dir="2700000" algn="tl">
                    <a:srgbClr val="000000">
                      <a:alpha val="43137"/>
                    </a:srgbClr>
                  </a:outerShdw>
                </a:effectLst>
              </a:rPr>
              <a:t> Spredning af hanespore</a:t>
            </a:r>
          </a:p>
        </p:txBody>
      </p:sp>
    </p:spTree>
    <p:extLst>
      <p:ext uri="{BB962C8B-B14F-4D97-AF65-F5344CB8AC3E}">
        <p14:creationId xmlns:p14="http://schemas.microsoft.com/office/powerpoint/2010/main" val="107918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E46F17B7-536E-CB80-30A0-2ABA38A04FA4}"/>
              </a:ext>
            </a:extLst>
          </p:cNvPr>
          <p:cNvSpPr>
            <a:spLocks noGrp="1"/>
          </p:cNvSpPr>
          <p:nvPr>
            <p:ph type="title"/>
          </p:nvPr>
        </p:nvSpPr>
        <p:spPr>
          <a:xfrm>
            <a:off x="529793" y="392885"/>
            <a:ext cx="6366308" cy="711638"/>
          </a:xfrm>
        </p:spPr>
        <p:txBody>
          <a:bodyPr>
            <a:normAutofit fontScale="90000"/>
          </a:bodyPr>
          <a:lstStyle/>
          <a:p>
            <a:r>
              <a:rPr lang="da-DK" dirty="0"/>
              <a:t>Rengøring af finsnitter og andre redskaber</a:t>
            </a:r>
          </a:p>
        </p:txBody>
      </p:sp>
      <p:sp>
        <p:nvSpPr>
          <p:cNvPr id="3" name="Pladsholder til indhold 3">
            <a:extLst>
              <a:ext uri="{FF2B5EF4-FFF2-40B4-BE49-F238E27FC236}">
                <a16:creationId xmlns:a16="http://schemas.microsoft.com/office/drawing/2014/main" id="{D6128B99-E19E-0273-2B23-0FB040227B0E}"/>
              </a:ext>
            </a:extLst>
          </p:cNvPr>
          <p:cNvSpPr>
            <a:spLocks noGrp="1"/>
          </p:cNvSpPr>
          <p:nvPr>
            <p:ph sz="quarter" idx="21"/>
          </p:nvPr>
        </p:nvSpPr>
        <p:spPr>
          <a:xfrm>
            <a:off x="529793" y="1545420"/>
            <a:ext cx="6353175" cy="4148139"/>
          </a:xfrm>
        </p:spPr>
        <p:txBody>
          <a:bodyPr>
            <a:normAutofit/>
          </a:bodyPr>
          <a:lstStyle/>
          <a:p>
            <a:r>
              <a:rPr lang="da-DK" sz="2400" dirty="0"/>
              <a:t>Spredning af hanespore og grøn skærmaks med maskiner kan ikke undgås, men mindskes ved rengøring</a:t>
            </a:r>
          </a:p>
          <a:p>
            <a:r>
              <a:rPr lang="da-DK" sz="2400" dirty="0"/>
              <a:t>Finsnitterens skærebord kan ‘bære’ mange frø fra mark til mark. Derfor ses ofte pletter med hanespore, hvor skærebordet gøres klar</a:t>
            </a:r>
          </a:p>
          <a:p>
            <a:r>
              <a:rPr lang="da-DK" sz="2400" dirty="0"/>
              <a:t>Hvor meget jord og ukrudtsfrø hænger der på andre maskiner?</a:t>
            </a:r>
          </a:p>
          <a:p>
            <a:endParaRPr lang="da-DK" sz="2400" dirty="0"/>
          </a:p>
        </p:txBody>
      </p:sp>
      <p:pic>
        <p:nvPicPr>
          <p:cNvPr id="4" name="Billede 3">
            <a:extLst>
              <a:ext uri="{FF2B5EF4-FFF2-40B4-BE49-F238E27FC236}">
                <a16:creationId xmlns:a16="http://schemas.microsoft.com/office/drawing/2014/main" id="{5007F72B-B644-C591-0B56-B28CC8B739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6913" y="0"/>
            <a:ext cx="5143500" cy="6858000"/>
          </a:xfrm>
          <a:prstGeom prst="rect">
            <a:avLst/>
          </a:prstGeom>
        </p:spPr>
      </p:pic>
    </p:spTree>
    <p:extLst>
      <p:ext uri="{BB962C8B-B14F-4D97-AF65-F5344CB8AC3E}">
        <p14:creationId xmlns:p14="http://schemas.microsoft.com/office/powerpoint/2010/main" val="198019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indhold 5">
            <a:extLst>
              <a:ext uri="{FF2B5EF4-FFF2-40B4-BE49-F238E27FC236}">
                <a16:creationId xmlns:a16="http://schemas.microsoft.com/office/drawing/2014/main" id="{C118B1CE-558D-4D0F-F6DC-844AFB11E4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7805" y="2826494"/>
            <a:ext cx="6044307" cy="4031506"/>
          </a:xfrm>
          <a:prstGeom prst="rect">
            <a:avLst/>
          </a:prstGeom>
        </p:spPr>
      </p:pic>
      <p:pic>
        <p:nvPicPr>
          <p:cNvPr id="3" name="Pladsholder til indhold 5">
            <a:extLst>
              <a:ext uri="{FF2B5EF4-FFF2-40B4-BE49-F238E27FC236}">
                <a16:creationId xmlns:a16="http://schemas.microsoft.com/office/drawing/2014/main" id="{97CEF818-1658-6F16-E518-DF96BF6CA4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30188" y="-1"/>
            <a:ext cx="5616624" cy="37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boks 7">
            <a:extLst>
              <a:ext uri="{FF2B5EF4-FFF2-40B4-BE49-F238E27FC236}">
                <a16:creationId xmlns:a16="http://schemas.microsoft.com/office/drawing/2014/main" id="{1BCB6215-14EA-E2A5-6C37-FB6CA92DCEE8}"/>
              </a:ext>
            </a:extLst>
          </p:cNvPr>
          <p:cNvSpPr txBox="1"/>
          <p:nvPr/>
        </p:nvSpPr>
        <p:spPr>
          <a:xfrm>
            <a:off x="6062836" y="323364"/>
            <a:ext cx="3020379" cy="830997"/>
          </a:xfrm>
          <a:prstGeom prst="rect">
            <a:avLst/>
          </a:prstGeom>
          <a:noFill/>
        </p:spPr>
        <p:txBody>
          <a:bodyPr wrap="none" rtlCol="0">
            <a:spAutoFit/>
          </a:bodyPr>
          <a:lstStyle/>
          <a:p>
            <a:r>
              <a:rPr lang="da-DK" sz="2400" b="1" dirty="0"/>
              <a:t>Pløjning er effektiv </a:t>
            </a:r>
          </a:p>
          <a:p>
            <a:r>
              <a:rPr lang="da-DK" sz="2400" b="1" dirty="0"/>
              <a:t>mod hejre-arterne</a:t>
            </a:r>
          </a:p>
        </p:txBody>
      </p:sp>
      <p:sp>
        <p:nvSpPr>
          <p:cNvPr id="5" name="Tekstboks 8">
            <a:extLst>
              <a:ext uri="{FF2B5EF4-FFF2-40B4-BE49-F238E27FC236}">
                <a16:creationId xmlns:a16="http://schemas.microsoft.com/office/drawing/2014/main" id="{A205AE41-70BD-7C8F-CF4C-C58216610E34}"/>
              </a:ext>
            </a:extLst>
          </p:cNvPr>
          <p:cNvSpPr txBox="1"/>
          <p:nvPr/>
        </p:nvSpPr>
        <p:spPr>
          <a:xfrm>
            <a:off x="1479104" y="4514344"/>
            <a:ext cx="2880320" cy="1938992"/>
          </a:xfrm>
          <a:prstGeom prst="rect">
            <a:avLst/>
          </a:prstGeom>
          <a:noFill/>
        </p:spPr>
        <p:txBody>
          <a:bodyPr wrap="square" rtlCol="0">
            <a:spAutoFit/>
          </a:bodyPr>
          <a:lstStyle/>
          <a:p>
            <a:r>
              <a:rPr lang="da-DK" sz="2400" b="1" dirty="0"/>
              <a:t>Men det er svært at få pløjet ind i hjørnerne med nutidens store plove</a:t>
            </a:r>
          </a:p>
        </p:txBody>
      </p:sp>
    </p:spTree>
    <p:extLst>
      <p:ext uri="{BB962C8B-B14F-4D97-AF65-F5344CB8AC3E}">
        <p14:creationId xmlns:p14="http://schemas.microsoft.com/office/powerpoint/2010/main" val="900934455"/>
      </p:ext>
    </p:extLst>
  </p:cSld>
  <p:clrMapOvr>
    <a:masterClrMapping/>
  </p:clrMapOvr>
</p:sld>
</file>

<file path=ppt/theme/theme1.xml><?xml version="1.0" encoding="utf-8"?>
<a:theme xmlns:a="http://schemas.openxmlformats.org/drawingml/2006/main" name="SEGES Innovation">
  <a:themeElements>
    <a:clrScheme name="SEGES PS">
      <a:dk1>
        <a:srgbClr val="000000"/>
      </a:dk1>
      <a:lt1>
        <a:sysClr val="window" lastClr="FFFFFF"/>
      </a:lt1>
      <a:dk2>
        <a:srgbClr val="005521"/>
      </a:dk2>
      <a:lt2>
        <a:srgbClr val="FFFFFF"/>
      </a:lt2>
      <a:accent1>
        <a:srgbClr val="71AE89"/>
      </a:accent1>
      <a:accent2>
        <a:srgbClr val="00435E"/>
      </a:accent2>
      <a:accent3>
        <a:srgbClr val="CECCBB"/>
      </a:accent3>
      <a:accent4>
        <a:srgbClr val="9DDCF9"/>
      </a:accent4>
      <a:accent5>
        <a:srgbClr val="4B3E31"/>
      </a:accent5>
      <a:accent6>
        <a:srgbClr val="EE6C00"/>
      </a:accent6>
      <a:hlink>
        <a:srgbClr val="00435E"/>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SI_ny.potx" id="{CA80C423-0A53-439A-8CF1-D8BC8FE5432F}" vid="{41EFF85D-4955-4764-BEA6-4A4110A7AF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1539</Words>
  <Application>Microsoft Office PowerPoint</Application>
  <PresentationFormat>Brugerdefineret</PresentationFormat>
  <Paragraphs>111</Paragraphs>
  <Slides>15</Slides>
  <Notes>15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Georgia</vt:lpstr>
      <vt:lpstr>SEGES Innovation</vt:lpstr>
      <vt:lpstr>Spredning af ukrudt kan begrænses</vt:lpstr>
      <vt:lpstr>Hvad kan der gøres for at forebygge spredning af ukrudt?</vt:lpstr>
      <vt:lpstr>Rengøring af mejetærsker</vt:lpstr>
      <vt:lpstr>Pletter med meget ukrudt  </vt:lpstr>
      <vt:lpstr>Rengøring af halmpresser</vt:lpstr>
      <vt:lpstr>Agerrævehale i engrapgræs forår 2016</vt:lpstr>
      <vt:lpstr> Spredning af hanespore</vt:lpstr>
      <vt:lpstr>Rengøring af finsnitter og andre redskaber</vt:lpstr>
      <vt:lpstr>PowerPoint-præsentation</vt:lpstr>
      <vt:lpstr>Gold hejre i markkant – undgå spredning ind i marken</vt:lpstr>
      <vt:lpstr>Vildtstriber –  dyrk ikke ensidigt majs</vt:lpstr>
      <vt:lpstr>Hindring af frøspredning fra markkant </vt:lpstr>
      <vt:lpstr>Maskinstationen</vt:lpstr>
      <vt:lpstr>Spredning med gylle/husdyrgødning</vt:lpstr>
      <vt:lpstr>Lugning/pletsprøjtning</vt:lpstr>
    </vt:vector>
  </TitlesOfParts>
  <Company>SEGES Innovation - Planter &amp; Miljø</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Poul Henning Petersen</dc:creator>
  <cp:lastModifiedBy>Lotte Buchtrup Hornbek</cp:lastModifiedBy>
  <cp:revision>10</cp:revision>
  <dcterms:created xsi:type="dcterms:W3CDTF">2023-05-17T07:31:52Z</dcterms:created>
  <dcterms:modified xsi:type="dcterms:W3CDTF">2023-05-17T11:42:20Z</dcterms:modified>
</cp:coreProperties>
</file>